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41" r:id="rId2"/>
    <p:sldId id="338" r:id="rId3"/>
    <p:sldId id="318" r:id="rId4"/>
    <p:sldId id="313" r:id="rId5"/>
    <p:sldId id="329" r:id="rId6"/>
    <p:sldId id="339" r:id="rId7"/>
    <p:sldId id="341" r:id="rId8"/>
    <p:sldId id="327" r:id="rId9"/>
    <p:sldId id="340" r:id="rId10"/>
    <p:sldId id="342" r:id="rId11"/>
    <p:sldId id="349" r:id="rId12"/>
    <p:sldId id="319" r:id="rId13"/>
    <p:sldId id="350" r:id="rId14"/>
    <p:sldId id="351" r:id="rId15"/>
    <p:sldId id="2640" r:id="rId16"/>
    <p:sldId id="348" r:id="rId17"/>
    <p:sldId id="34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0" d="100"/>
          <a:sy n="60" d="100"/>
        </p:scale>
        <p:origin x="1011" y="59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2A8F9E-F304-4507-A98D-B6E4476C478F}"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22D4D-846D-41E0-A16E-57D043C12200}" type="slidenum">
              <a:rPr lang="en-US" smtClean="0"/>
              <a:t>‹#›</a:t>
            </a:fld>
            <a:endParaRPr lang="en-US"/>
          </a:p>
        </p:txBody>
      </p:sp>
    </p:spTree>
    <p:extLst>
      <p:ext uri="{BB962C8B-B14F-4D97-AF65-F5344CB8AC3E}">
        <p14:creationId xmlns:p14="http://schemas.microsoft.com/office/powerpoint/2010/main" val="3864725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2023/10/16</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466119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2023/10/16</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299393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2023/10/16</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787881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2023/10/16</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695599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2023/10/16</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52004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2023/10/16</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57700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2023/10/16</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64749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2023/10/16</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39430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2023/10/16</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46237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2023/10/16</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1921479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2023/10/16</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17235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custDataLst>
      <p:tags r:id="rId13"/>
    </p:custDataLst>
    <p:extLst>
      <p:ext uri="{BB962C8B-B14F-4D97-AF65-F5344CB8AC3E}">
        <p14:creationId xmlns:p14="http://schemas.microsoft.com/office/powerpoint/2010/main" val="2611244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6.jpeg"/><Relationship Id="rId7" Type="http://schemas.openxmlformats.org/officeDocument/2006/relationships/image" Target="../media/image20.gif"/><Relationship Id="rId2" Type="http://schemas.openxmlformats.org/officeDocument/2006/relationships/audio" Target="../media/audio2.wav"/><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6.jpeg"/><Relationship Id="rId7" Type="http://schemas.openxmlformats.org/officeDocument/2006/relationships/image" Target="../media/image20.gif"/><Relationship Id="rId2" Type="http://schemas.openxmlformats.org/officeDocument/2006/relationships/audio" Target="../media/audio2.wav"/><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722A899E-F732-49C7-974E-288A7F9C426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a16="http://schemas.microsoft.com/office/drawing/2014/main" xmlns="" id="{142ADDD6-ACD4-4895-A9F3-9D106EDB5FE8}"/>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a16="http://schemas.microsoft.com/office/drawing/2014/main" xmlns="" id="{1A83E212-C043-4658-A29C-A64BC70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a16="http://schemas.microsoft.com/office/drawing/2014/main" xmlns="" id="{0846D8D6-ED81-4F56-8DAC-2E8FC85A3ABA}"/>
              </a:ext>
            </a:extLst>
          </p:cNvPr>
          <p:cNvSpPr>
            <a:spLocks noChangeArrowheads="1"/>
          </p:cNvSpPr>
          <p:nvPr/>
        </p:nvSpPr>
        <p:spPr bwMode="auto">
          <a:xfrm>
            <a:off x="1748367" y="726017"/>
            <a:ext cx="8229600" cy="45720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a16="http://schemas.microsoft.com/office/drawing/2014/main" xmlns="" id="{143C850F-424F-4A0B-8457-74F3BD43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11084" y="1392768"/>
            <a:ext cx="3886200" cy="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a16="http://schemas.microsoft.com/office/drawing/2014/main" xmlns="" id="{6A4267AB-C1E8-44F5-A40D-7F516E851D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33400" y="3600452"/>
            <a:ext cx="762000" cy="28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a16="http://schemas.microsoft.com/office/drawing/2014/main" xmlns="" id="{E1AE52F6-FF60-424D-8C71-BA2B6E88D4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77433" y="5039784"/>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a16="http://schemas.microsoft.com/office/drawing/2014/main" xmlns="" id="{05E9EBFE-5FE0-4BBC-AB00-23A7277B7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784" y="3581401"/>
            <a:ext cx="449580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DD477B5F-D95F-4CBA-8D96-181E3CDCC1A3}"/>
              </a:ext>
            </a:extLst>
          </p:cNvPr>
          <p:cNvSpPr/>
          <p:nvPr/>
        </p:nvSpPr>
        <p:spPr>
          <a:xfrm>
            <a:off x="2096560" y="3241254"/>
            <a:ext cx="7715251" cy="292417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a16="http://schemas.microsoft.com/office/drawing/2014/main" xmlns="" id="{3953716A-5B81-49EF-A8B8-5DCE40B011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9184" y="524934"/>
            <a:ext cx="1310216" cy="13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xmlns="" id="{72EC1933-48CA-4E8F-85C1-E9F521588E2F}"/>
              </a:ext>
            </a:extLst>
          </p:cNvPr>
          <p:cNvSpPr/>
          <p:nvPr/>
        </p:nvSpPr>
        <p:spPr>
          <a:xfrm>
            <a:off x="3582336" y="4952472"/>
            <a:ext cx="5027338" cy="1107996"/>
          </a:xfrm>
          <a:prstGeom prst="rect">
            <a:avLst/>
          </a:prstGeom>
          <a:noFill/>
        </p:spPr>
        <p:txBody>
          <a:bodyPr wrap="none" lIns="91440" tIns="45720" rIns="91440" bIns="45720">
            <a:spAutoFit/>
          </a:bodyPr>
          <a:lstStyle/>
          <a:p>
            <a:pPr algn="ctr">
              <a:defRPr/>
            </a:pPr>
            <a:r>
              <a:rPr lang="en-US" sz="66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a:t>
            </a:r>
            <a:r>
              <a:rPr lang="en-US" sz="66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 </a:t>
            </a:r>
            <a:r>
              <a:rPr lang="en-US" sz="66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H</a:t>
            </a:r>
            <a:r>
              <a:rPr lang="en-US" sz="6600" b="1"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ĐTN</a:t>
            </a:r>
            <a:endParaRPr lang="vi-VN" sz="66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762769"/>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A child standing next to a tree&#10;&#10;Description automatically generated with low confidence">
            <a:extLst>
              <a:ext uri="{FF2B5EF4-FFF2-40B4-BE49-F238E27FC236}">
                <a16:creationId xmlns:a16="http://schemas.microsoft.com/office/drawing/2014/main" xmlns="" id="{AFD53AE9-CD51-4400-BA06-73DCAE819C20}"/>
              </a:ext>
            </a:extLst>
          </p:cNvPr>
          <p:cNvPicPr>
            <a:picLocks noChangeAspect="1"/>
          </p:cNvPicPr>
          <p:nvPr/>
        </p:nvPicPr>
        <p:blipFill rotWithShape="1">
          <a:blip r:embed="rId4">
            <a:extLst>
              <a:ext uri="{28A0092B-C50C-407E-A947-70E740481C1C}">
                <a14:useLocalDpi xmlns:a14="http://schemas.microsoft.com/office/drawing/2010/main" val="0"/>
              </a:ext>
            </a:extLst>
          </a:blip>
          <a:srcRect l="1234" b="4907"/>
          <a:stretch/>
        </p:blipFill>
        <p:spPr>
          <a:xfrm>
            <a:off x="438149" y="257175"/>
            <a:ext cx="11753851" cy="6600825"/>
          </a:xfrm>
          <a:prstGeom prst="rect">
            <a:avLst/>
          </a:prstGeom>
        </p:spPr>
      </p:pic>
      <p:sp>
        <p:nvSpPr>
          <p:cNvPr id="19" name="TextBox 18">
            <a:extLst>
              <a:ext uri="{FF2B5EF4-FFF2-40B4-BE49-F238E27FC236}">
                <a16:creationId xmlns:a16="http://schemas.microsoft.com/office/drawing/2014/main" xmlns="" id="{B306B8B1-338C-4BF4-A240-8F11C483E61B}"/>
              </a:ext>
            </a:extLst>
          </p:cNvPr>
          <p:cNvSpPr txBox="1"/>
          <p:nvPr/>
        </p:nvSpPr>
        <p:spPr>
          <a:xfrm>
            <a:off x="4210050" y="1558558"/>
            <a:ext cx="5781675" cy="2862322"/>
          </a:xfrm>
          <a:prstGeom prst="rect">
            <a:avLst/>
          </a:prstGeom>
          <a:noFill/>
        </p:spPr>
        <p:txBody>
          <a:bodyPr wrap="square">
            <a:spAutoFit/>
          </a:bodyPr>
          <a:lstStyle/>
          <a:p>
            <a:pPr lvl="0" algn="just"/>
            <a:r>
              <a:rPr lang="vi-VN" sz="3600" b="1" dirty="0">
                <a:solidFill>
                  <a:srgbClr val="FFFF3F"/>
                </a:solidFill>
                <a:effectLst>
                  <a:glow rad="127000">
                    <a:srgbClr val="FFFFFF">
                      <a:alpha val="30000"/>
                    </a:srgbClr>
                  </a:glow>
                  <a:outerShdw blurRad="38100" dist="38100" dir="2700000" algn="tl">
                    <a:srgbClr val="000000">
                      <a:alpha val="43137"/>
                    </a:srgbClr>
                  </a:outerShdw>
                </a:effectLst>
                <a:latin typeface="Calibri" panose="020F0502020204030204" pitchFamily="34" charset="0"/>
                <a:cs typeface="Calibri" panose="020F0502020204030204" pitchFamily="34" charset="0"/>
              </a:rPr>
              <a:t>Những đồ dùng cá nhân mà chúng ta có thể sử dụng được thì chúng ta k lên mua cái mới. Lên ta cần tận dụng để dùng.</a:t>
            </a:r>
            <a:endParaRPr kumimoji="0" lang="vi-VN" sz="3600" b="1" i="0" u="none" strike="noStrike" kern="1200" cap="none" spc="0" normalizeH="0" baseline="0" noProof="0" dirty="0">
              <a:ln>
                <a:noFill/>
              </a:ln>
              <a:solidFill>
                <a:srgbClr val="FFFF3F"/>
              </a:solidFill>
              <a:effectLst>
                <a:glow rad="127000">
                  <a:srgbClr val="FFFFFF">
                    <a:alpha val="30000"/>
                  </a:srgbClr>
                </a:glow>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2769489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675" decel="100000" fill="hold"/>
                                        <p:tgtEl>
                                          <p:spTgt spid="3"/>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75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67" name="TextBox 266">
            <a:extLst>
              <a:ext uri="{FF2B5EF4-FFF2-40B4-BE49-F238E27FC236}">
                <a16:creationId xmlns:a16="http://schemas.microsoft.com/office/drawing/2014/main" xmlns="" id="{EA3C9639-AE28-4E16-AAE9-DC79320CE2D3}"/>
              </a:ext>
            </a:extLst>
          </p:cNvPr>
          <p:cNvSpPr txBox="1"/>
          <p:nvPr/>
        </p:nvSpPr>
        <p:spPr>
          <a:xfrm>
            <a:off x="1019175" y="864347"/>
            <a:ext cx="974407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rPr>
              <a:t>Thực</a:t>
            </a:r>
            <a:r>
              <a:rPr kumimoji="0" lang="en-US" sz="4400" b="0" i="0" u="none" strike="noStrike" kern="1200" cap="none" spc="0" normalizeH="0" noProof="0" dirty="0">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rPr>
              <a:t> </a:t>
            </a:r>
            <a:r>
              <a:rPr kumimoji="0" lang="en-US" sz="4400" b="0" i="0" u="none" strike="noStrike" kern="1200" cap="none" spc="0" normalizeH="0" noProof="0" dirty="0" err="1">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rPr>
              <a:t>hành</a:t>
            </a:r>
            <a:r>
              <a:rPr kumimoji="0" lang="en-US" sz="4400" b="0" i="0" u="none" strike="noStrike" kern="1200" cap="none" spc="0" normalizeH="0" noProof="0" dirty="0">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rPr>
              <a:t> </a:t>
            </a:r>
            <a:r>
              <a:rPr kumimoji="0" lang="en-US" sz="4400" b="0" i="0" u="none" strike="noStrike" kern="1200" cap="none" spc="0" normalizeH="0" noProof="0" dirty="0" err="1">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rPr>
              <a:t>sửa</a:t>
            </a:r>
            <a:r>
              <a:rPr kumimoji="0" lang="en-US" sz="4400" b="0" i="0" u="none" strike="noStrike" kern="1200" cap="none" spc="0" normalizeH="0" noProof="0" dirty="0">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rPr>
              <a:t> </a:t>
            </a:r>
            <a:r>
              <a:rPr kumimoji="0" lang="en-US" sz="4400" b="0" i="0" u="none" strike="noStrike" kern="1200" cap="none" spc="0" normalizeH="0" noProof="0" dirty="0" err="1">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rPr>
              <a:t>đồ</a:t>
            </a:r>
            <a:r>
              <a:rPr kumimoji="0" lang="en-US" sz="4400" b="0" i="0" u="none" strike="noStrike" kern="1200" cap="none" spc="0" normalizeH="0" noProof="0" dirty="0">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rPr>
              <a:t> </a:t>
            </a:r>
            <a:r>
              <a:rPr kumimoji="0" lang="en-US" sz="4400" b="0" i="0" u="none" strike="noStrike" kern="1200" cap="none" spc="0" normalizeH="0" noProof="0" dirty="0" err="1">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rPr>
              <a:t>dùng</a:t>
            </a:r>
            <a:r>
              <a:rPr kumimoji="0" lang="en-US" sz="4400" b="0" i="0" u="none" strike="noStrike" kern="1200" cap="none" spc="0" normalizeH="0" noProof="0" dirty="0">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rPr>
              <a:t> </a:t>
            </a:r>
            <a:r>
              <a:rPr kumimoji="0" lang="en-US" sz="4400" b="0" i="0" u="none" strike="noStrike" kern="1200" cap="none" spc="0" normalizeH="0" noProof="0" dirty="0" err="1">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rPr>
              <a:t>bị</a:t>
            </a:r>
            <a:r>
              <a:rPr kumimoji="0" lang="en-US" sz="4400" b="0" i="0" u="none" strike="noStrike" kern="1200" cap="none" spc="0" normalizeH="0" noProof="0" dirty="0">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rPr>
              <a:t> </a:t>
            </a:r>
            <a:r>
              <a:rPr kumimoji="0" lang="en-US" sz="4400" b="0" i="0" u="none" strike="noStrike" kern="1200" cap="none" spc="0" normalizeH="0" noProof="0" dirty="0" err="1">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rPr>
              <a:t>hỏng</a:t>
            </a:r>
            <a:endParaRPr kumimoji="0" lang="en-US" sz="4400" b="0" i="0" u="none" strike="noStrike" kern="1200" cap="none" spc="0" normalizeH="0" baseline="0" noProof="0" dirty="0">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endParaRPr>
          </a:p>
        </p:txBody>
      </p:sp>
      <p:pic>
        <p:nvPicPr>
          <p:cNvPr id="273" name="Picture 272" descr="Icon&#10;&#10;Description automatically generated">
            <a:extLst>
              <a:ext uri="{FF2B5EF4-FFF2-40B4-BE49-F238E27FC236}">
                <a16:creationId xmlns:a16="http://schemas.microsoft.com/office/drawing/2014/main" xmlns="" id="{D3537B42-226B-4FE9-BB75-2E2EA35CEA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3632" y="35957"/>
            <a:ext cx="1518368" cy="1497568"/>
          </a:xfrm>
          <a:prstGeom prst="rect">
            <a:avLst/>
          </a:prstGeom>
          <a:effectLst>
            <a:outerShdw blurRad="50800" dist="38100" dir="5400000" algn="t" rotWithShape="0">
              <a:prstClr val="black">
                <a:alpha val="40000"/>
              </a:prstClr>
            </a:outerShdw>
          </a:effectLst>
        </p:spPr>
      </p:pic>
      <p:pic>
        <p:nvPicPr>
          <p:cNvPr id="274" name="Picture 273">
            <a:extLst>
              <a:ext uri="{FF2B5EF4-FFF2-40B4-BE49-F238E27FC236}">
                <a16:creationId xmlns:a16="http://schemas.microsoft.com/office/drawing/2014/main" xmlns="" id="{BEE02D4F-E3DE-459F-AB4D-EB99BF1A8566}"/>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tretch>
            <a:fillRect/>
          </a:stretch>
        </p:blipFill>
        <p:spPr>
          <a:xfrm>
            <a:off x="597033" y="2769819"/>
            <a:ext cx="4558102" cy="3413557"/>
          </a:xfrm>
          <a:prstGeom prst="rect">
            <a:avLst/>
          </a:prstGeom>
          <a:effectLst>
            <a:outerShdw blurRad="50800" dist="38100" dir="5400000" algn="t" rotWithShape="0">
              <a:prstClr val="black">
                <a:alpha val="40000"/>
              </a:prstClr>
            </a:outerShdw>
          </a:effectLst>
        </p:spPr>
      </p:pic>
      <p:grpSp>
        <p:nvGrpSpPr>
          <p:cNvPr id="275" name="Group 274">
            <a:extLst>
              <a:ext uri="{FF2B5EF4-FFF2-40B4-BE49-F238E27FC236}">
                <a16:creationId xmlns:a16="http://schemas.microsoft.com/office/drawing/2014/main" xmlns="" id="{2295570E-403D-42EE-B1BE-DE7FAE20257F}"/>
              </a:ext>
            </a:extLst>
          </p:cNvPr>
          <p:cNvGrpSpPr/>
          <p:nvPr/>
        </p:nvGrpSpPr>
        <p:grpSpPr>
          <a:xfrm>
            <a:off x="4826215" y="2169744"/>
            <a:ext cx="6575210" cy="2035817"/>
            <a:chOff x="6095999" y="2873891"/>
            <a:chExt cx="6003909" cy="2035817"/>
          </a:xfrm>
        </p:grpSpPr>
        <p:sp>
          <p:nvSpPr>
            <p:cNvPr id="276" name="TextBox 275">
              <a:extLst>
                <a:ext uri="{FF2B5EF4-FFF2-40B4-BE49-F238E27FC236}">
                  <a16:creationId xmlns:a16="http://schemas.microsoft.com/office/drawing/2014/main" xmlns="" id="{656BA9CC-C641-4069-B71B-FA1A29F2B96F}"/>
                </a:ext>
              </a:extLst>
            </p:cNvPr>
            <p:cNvSpPr txBox="1"/>
            <p:nvPr/>
          </p:nvSpPr>
          <p:spPr>
            <a:xfrm>
              <a:off x="6451384" y="3192187"/>
              <a:ext cx="5648524" cy="1717521"/>
            </a:xfrm>
            <a:custGeom>
              <a:avLst/>
              <a:gdLst>
                <a:gd name="connsiteX0" fmla="*/ 0 w 5648524"/>
                <a:gd name="connsiteY0" fmla="*/ 0 h 1717521"/>
                <a:gd name="connsiteX1" fmla="*/ 395397 w 5648524"/>
                <a:gd name="connsiteY1" fmla="*/ 0 h 1717521"/>
                <a:gd name="connsiteX2" fmla="*/ 847279 w 5648524"/>
                <a:gd name="connsiteY2" fmla="*/ 0 h 1717521"/>
                <a:gd name="connsiteX3" fmla="*/ 1412131 w 5648524"/>
                <a:gd name="connsiteY3" fmla="*/ 0 h 1717521"/>
                <a:gd name="connsiteX4" fmla="*/ 2033469 w 5648524"/>
                <a:gd name="connsiteY4" fmla="*/ 0 h 1717521"/>
                <a:gd name="connsiteX5" fmla="*/ 2654806 w 5648524"/>
                <a:gd name="connsiteY5" fmla="*/ 0 h 1717521"/>
                <a:gd name="connsiteX6" fmla="*/ 3332629 w 5648524"/>
                <a:gd name="connsiteY6" fmla="*/ 0 h 1717521"/>
                <a:gd name="connsiteX7" fmla="*/ 3784511 w 5648524"/>
                <a:gd name="connsiteY7" fmla="*/ 0 h 1717521"/>
                <a:gd name="connsiteX8" fmla="*/ 4179908 w 5648524"/>
                <a:gd name="connsiteY8" fmla="*/ 0 h 1717521"/>
                <a:gd name="connsiteX9" fmla="*/ 4744760 w 5648524"/>
                <a:gd name="connsiteY9" fmla="*/ 0 h 1717521"/>
                <a:gd name="connsiteX10" fmla="*/ 5648524 w 5648524"/>
                <a:gd name="connsiteY10" fmla="*/ 0 h 1717521"/>
                <a:gd name="connsiteX11" fmla="*/ 5648524 w 5648524"/>
                <a:gd name="connsiteY11" fmla="*/ 520981 h 1717521"/>
                <a:gd name="connsiteX12" fmla="*/ 5648524 w 5648524"/>
                <a:gd name="connsiteY12" fmla="*/ 1110664 h 1717521"/>
                <a:gd name="connsiteX13" fmla="*/ 5648524 w 5648524"/>
                <a:gd name="connsiteY13" fmla="*/ 1717521 h 1717521"/>
                <a:gd name="connsiteX14" fmla="*/ 5140157 w 5648524"/>
                <a:gd name="connsiteY14" fmla="*/ 1717521 h 1717521"/>
                <a:gd name="connsiteX15" fmla="*/ 4462334 w 5648524"/>
                <a:gd name="connsiteY15" fmla="*/ 1717521 h 1717521"/>
                <a:gd name="connsiteX16" fmla="*/ 4010452 w 5648524"/>
                <a:gd name="connsiteY16" fmla="*/ 1717521 h 1717521"/>
                <a:gd name="connsiteX17" fmla="*/ 3558570 w 5648524"/>
                <a:gd name="connsiteY17" fmla="*/ 1717521 h 1717521"/>
                <a:gd name="connsiteX18" fmla="*/ 3050203 w 5648524"/>
                <a:gd name="connsiteY18" fmla="*/ 1717521 h 1717521"/>
                <a:gd name="connsiteX19" fmla="*/ 2372380 w 5648524"/>
                <a:gd name="connsiteY19" fmla="*/ 1717521 h 1717521"/>
                <a:gd name="connsiteX20" fmla="*/ 1864013 w 5648524"/>
                <a:gd name="connsiteY20" fmla="*/ 1717521 h 1717521"/>
                <a:gd name="connsiteX21" fmla="*/ 1468616 w 5648524"/>
                <a:gd name="connsiteY21" fmla="*/ 1717521 h 1717521"/>
                <a:gd name="connsiteX22" fmla="*/ 1073220 w 5648524"/>
                <a:gd name="connsiteY22" fmla="*/ 1717521 h 1717521"/>
                <a:gd name="connsiteX23" fmla="*/ 677823 w 5648524"/>
                <a:gd name="connsiteY23" fmla="*/ 1717521 h 1717521"/>
                <a:gd name="connsiteX24" fmla="*/ 0 w 5648524"/>
                <a:gd name="connsiteY24" fmla="*/ 1717521 h 1717521"/>
                <a:gd name="connsiteX25" fmla="*/ 0 w 5648524"/>
                <a:gd name="connsiteY25" fmla="*/ 1196540 h 1717521"/>
                <a:gd name="connsiteX26" fmla="*/ 0 w 5648524"/>
                <a:gd name="connsiteY26" fmla="*/ 624033 h 1717521"/>
                <a:gd name="connsiteX27" fmla="*/ 0 w 5648524"/>
                <a:gd name="connsiteY27" fmla="*/ 0 h 17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48524" h="1717521" fill="none" extrusionOk="0">
                  <a:moveTo>
                    <a:pt x="0" y="0"/>
                  </a:moveTo>
                  <a:cubicBezTo>
                    <a:pt x="85237" y="-27217"/>
                    <a:pt x="210728" y="3918"/>
                    <a:pt x="395397" y="0"/>
                  </a:cubicBezTo>
                  <a:cubicBezTo>
                    <a:pt x="580066" y="-3918"/>
                    <a:pt x="694871" y="19704"/>
                    <a:pt x="847279" y="0"/>
                  </a:cubicBezTo>
                  <a:cubicBezTo>
                    <a:pt x="999687" y="-19704"/>
                    <a:pt x="1168038" y="3315"/>
                    <a:pt x="1412131" y="0"/>
                  </a:cubicBezTo>
                  <a:cubicBezTo>
                    <a:pt x="1656224" y="-3315"/>
                    <a:pt x="1793777" y="39263"/>
                    <a:pt x="2033469" y="0"/>
                  </a:cubicBezTo>
                  <a:cubicBezTo>
                    <a:pt x="2273161" y="-39263"/>
                    <a:pt x="2440642" y="73428"/>
                    <a:pt x="2654806" y="0"/>
                  </a:cubicBezTo>
                  <a:cubicBezTo>
                    <a:pt x="2868970" y="-73428"/>
                    <a:pt x="3023918" y="32389"/>
                    <a:pt x="3332629" y="0"/>
                  </a:cubicBezTo>
                  <a:cubicBezTo>
                    <a:pt x="3641340" y="-32389"/>
                    <a:pt x="3560476" y="2919"/>
                    <a:pt x="3784511" y="0"/>
                  </a:cubicBezTo>
                  <a:cubicBezTo>
                    <a:pt x="4008546" y="-2919"/>
                    <a:pt x="4025090" y="42253"/>
                    <a:pt x="4179908" y="0"/>
                  </a:cubicBezTo>
                  <a:cubicBezTo>
                    <a:pt x="4334726" y="-42253"/>
                    <a:pt x="4533499" y="44709"/>
                    <a:pt x="4744760" y="0"/>
                  </a:cubicBezTo>
                  <a:cubicBezTo>
                    <a:pt x="4956021" y="-44709"/>
                    <a:pt x="5236936" y="20416"/>
                    <a:pt x="5648524" y="0"/>
                  </a:cubicBezTo>
                  <a:cubicBezTo>
                    <a:pt x="5668016" y="104739"/>
                    <a:pt x="5594333" y="320355"/>
                    <a:pt x="5648524" y="520981"/>
                  </a:cubicBezTo>
                  <a:cubicBezTo>
                    <a:pt x="5702715" y="721607"/>
                    <a:pt x="5623276" y="927104"/>
                    <a:pt x="5648524" y="1110664"/>
                  </a:cubicBezTo>
                  <a:cubicBezTo>
                    <a:pt x="5673772" y="1294224"/>
                    <a:pt x="5637578" y="1561097"/>
                    <a:pt x="5648524" y="1717521"/>
                  </a:cubicBezTo>
                  <a:cubicBezTo>
                    <a:pt x="5410476" y="1722674"/>
                    <a:pt x="5291762" y="1680519"/>
                    <a:pt x="5140157" y="1717521"/>
                  </a:cubicBezTo>
                  <a:cubicBezTo>
                    <a:pt x="4988552" y="1754523"/>
                    <a:pt x="4624208" y="1703860"/>
                    <a:pt x="4462334" y="1717521"/>
                  </a:cubicBezTo>
                  <a:cubicBezTo>
                    <a:pt x="4300460" y="1731182"/>
                    <a:pt x="4159818" y="1682186"/>
                    <a:pt x="4010452" y="1717521"/>
                  </a:cubicBezTo>
                  <a:cubicBezTo>
                    <a:pt x="3861086" y="1752856"/>
                    <a:pt x="3764985" y="1670603"/>
                    <a:pt x="3558570" y="1717521"/>
                  </a:cubicBezTo>
                  <a:cubicBezTo>
                    <a:pt x="3352155" y="1764439"/>
                    <a:pt x="3277547" y="1700769"/>
                    <a:pt x="3050203" y="1717521"/>
                  </a:cubicBezTo>
                  <a:cubicBezTo>
                    <a:pt x="2822859" y="1734273"/>
                    <a:pt x="2710145" y="1692962"/>
                    <a:pt x="2372380" y="1717521"/>
                  </a:cubicBezTo>
                  <a:cubicBezTo>
                    <a:pt x="2034615" y="1742080"/>
                    <a:pt x="2113415" y="1662494"/>
                    <a:pt x="1864013" y="1717521"/>
                  </a:cubicBezTo>
                  <a:cubicBezTo>
                    <a:pt x="1614611" y="1772548"/>
                    <a:pt x="1660446" y="1713606"/>
                    <a:pt x="1468616" y="1717521"/>
                  </a:cubicBezTo>
                  <a:cubicBezTo>
                    <a:pt x="1276786" y="1721436"/>
                    <a:pt x="1197597" y="1698695"/>
                    <a:pt x="1073220" y="1717521"/>
                  </a:cubicBezTo>
                  <a:cubicBezTo>
                    <a:pt x="948843" y="1736347"/>
                    <a:pt x="810485" y="1673060"/>
                    <a:pt x="677823" y="1717521"/>
                  </a:cubicBezTo>
                  <a:cubicBezTo>
                    <a:pt x="545161" y="1761982"/>
                    <a:pt x="316333" y="1704291"/>
                    <a:pt x="0" y="1717521"/>
                  </a:cubicBezTo>
                  <a:cubicBezTo>
                    <a:pt x="-52557" y="1597534"/>
                    <a:pt x="17292" y="1301873"/>
                    <a:pt x="0" y="1196540"/>
                  </a:cubicBezTo>
                  <a:cubicBezTo>
                    <a:pt x="-17292" y="1091207"/>
                    <a:pt x="68156" y="862699"/>
                    <a:pt x="0" y="624033"/>
                  </a:cubicBezTo>
                  <a:cubicBezTo>
                    <a:pt x="-68156" y="385367"/>
                    <a:pt x="57550" y="180789"/>
                    <a:pt x="0" y="0"/>
                  </a:cubicBezTo>
                  <a:close/>
                </a:path>
                <a:path w="5648524" h="1717521" stroke="0" extrusionOk="0">
                  <a:moveTo>
                    <a:pt x="0" y="0"/>
                  </a:moveTo>
                  <a:cubicBezTo>
                    <a:pt x="188754" y="-51804"/>
                    <a:pt x="351580" y="38113"/>
                    <a:pt x="451882" y="0"/>
                  </a:cubicBezTo>
                  <a:cubicBezTo>
                    <a:pt x="552184" y="-38113"/>
                    <a:pt x="846878" y="38626"/>
                    <a:pt x="1129705" y="0"/>
                  </a:cubicBezTo>
                  <a:cubicBezTo>
                    <a:pt x="1412532" y="-38626"/>
                    <a:pt x="1577539" y="3920"/>
                    <a:pt x="1694557" y="0"/>
                  </a:cubicBezTo>
                  <a:cubicBezTo>
                    <a:pt x="1811575" y="-3920"/>
                    <a:pt x="1954033" y="55120"/>
                    <a:pt x="2202924" y="0"/>
                  </a:cubicBezTo>
                  <a:cubicBezTo>
                    <a:pt x="2451815" y="-55120"/>
                    <a:pt x="2653577" y="10255"/>
                    <a:pt x="2824262" y="0"/>
                  </a:cubicBezTo>
                  <a:cubicBezTo>
                    <a:pt x="2994947" y="-10255"/>
                    <a:pt x="3296598" y="9672"/>
                    <a:pt x="3445600" y="0"/>
                  </a:cubicBezTo>
                  <a:cubicBezTo>
                    <a:pt x="3594602" y="-9672"/>
                    <a:pt x="3822967" y="64858"/>
                    <a:pt x="4010452" y="0"/>
                  </a:cubicBezTo>
                  <a:cubicBezTo>
                    <a:pt x="4197937" y="-64858"/>
                    <a:pt x="4349104" y="16715"/>
                    <a:pt x="4518819" y="0"/>
                  </a:cubicBezTo>
                  <a:cubicBezTo>
                    <a:pt x="4688534" y="-16715"/>
                    <a:pt x="4802056" y="26772"/>
                    <a:pt x="4914216" y="0"/>
                  </a:cubicBezTo>
                  <a:cubicBezTo>
                    <a:pt x="5026376" y="-26772"/>
                    <a:pt x="5424199" y="74851"/>
                    <a:pt x="5648524" y="0"/>
                  </a:cubicBezTo>
                  <a:cubicBezTo>
                    <a:pt x="5656456" y="243918"/>
                    <a:pt x="5640853" y="461229"/>
                    <a:pt x="5648524" y="589682"/>
                  </a:cubicBezTo>
                  <a:cubicBezTo>
                    <a:pt x="5656195" y="718135"/>
                    <a:pt x="5634504" y="902302"/>
                    <a:pt x="5648524" y="1162189"/>
                  </a:cubicBezTo>
                  <a:cubicBezTo>
                    <a:pt x="5662544" y="1422076"/>
                    <a:pt x="5624804" y="1510722"/>
                    <a:pt x="5648524" y="1717521"/>
                  </a:cubicBezTo>
                  <a:cubicBezTo>
                    <a:pt x="5348553" y="1752519"/>
                    <a:pt x="5333288" y="1656220"/>
                    <a:pt x="5027186" y="1717521"/>
                  </a:cubicBezTo>
                  <a:cubicBezTo>
                    <a:pt x="4721084" y="1778822"/>
                    <a:pt x="4673025" y="1686079"/>
                    <a:pt x="4405849" y="1717521"/>
                  </a:cubicBezTo>
                  <a:cubicBezTo>
                    <a:pt x="4138673" y="1748963"/>
                    <a:pt x="4072980" y="1682994"/>
                    <a:pt x="3953967" y="1717521"/>
                  </a:cubicBezTo>
                  <a:cubicBezTo>
                    <a:pt x="3834954" y="1752048"/>
                    <a:pt x="3647244" y="1697912"/>
                    <a:pt x="3502085" y="1717521"/>
                  </a:cubicBezTo>
                  <a:cubicBezTo>
                    <a:pt x="3356926" y="1737130"/>
                    <a:pt x="3188417" y="1703133"/>
                    <a:pt x="2880747" y="1717521"/>
                  </a:cubicBezTo>
                  <a:cubicBezTo>
                    <a:pt x="2573077" y="1731909"/>
                    <a:pt x="2584066" y="1703886"/>
                    <a:pt x="2428865" y="1717521"/>
                  </a:cubicBezTo>
                  <a:cubicBezTo>
                    <a:pt x="2273664" y="1731156"/>
                    <a:pt x="1898396" y="1683113"/>
                    <a:pt x="1751042" y="1717521"/>
                  </a:cubicBezTo>
                  <a:cubicBezTo>
                    <a:pt x="1603688" y="1751929"/>
                    <a:pt x="1495079" y="1683937"/>
                    <a:pt x="1299161" y="1717521"/>
                  </a:cubicBezTo>
                  <a:cubicBezTo>
                    <a:pt x="1103243" y="1751105"/>
                    <a:pt x="769796" y="1697482"/>
                    <a:pt x="621338" y="1717521"/>
                  </a:cubicBezTo>
                  <a:cubicBezTo>
                    <a:pt x="472880" y="1737560"/>
                    <a:pt x="197818" y="1674735"/>
                    <a:pt x="0" y="1717521"/>
                  </a:cubicBezTo>
                  <a:cubicBezTo>
                    <a:pt x="-36076" y="1513158"/>
                    <a:pt x="43526" y="1385015"/>
                    <a:pt x="0" y="1162189"/>
                  </a:cubicBezTo>
                  <a:cubicBezTo>
                    <a:pt x="-43526" y="939363"/>
                    <a:pt x="6229" y="783913"/>
                    <a:pt x="0" y="572507"/>
                  </a:cubicBezTo>
                  <a:cubicBezTo>
                    <a:pt x="-6229" y="361101"/>
                    <a:pt x="40239" y="204261"/>
                    <a:pt x="0" y="0"/>
                  </a:cubicBezTo>
                  <a:close/>
                </a:path>
              </a:pathLst>
            </a:custGeom>
            <a:solidFill>
              <a:srgbClr val="FFFF66"/>
            </a:solidFill>
            <a:ln w="28575">
              <a:solidFill>
                <a:srgbClr val="FFC000"/>
              </a:solidFill>
              <a:extLst>
                <a:ext uri="{C807C97D-BFC1-408E-A445-0C87EB9F89A2}">
                  <ask:lineSketchStyleProps xmlns:ask="http://schemas.microsoft.com/office/drawing/2018/sketchyshapes" xmlns="" sd="3682326931">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0" marR="0" algn="just">
                <a:lnSpc>
                  <a:spcPct val="112000"/>
                </a:lnSpc>
                <a:spcBef>
                  <a:spcPts val="0"/>
                </a:spcBef>
                <a:spcAft>
                  <a:spcPts val="0"/>
                </a:spcAft>
              </a:pP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kiểm</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tra</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lại</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đồ</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dùng</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học</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tập</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của</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mình</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xem</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có</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món</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đồ</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nào</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cần</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phải</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sửa</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chữa</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không</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p>
          </p:txBody>
        </p:sp>
        <p:pic>
          <p:nvPicPr>
            <p:cNvPr id="277" name="Picture 4" descr="Stars Glitter Sticker by DP Animation Maker for iOS &amp;amp;amp; Android | GIPHY | Star  gif, Cartoon background, Animation maker">
              <a:extLst>
                <a:ext uri="{FF2B5EF4-FFF2-40B4-BE49-F238E27FC236}">
                  <a16:creationId xmlns:a16="http://schemas.microsoft.com/office/drawing/2014/main" xmlns="" id="{68A8DDA7-0285-4011-971B-3A080A97285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5999" y="2873891"/>
              <a:ext cx="1041485" cy="640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70131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strips(downRight)">
                                          <p:cBhvr>
                                            <p:cTn id="7" dur="750"/>
                                            <p:tgtEl>
                                              <p:spTgt spid="267"/>
                                            </p:tgtEl>
                                          </p:cBhvr>
                                        </p:animEffect>
                                      </p:childTnLst>
                                    </p:cTn>
                                  </p:par>
                                  <p:par>
                                    <p:cTn id="8" presetID="31" presetClass="entr" presetSubtype="0" fill="hold" nodeType="withEffect">
                                      <p:stCondLst>
                                        <p:cond delay="0"/>
                                      </p:stCondLst>
                                      <p:childTnLst>
                                        <p:set>
                                          <p:cBhvr>
                                            <p:cTn id="9" dur="1" fill="hold">
                                              <p:stCondLst>
                                                <p:cond delay="0"/>
                                              </p:stCondLst>
                                            </p:cTn>
                                            <p:tgtEl>
                                              <p:spTgt spid="273"/>
                                            </p:tgtEl>
                                            <p:attrNameLst>
                                              <p:attrName>style.visibility</p:attrName>
                                            </p:attrNameLst>
                                          </p:cBhvr>
                                          <p:to>
                                            <p:strVal val="visible"/>
                                          </p:to>
                                        </p:set>
                                        <p:anim calcmode="lin" valueType="num">
                                          <p:cBhvr>
                                            <p:cTn id="10" dur="750" fill="hold"/>
                                            <p:tgtEl>
                                              <p:spTgt spid="273"/>
                                            </p:tgtEl>
                                            <p:attrNameLst>
                                              <p:attrName>ppt_w</p:attrName>
                                            </p:attrNameLst>
                                          </p:cBhvr>
                                          <p:tavLst>
                                            <p:tav tm="0">
                                              <p:val>
                                                <p:fltVal val="0"/>
                                              </p:val>
                                            </p:tav>
                                            <p:tav tm="100000">
                                              <p:val>
                                                <p:strVal val="#ppt_w"/>
                                              </p:val>
                                            </p:tav>
                                          </p:tavLst>
                                        </p:anim>
                                        <p:anim calcmode="lin" valueType="num">
                                          <p:cBhvr>
                                            <p:cTn id="11" dur="750" fill="hold"/>
                                            <p:tgtEl>
                                              <p:spTgt spid="273"/>
                                            </p:tgtEl>
                                            <p:attrNameLst>
                                              <p:attrName>ppt_h</p:attrName>
                                            </p:attrNameLst>
                                          </p:cBhvr>
                                          <p:tavLst>
                                            <p:tav tm="0">
                                              <p:val>
                                                <p:fltVal val="0"/>
                                              </p:val>
                                            </p:tav>
                                            <p:tav tm="100000">
                                              <p:val>
                                                <p:strVal val="#ppt_h"/>
                                              </p:val>
                                            </p:tav>
                                          </p:tavLst>
                                        </p:anim>
                                        <p:anim calcmode="lin" valueType="num">
                                          <p:cBhvr>
                                            <p:cTn id="12" dur="750" fill="hold"/>
                                            <p:tgtEl>
                                              <p:spTgt spid="273"/>
                                            </p:tgtEl>
                                            <p:attrNameLst>
                                              <p:attrName>style.rotation</p:attrName>
                                            </p:attrNameLst>
                                          </p:cBhvr>
                                          <p:tavLst>
                                            <p:tav tm="0">
                                              <p:val>
                                                <p:fltVal val="90"/>
                                              </p:val>
                                            </p:tav>
                                            <p:tav tm="100000">
                                              <p:val>
                                                <p:fltVal val="0"/>
                                              </p:val>
                                            </p:tav>
                                          </p:tavLst>
                                        </p:anim>
                                        <p:animEffect transition="in" filter="fade">
                                          <p:cBhvr>
                                            <p:cTn id="13" dur="750"/>
                                            <p:tgtEl>
                                              <p:spTgt spid="27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274"/>
                                            </p:tgtEl>
                                            <p:attrNameLst>
                                              <p:attrName>style.visibility</p:attrName>
                                            </p:attrNameLst>
                                          </p:cBhvr>
                                          <p:to>
                                            <p:strVal val="visible"/>
                                          </p:to>
                                        </p:set>
                                        <p:anim calcmode="lin" valueType="num" p14:bounceEnd="40000">
                                          <p:cBhvr additive="base">
                                            <p:cTn id="18" dur="750" fill="hold"/>
                                            <p:tgtEl>
                                              <p:spTgt spid="274"/>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2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uỷn.wav"/>
                                            </p:tgtEl>
                                          </p:cMediaNode>
                                        </p:audio>
                                      </p:sub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75"/>
                                            </p:tgtEl>
                                            <p:attrNameLst>
                                              <p:attrName>style.visibility</p:attrName>
                                            </p:attrNameLst>
                                          </p:cBhvr>
                                          <p:to>
                                            <p:strVal val="visible"/>
                                          </p:to>
                                        </p:set>
                                        <p:animEffect transition="in" filter="fade">
                                          <p:cBhvr>
                                            <p:cTn id="24" dur="500"/>
                                            <p:tgtEl>
                                              <p:spTgt spid="275"/>
                                            </p:tgtEl>
                                          </p:cBhvr>
                                        </p:animEffect>
                                        <p:anim calcmode="lin" valueType="num">
                                          <p:cBhvr>
                                            <p:cTn id="25" dur="500" fill="hold"/>
                                            <p:tgtEl>
                                              <p:spTgt spid="275"/>
                                            </p:tgtEl>
                                            <p:attrNameLst>
                                              <p:attrName>ppt_x</p:attrName>
                                            </p:attrNameLst>
                                          </p:cBhvr>
                                          <p:tavLst>
                                            <p:tav tm="0">
                                              <p:val>
                                                <p:strVal val="#ppt_x"/>
                                              </p:val>
                                            </p:tav>
                                            <p:tav tm="100000">
                                              <p:val>
                                                <p:strVal val="#ppt_x"/>
                                              </p:val>
                                            </p:tav>
                                          </p:tavLst>
                                        </p:anim>
                                        <p:anim calcmode="lin" valueType="num">
                                          <p:cBhvr>
                                            <p:cTn id="26" dur="500" fill="hold"/>
                                            <p:tgtEl>
                                              <p:spTgt spid="2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strips(downRight)">
                                          <p:cBhvr>
                                            <p:cTn id="7" dur="750"/>
                                            <p:tgtEl>
                                              <p:spTgt spid="267"/>
                                            </p:tgtEl>
                                          </p:cBhvr>
                                        </p:animEffect>
                                      </p:childTnLst>
                                    </p:cTn>
                                  </p:par>
                                  <p:par>
                                    <p:cTn id="8" presetID="31" presetClass="entr" presetSubtype="0" fill="hold" nodeType="withEffect">
                                      <p:stCondLst>
                                        <p:cond delay="0"/>
                                      </p:stCondLst>
                                      <p:childTnLst>
                                        <p:set>
                                          <p:cBhvr>
                                            <p:cTn id="9" dur="1" fill="hold">
                                              <p:stCondLst>
                                                <p:cond delay="0"/>
                                              </p:stCondLst>
                                            </p:cTn>
                                            <p:tgtEl>
                                              <p:spTgt spid="273"/>
                                            </p:tgtEl>
                                            <p:attrNameLst>
                                              <p:attrName>style.visibility</p:attrName>
                                            </p:attrNameLst>
                                          </p:cBhvr>
                                          <p:to>
                                            <p:strVal val="visible"/>
                                          </p:to>
                                        </p:set>
                                        <p:anim calcmode="lin" valueType="num">
                                          <p:cBhvr>
                                            <p:cTn id="10" dur="750" fill="hold"/>
                                            <p:tgtEl>
                                              <p:spTgt spid="273"/>
                                            </p:tgtEl>
                                            <p:attrNameLst>
                                              <p:attrName>ppt_w</p:attrName>
                                            </p:attrNameLst>
                                          </p:cBhvr>
                                          <p:tavLst>
                                            <p:tav tm="0">
                                              <p:val>
                                                <p:fltVal val="0"/>
                                              </p:val>
                                            </p:tav>
                                            <p:tav tm="100000">
                                              <p:val>
                                                <p:strVal val="#ppt_w"/>
                                              </p:val>
                                            </p:tav>
                                          </p:tavLst>
                                        </p:anim>
                                        <p:anim calcmode="lin" valueType="num">
                                          <p:cBhvr>
                                            <p:cTn id="11" dur="750" fill="hold"/>
                                            <p:tgtEl>
                                              <p:spTgt spid="273"/>
                                            </p:tgtEl>
                                            <p:attrNameLst>
                                              <p:attrName>ppt_h</p:attrName>
                                            </p:attrNameLst>
                                          </p:cBhvr>
                                          <p:tavLst>
                                            <p:tav tm="0">
                                              <p:val>
                                                <p:fltVal val="0"/>
                                              </p:val>
                                            </p:tav>
                                            <p:tav tm="100000">
                                              <p:val>
                                                <p:strVal val="#ppt_h"/>
                                              </p:val>
                                            </p:tav>
                                          </p:tavLst>
                                        </p:anim>
                                        <p:anim calcmode="lin" valueType="num">
                                          <p:cBhvr>
                                            <p:cTn id="12" dur="750" fill="hold"/>
                                            <p:tgtEl>
                                              <p:spTgt spid="273"/>
                                            </p:tgtEl>
                                            <p:attrNameLst>
                                              <p:attrName>style.rotation</p:attrName>
                                            </p:attrNameLst>
                                          </p:cBhvr>
                                          <p:tavLst>
                                            <p:tav tm="0">
                                              <p:val>
                                                <p:fltVal val="90"/>
                                              </p:val>
                                            </p:tav>
                                            <p:tav tm="100000">
                                              <p:val>
                                                <p:fltVal val="0"/>
                                              </p:val>
                                            </p:tav>
                                          </p:tavLst>
                                        </p:anim>
                                        <p:animEffect transition="in" filter="fade">
                                          <p:cBhvr>
                                            <p:cTn id="13" dur="750"/>
                                            <p:tgtEl>
                                              <p:spTgt spid="27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74"/>
                                            </p:tgtEl>
                                            <p:attrNameLst>
                                              <p:attrName>style.visibility</p:attrName>
                                            </p:attrNameLst>
                                          </p:cBhvr>
                                          <p:to>
                                            <p:strVal val="visible"/>
                                          </p:to>
                                        </p:set>
                                        <p:anim calcmode="lin" valueType="num">
                                          <p:cBhvr additive="base">
                                            <p:cTn id="18" dur="750" fill="hold"/>
                                            <p:tgtEl>
                                              <p:spTgt spid="274"/>
                                            </p:tgtEl>
                                            <p:attrNameLst>
                                              <p:attrName>ppt_x</p:attrName>
                                            </p:attrNameLst>
                                          </p:cBhvr>
                                          <p:tavLst>
                                            <p:tav tm="0">
                                              <p:val>
                                                <p:strVal val="#ppt_x"/>
                                              </p:val>
                                            </p:tav>
                                            <p:tav tm="100000">
                                              <p:val>
                                                <p:strVal val="#ppt_x"/>
                                              </p:val>
                                            </p:tav>
                                          </p:tavLst>
                                        </p:anim>
                                        <p:anim calcmode="lin" valueType="num">
                                          <p:cBhvr additive="base">
                                            <p:cTn id="19" dur="750" fill="hold"/>
                                            <p:tgtEl>
                                              <p:spTgt spid="2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8" name="uỷn.wav"/>
                                            </p:tgtEl>
                                          </p:cMediaNode>
                                        </p:audio>
                                      </p:sub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75"/>
                                            </p:tgtEl>
                                            <p:attrNameLst>
                                              <p:attrName>style.visibility</p:attrName>
                                            </p:attrNameLst>
                                          </p:cBhvr>
                                          <p:to>
                                            <p:strVal val="visible"/>
                                          </p:to>
                                        </p:set>
                                        <p:animEffect transition="in" filter="fade">
                                          <p:cBhvr>
                                            <p:cTn id="24" dur="500"/>
                                            <p:tgtEl>
                                              <p:spTgt spid="275"/>
                                            </p:tgtEl>
                                          </p:cBhvr>
                                        </p:animEffect>
                                        <p:anim calcmode="lin" valueType="num">
                                          <p:cBhvr>
                                            <p:cTn id="25" dur="500" fill="hold"/>
                                            <p:tgtEl>
                                              <p:spTgt spid="275"/>
                                            </p:tgtEl>
                                            <p:attrNameLst>
                                              <p:attrName>ppt_x</p:attrName>
                                            </p:attrNameLst>
                                          </p:cBhvr>
                                          <p:tavLst>
                                            <p:tav tm="0">
                                              <p:val>
                                                <p:strVal val="#ppt_x"/>
                                              </p:val>
                                            </p:tav>
                                            <p:tav tm="100000">
                                              <p:val>
                                                <p:strVal val="#ppt_x"/>
                                              </p:val>
                                            </p:tav>
                                          </p:tavLst>
                                        </p:anim>
                                        <p:anim calcmode="lin" valueType="num">
                                          <p:cBhvr>
                                            <p:cTn id="26" dur="500" fill="hold"/>
                                            <p:tgtEl>
                                              <p:spTgt spid="2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F50A697-F500-470B-A8D0-B09BE7891332}"/>
              </a:ext>
            </a:extLst>
          </p:cNvPr>
          <p:cNvSpPr txBox="1"/>
          <p:nvPr/>
        </p:nvSpPr>
        <p:spPr>
          <a:xfrm>
            <a:off x="1381125" y="854822"/>
            <a:ext cx="9744075" cy="830997"/>
          </a:xfrm>
          <a:prstGeom prst="rect">
            <a:avLst/>
          </a:prstGeom>
          <a:noFill/>
        </p:spPr>
        <p:txBody>
          <a:bodyPr wrap="square" rtlCol="0">
            <a:spAutoFit/>
          </a:bodyPr>
          <a:lstStyle/>
          <a:p>
            <a:pPr lvl="0" algn="ctr"/>
            <a:r>
              <a:rPr lang="en-US" sz="4800" dirty="0" err="1">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Dán</a:t>
            </a:r>
            <a:r>
              <a:rPr lang="en-US" sz="48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r>
              <a:rPr lang="en-US" sz="4800" dirty="0" err="1">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lại</a:t>
            </a:r>
            <a:r>
              <a:rPr lang="en-US" sz="48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r>
              <a:rPr lang="en-US" sz="4800" dirty="0" err="1">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trang</a:t>
            </a:r>
            <a:r>
              <a:rPr lang="en-US" sz="48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r>
              <a:rPr lang="en-US" sz="4800" dirty="0" err="1">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giấy</a:t>
            </a:r>
            <a:r>
              <a:rPr lang="en-US" sz="48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r>
              <a:rPr lang="en-US" sz="4800" dirty="0" err="1">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sách</a:t>
            </a:r>
            <a:r>
              <a:rPr lang="en-US" sz="48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r>
              <a:rPr lang="en-US" sz="4800" dirty="0" err="1">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bị</a:t>
            </a:r>
            <a:r>
              <a:rPr lang="en-US" sz="48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r>
              <a:rPr lang="en-US" sz="4800" dirty="0" err="1">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rách</a:t>
            </a:r>
            <a:r>
              <a:rPr lang="en-US" sz="48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endParaRPr kumimoji="0" lang="en-US" sz="4800" b="0" i="0" u="none" strike="noStrike" kern="1200" cap="none" spc="0" normalizeH="0" baseline="0" noProof="0" dirty="0">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endParaRPr>
          </a:p>
        </p:txBody>
      </p:sp>
      <p:pic>
        <p:nvPicPr>
          <p:cNvPr id="1026" name="Picture 2" descr="Cách để Sửa chữa cuốn sách bị bong gáy – wikiHow">
            <a:extLst>
              <a:ext uri="{FF2B5EF4-FFF2-40B4-BE49-F238E27FC236}">
                <a16:creationId xmlns:a16="http://schemas.microsoft.com/office/drawing/2014/main" xmlns="" id="{CFAC6B36-24BC-439B-9AE8-EC4D855B7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09763"/>
            <a:ext cx="6756122" cy="3795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F50A697-F500-470B-A8D0-B09BE7891332}"/>
              </a:ext>
            </a:extLst>
          </p:cNvPr>
          <p:cNvSpPr txBox="1"/>
          <p:nvPr/>
        </p:nvSpPr>
        <p:spPr>
          <a:xfrm>
            <a:off x="1285875" y="702422"/>
            <a:ext cx="9744075" cy="1323439"/>
          </a:xfrm>
          <a:prstGeom prst="rect">
            <a:avLst/>
          </a:prstGeom>
          <a:noFill/>
        </p:spPr>
        <p:txBody>
          <a:bodyPr wrap="square" rtlCol="0">
            <a:spAutoFit/>
          </a:bodyPr>
          <a:lstStyle/>
          <a:p>
            <a:pPr lvl="0" algn="ctr"/>
            <a:r>
              <a:rPr lang="en-US" sz="40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Đ</a:t>
            </a:r>
            <a:r>
              <a:rPr lang="vi-VN" sz="40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ưa ra ý tưởng tái sử dụng những tờ giấy đã viết 1 mặt</a:t>
            </a:r>
            <a:endParaRPr kumimoji="0" lang="en-US" sz="4000" b="0" i="0" u="none" strike="noStrike" kern="1200" cap="none" spc="0" normalizeH="0" baseline="0" noProof="0" dirty="0">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endParaRPr>
          </a:p>
        </p:txBody>
      </p:sp>
      <p:pic>
        <p:nvPicPr>
          <p:cNvPr id="2050" name="Picture 2" descr="Trào lưu tiết kiệm của các mẹ: Giấy trắng thừa sau năm học của con không  phải vứt đi mà làm thế này">
            <a:extLst>
              <a:ext uri="{FF2B5EF4-FFF2-40B4-BE49-F238E27FC236}">
                <a16:creationId xmlns:a16="http://schemas.microsoft.com/office/drawing/2014/main" xmlns="" id="{FB158638-F3D9-40FB-ACBB-1870A98BF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0474" y="2264568"/>
            <a:ext cx="5038726" cy="377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315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A child standing next to a tree&#10;&#10;Description automatically generated with low confidence">
            <a:extLst>
              <a:ext uri="{FF2B5EF4-FFF2-40B4-BE49-F238E27FC236}">
                <a16:creationId xmlns:a16="http://schemas.microsoft.com/office/drawing/2014/main" xmlns="" id="{AFD53AE9-CD51-4400-BA06-73DCAE819C20}"/>
              </a:ext>
            </a:extLst>
          </p:cNvPr>
          <p:cNvPicPr>
            <a:picLocks noChangeAspect="1"/>
          </p:cNvPicPr>
          <p:nvPr/>
        </p:nvPicPr>
        <p:blipFill rotWithShape="1">
          <a:blip r:embed="rId4">
            <a:extLst>
              <a:ext uri="{28A0092B-C50C-407E-A947-70E740481C1C}">
                <a14:useLocalDpi xmlns:a14="http://schemas.microsoft.com/office/drawing/2010/main" val="0"/>
              </a:ext>
            </a:extLst>
          </a:blip>
          <a:srcRect l="1234" b="4907"/>
          <a:stretch/>
        </p:blipFill>
        <p:spPr>
          <a:xfrm>
            <a:off x="438149" y="257175"/>
            <a:ext cx="11753851" cy="6600825"/>
          </a:xfrm>
          <a:prstGeom prst="rect">
            <a:avLst/>
          </a:prstGeom>
        </p:spPr>
      </p:pic>
      <p:sp>
        <p:nvSpPr>
          <p:cNvPr id="19" name="TextBox 18">
            <a:extLst>
              <a:ext uri="{FF2B5EF4-FFF2-40B4-BE49-F238E27FC236}">
                <a16:creationId xmlns:a16="http://schemas.microsoft.com/office/drawing/2014/main" xmlns="" id="{B306B8B1-338C-4BF4-A240-8F11C483E61B}"/>
              </a:ext>
            </a:extLst>
          </p:cNvPr>
          <p:cNvSpPr txBox="1"/>
          <p:nvPr/>
        </p:nvSpPr>
        <p:spPr>
          <a:xfrm>
            <a:off x="4210050" y="1558558"/>
            <a:ext cx="5781675" cy="2862322"/>
          </a:xfrm>
          <a:prstGeom prst="rect">
            <a:avLst/>
          </a:prstGeom>
          <a:noFill/>
        </p:spPr>
        <p:txBody>
          <a:bodyPr wrap="square">
            <a:spAutoFit/>
          </a:bodyPr>
          <a:lstStyle/>
          <a:p>
            <a:pPr lvl="0" algn="just"/>
            <a:r>
              <a:rPr lang="vi-VN" sz="3600" b="1" dirty="0">
                <a:solidFill>
                  <a:srgbClr val="FFFF3F"/>
                </a:solidFill>
                <a:effectLst>
                  <a:glow rad="127000">
                    <a:srgbClr val="FFFFFF">
                      <a:alpha val="30000"/>
                    </a:srgbClr>
                  </a:glow>
                  <a:outerShdw blurRad="38100" dist="38100" dir="2700000" algn="tl">
                    <a:srgbClr val="000000">
                      <a:alpha val="43137"/>
                    </a:srgbClr>
                  </a:outerShdw>
                </a:effectLst>
                <a:latin typeface="Calibri" panose="020F0502020204030204" pitchFamily="34" charset="0"/>
                <a:cs typeface="Calibri" panose="020F0502020204030204" pitchFamily="34" charset="0"/>
              </a:rPr>
              <a:t>Với ý tưởng sáng tạo và bàn tay khéo léo của mình, chúng ta hoàn toàn có thể biến một món đồ đã cũ trở nên mới mẻ và tiếp tục sử dụng.</a:t>
            </a:r>
            <a:endParaRPr kumimoji="0" lang="vi-VN" sz="3600" b="1" i="0" u="none" strike="noStrike" kern="1200" cap="none" spc="0" normalizeH="0" baseline="0" noProof="0" dirty="0">
              <a:ln>
                <a:noFill/>
              </a:ln>
              <a:solidFill>
                <a:srgbClr val="FFFF3F"/>
              </a:solidFill>
              <a:effectLst>
                <a:glow rad="127000">
                  <a:srgbClr val="FFFFFF">
                    <a:alpha val="30000"/>
                  </a:srgbClr>
                </a:glow>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1053594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675" decel="100000" fill="hold"/>
                                        <p:tgtEl>
                                          <p:spTgt spid="3"/>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75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3427959-FC70-43F2-A094-CC261984CDB8}"/>
              </a:ext>
            </a:extLst>
          </p:cNvPr>
          <p:cNvPicPr>
            <a:picLocks noChangeAspect="1"/>
          </p:cNvPicPr>
          <p:nvPr/>
        </p:nvPicPr>
        <p:blipFill>
          <a:blip r:embed="rId3"/>
          <a:stretch>
            <a:fillRect/>
          </a:stretch>
        </p:blipFill>
        <p:spPr>
          <a:xfrm>
            <a:off x="733425" y="1166812"/>
            <a:ext cx="10567174" cy="4424363"/>
          </a:xfrm>
          <a:prstGeom prst="rect">
            <a:avLst/>
          </a:prstGeom>
        </p:spPr>
      </p:pic>
    </p:spTree>
    <p:extLst>
      <p:ext uri="{BB962C8B-B14F-4D97-AF65-F5344CB8AC3E}">
        <p14:creationId xmlns:p14="http://schemas.microsoft.com/office/powerpoint/2010/main" val="886321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D35F6C72-0A28-44B2-84E3-C151F3D50C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24069">
            <a:off x="636859" y="271365"/>
            <a:ext cx="8786168" cy="6125222"/>
          </a:xfrm>
          <a:prstGeom prst="rect">
            <a:avLst/>
          </a:prstGeom>
        </p:spPr>
      </p:pic>
      <p:pic>
        <p:nvPicPr>
          <p:cNvPr id="7" name="Picture 26" descr="https://i.pinimg.com/564x/e9/77/dc/e977dc8bcfd863e0922840921163993c.jpg">
            <a:extLst>
              <a:ext uri="{FF2B5EF4-FFF2-40B4-BE49-F238E27FC236}">
                <a16:creationId xmlns:a16="http://schemas.microsoft.com/office/drawing/2014/main" xmlns="" id="{36A644D9-44BF-4AE1-8791-CA8FC3F074D7}"/>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8502968" y="3073827"/>
            <a:ext cx="2974944" cy="35488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74B8A148-DCA7-4082-B400-31448F07B1E7}"/>
              </a:ext>
            </a:extLst>
          </p:cNvPr>
          <p:cNvSpPr txBox="1"/>
          <p:nvPr/>
        </p:nvSpPr>
        <p:spPr>
          <a:xfrm rot="20426992">
            <a:off x="1714500" y="2262563"/>
            <a:ext cx="6900141" cy="2308324"/>
          </a:xfrm>
          <a:prstGeom prst="rect">
            <a:avLst/>
          </a:prstGeom>
          <a:noFill/>
        </p:spPr>
        <p:txBody>
          <a:bodyPr wrap="square" rtlCol="0">
            <a:spAutoFit/>
          </a:bodyPr>
          <a:lstStyle/>
          <a:p>
            <a:pPr lvl="0" algn="ctr">
              <a:defRPr/>
            </a:pPr>
            <a:r>
              <a:rPr lang="en-US" sz="4800" b="1" dirty="0">
                <a:solidFill>
                  <a:srgbClr val="FF0000"/>
                </a:solidFill>
                <a:latin typeface="iCiel Baliho Script" pitchFamily="50" charset="0"/>
              </a:rPr>
              <a:t>V</a:t>
            </a:r>
            <a:r>
              <a:rPr lang="vi-VN" sz="4800" b="1" dirty="0">
                <a:solidFill>
                  <a:srgbClr val="FF0000"/>
                </a:solidFill>
                <a:latin typeface="iCiel Baliho Script" pitchFamily="50" charset="0"/>
              </a:rPr>
              <a:t>ề nhà cùng người thân có thể sửa chữa đồ dùng bị hỏng trong gia đình</a:t>
            </a:r>
            <a:endParaRPr kumimoji="0" lang="vi-VN" sz="4800" b="1" i="0" u="none" strike="noStrike" kern="1200" cap="none" spc="0" normalizeH="0" baseline="0" noProof="0" dirty="0">
              <a:ln>
                <a:noFill/>
              </a:ln>
              <a:solidFill>
                <a:srgbClr val="FF0000"/>
              </a:solidFill>
              <a:effectLst/>
              <a:uLnTx/>
              <a:uFillTx/>
              <a:latin typeface="iCiel Baliho Script" pitchFamily="50" charset="0"/>
              <a:ea typeface="+mn-ea"/>
              <a:cs typeface="+mn-cs"/>
            </a:endParaRPr>
          </a:p>
        </p:txBody>
      </p:sp>
    </p:spTree>
    <p:extLst>
      <p:ext uri="{BB962C8B-B14F-4D97-AF65-F5344CB8AC3E}">
        <p14:creationId xmlns:p14="http://schemas.microsoft.com/office/powerpoint/2010/main" val="1236261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7"/>
                                        </p:tgtEl>
                                        <p:attrNameLst>
                                          <p:attrName>r</p:attrName>
                                        </p:attrNameLst>
                                      </p:cBhvr>
                                    </p:animRot>
                                    <p:animRot by="-240000">
                                      <p:cBhvr>
                                        <p:cTn id="11" dur="200" fill="hold">
                                          <p:stCondLst>
                                            <p:cond delay="200"/>
                                          </p:stCondLst>
                                        </p:cTn>
                                        <p:tgtEl>
                                          <p:spTgt spid="7"/>
                                        </p:tgtEl>
                                        <p:attrNameLst>
                                          <p:attrName>r</p:attrName>
                                        </p:attrNameLst>
                                      </p:cBhvr>
                                    </p:animRot>
                                    <p:animRot by="240000">
                                      <p:cBhvr>
                                        <p:cTn id="12" dur="200" fill="hold">
                                          <p:stCondLst>
                                            <p:cond delay="400"/>
                                          </p:stCondLst>
                                        </p:cTn>
                                        <p:tgtEl>
                                          <p:spTgt spid="7"/>
                                        </p:tgtEl>
                                        <p:attrNameLst>
                                          <p:attrName>r</p:attrName>
                                        </p:attrNameLst>
                                      </p:cBhvr>
                                    </p:animRot>
                                    <p:animRot by="-240000">
                                      <p:cBhvr>
                                        <p:cTn id="13" dur="200" fill="hold">
                                          <p:stCondLst>
                                            <p:cond delay="600"/>
                                          </p:stCondLst>
                                        </p:cTn>
                                        <p:tgtEl>
                                          <p:spTgt spid="7"/>
                                        </p:tgtEl>
                                        <p:attrNameLst>
                                          <p:attrName>r</p:attrName>
                                        </p:attrNameLst>
                                      </p:cBhvr>
                                    </p:animRot>
                                    <p:animRot by="120000">
                                      <p:cBhvr>
                                        <p:cTn id="14" dur="200" fill="hold">
                                          <p:stCondLst>
                                            <p:cond delay="800"/>
                                          </p:stCondLst>
                                        </p:cTn>
                                        <p:tgtEl>
                                          <p:spTgt spid="7"/>
                                        </p:tgtEl>
                                        <p:attrNameLst>
                                          <p:attrName>r</p:attrName>
                                        </p:attrNameLst>
                                      </p:cBhvr>
                                    </p:animRot>
                                  </p:childTnLst>
                                </p:cTn>
                              </p:par>
                              <p:par>
                                <p:cTn id="15" presetID="53" presetClass="entr" presetSubtype="16" fill="hold"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2FFF3C81-C0EF-4B5B-9B2F-4B5C178B442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21435910" flipH="1">
            <a:off x="1959428" y="1292113"/>
            <a:ext cx="2630821" cy="4910294"/>
          </a:xfrm>
          <a:prstGeom prst="rect">
            <a:avLst/>
          </a:prstGeom>
          <a:effectLst>
            <a:outerShdw blurRad="76200" dir="13500000" sy="23000" kx="1200000" algn="br" rotWithShape="0">
              <a:prstClr val="black">
                <a:alpha val="20000"/>
              </a:prstClr>
            </a:outerShdw>
          </a:effectLst>
        </p:spPr>
      </p:pic>
      <p:pic>
        <p:nvPicPr>
          <p:cNvPr id="6" name="Picture 5">
            <a:extLst>
              <a:ext uri="{FF2B5EF4-FFF2-40B4-BE49-F238E27FC236}">
                <a16:creationId xmlns:a16="http://schemas.microsoft.com/office/drawing/2014/main" xmlns="" id="{2FD47774-3F35-424D-970C-925D1C0EF191}"/>
              </a:ext>
            </a:extLst>
          </p:cNvPr>
          <p:cNvPicPr>
            <a:picLocks noChangeAspect="1"/>
          </p:cNvPicPr>
          <p:nvPr/>
        </p:nvPicPr>
        <p:blipFill>
          <a:blip r:embed="rId5"/>
          <a:stretch>
            <a:fillRect/>
          </a:stretch>
        </p:blipFill>
        <p:spPr>
          <a:xfrm>
            <a:off x="3745223" y="1017712"/>
            <a:ext cx="7706012" cy="4505334"/>
          </a:xfrm>
          <a:prstGeom prst="rect">
            <a:avLst/>
          </a:prstGeom>
        </p:spPr>
      </p:pic>
    </p:spTree>
    <p:extLst>
      <p:ext uri="{BB962C8B-B14F-4D97-AF65-F5344CB8AC3E}">
        <p14:creationId xmlns:p14="http://schemas.microsoft.com/office/powerpoint/2010/main" val="3812719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75" fill="hold">
                                          <p:stCondLst>
                                            <p:cond delay="0"/>
                                          </p:stCondLst>
                                        </p:cTn>
                                        <p:tgtEl>
                                          <p:spTgt spid="5"/>
                                        </p:tgtEl>
                                        <p:attrNameLst>
                                          <p:attrName>r</p:attrName>
                                        </p:attrNameLst>
                                      </p:cBhvr>
                                    </p:animRot>
                                    <p:animRot by="-240000">
                                      <p:cBhvr>
                                        <p:cTn id="7" dur="350" fill="hold">
                                          <p:stCondLst>
                                            <p:cond delay="350"/>
                                          </p:stCondLst>
                                        </p:cTn>
                                        <p:tgtEl>
                                          <p:spTgt spid="5"/>
                                        </p:tgtEl>
                                        <p:attrNameLst>
                                          <p:attrName>r</p:attrName>
                                        </p:attrNameLst>
                                      </p:cBhvr>
                                    </p:animRot>
                                    <p:animRot by="240000">
                                      <p:cBhvr>
                                        <p:cTn id="8" dur="350" fill="hold">
                                          <p:stCondLst>
                                            <p:cond delay="700"/>
                                          </p:stCondLst>
                                        </p:cTn>
                                        <p:tgtEl>
                                          <p:spTgt spid="5"/>
                                        </p:tgtEl>
                                        <p:attrNameLst>
                                          <p:attrName>r</p:attrName>
                                        </p:attrNameLst>
                                      </p:cBhvr>
                                    </p:animRot>
                                    <p:animRot by="-240000">
                                      <p:cBhvr>
                                        <p:cTn id="9" dur="350" fill="hold">
                                          <p:stCondLst>
                                            <p:cond delay="1050"/>
                                          </p:stCondLst>
                                        </p:cTn>
                                        <p:tgtEl>
                                          <p:spTgt spid="5"/>
                                        </p:tgtEl>
                                        <p:attrNameLst>
                                          <p:attrName>r</p:attrName>
                                        </p:attrNameLst>
                                      </p:cBhvr>
                                    </p:animRot>
                                    <p:animRot by="120000">
                                      <p:cBhvr>
                                        <p:cTn id="10" dur="350" fill="hold">
                                          <p:stCondLst>
                                            <p:cond delay="14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xmlns="" id="{159349B2-BF39-4F4C-9C4D-3C8D2439D4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800" y="35957"/>
            <a:ext cx="1854200" cy="1828800"/>
          </a:xfrm>
          <a:prstGeom prst="rect">
            <a:avLst/>
          </a:prstGeom>
          <a:effectLst>
            <a:outerShdw blurRad="50800" dist="38100" dir="5400000" algn="t" rotWithShape="0">
              <a:prstClr val="black">
                <a:alpha val="40000"/>
              </a:prstClr>
            </a:outerShdw>
          </a:effectLst>
        </p:spPr>
      </p:pic>
      <p:sp>
        <p:nvSpPr>
          <p:cNvPr id="15" name="Rectangle: Diagonal Corners Rounded 14">
            <a:extLst>
              <a:ext uri="{FF2B5EF4-FFF2-40B4-BE49-F238E27FC236}">
                <a16:creationId xmlns:a16="http://schemas.microsoft.com/office/drawing/2014/main" xmlns="" id="{AF86D5C5-D56F-4404-A1CD-4D540B10DDC8}"/>
              </a:ext>
            </a:extLst>
          </p:cNvPr>
          <p:cNvSpPr/>
          <p:nvPr/>
        </p:nvSpPr>
        <p:spPr>
          <a:xfrm>
            <a:off x="3522405" y="1037475"/>
            <a:ext cx="4892563" cy="639977"/>
          </a:xfrm>
          <a:prstGeom prst="round2DiagRect">
            <a:avLst/>
          </a:prstGeom>
          <a:solidFill>
            <a:srgbClr val="99FF99">
              <a:alpha val="38000"/>
            </a:srgbClr>
          </a:solid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36600"/>
                </a:solidFill>
                <a:effectLst/>
                <a:uLnTx/>
                <a:uFillTx/>
                <a:latin typeface="Bahnschrift" panose="020B0502040204020203" pitchFamily="34" charset="0"/>
                <a:ea typeface="微软雅黑"/>
                <a:cs typeface="+mn-cs"/>
              </a:rPr>
              <a:t>HOẠT ĐỘNG TRẢI NGHIỆM</a:t>
            </a:r>
          </a:p>
        </p:txBody>
      </p:sp>
      <p:pic>
        <p:nvPicPr>
          <p:cNvPr id="9" name="Graphic 8">
            <a:extLst>
              <a:ext uri="{FF2B5EF4-FFF2-40B4-BE49-F238E27FC236}">
                <a16:creationId xmlns:a16="http://schemas.microsoft.com/office/drawing/2014/main" xmlns="" id="{837E8188-25B1-4076-92AC-6D4C29F7640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19243" y="2946638"/>
            <a:ext cx="1859475" cy="3785190"/>
          </a:xfrm>
          <a:prstGeom prst="rect">
            <a:avLst/>
          </a:prstGeom>
        </p:spPr>
      </p:pic>
      <p:pic>
        <p:nvPicPr>
          <p:cNvPr id="6" name="Picture 5">
            <a:extLst>
              <a:ext uri="{FF2B5EF4-FFF2-40B4-BE49-F238E27FC236}">
                <a16:creationId xmlns:a16="http://schemas.microsoft.com/office/drawing/2014/main" xmlns="" id="{1662553B-D717-4051-B23F-B4C2B27F7571}"/>
              </a:ext>
            </a:extLst>
          </p:cNvPr>
          <p:cNvPicPr>
            <a:picLocks noChangeAspect="1"/>
          </p:cNvPicPr>
          <p:nvPr/>
        </p:nvPicPr>
        <p:blipFill>
          <a:blip r:embed="rId6"/>
          <a:stretch>
            <a:fillRect/>
          </a:stretch>
        </p:blipFill>
        <p:spPr>
          <a:xfrm>
            <a:off x="3355204" y="1851999"/>
            <a:ext cx="6072142" cy="963251"/>
          </a:xfrm>
          <a:prstGeom prst="rect">
            <a:avLst/>
          </a:prstGeom>
        </p:spPr>
      </p:pic>
      <p:pic>
        <p:nvPicPr>
          <p:cNvPr id="5" name="Picture 4">
            <a:extLst>
              <a:ext uri="{FF2B5EF4-FFF2-40B4-BE49-F238E27FC236}">
                <a16:creationId xmlns:a16="http://schemas.microsoft.com/office/drawing/2014/main" xmlns="" id="{14614FFA-AB54-4D9A-96CD-148CFF5F2996}"/>
              </a:ext>
            </a:extLst>
          </p:cNvPr>
          <p:cNvPicPr>
            <a:picLocks noChangeAspect="1"/>
          </p:cNvPicPr>
          <p:nvPr/>
        </p:nvPicPr>
        <p:blipFill>
          <a:blip r:embed="rId7"/>
          <a:stretch>
            <a:fillRect/>
          </a:stretch>
        </p:blipFill>
        <p:spPr>
          <a:xfrm>
            <a:off x="2036099" y="2672604"/>
            <a:ext cx="7986452" cy="2560542"/>
          </a:xfrm>
          <a:prstGeom prst="rect">
            <a:avLst/>
          </a:prstGeom>
        </p:spPr>
      </p:pic>
    </p:spTree>
    <p:extLst>
      <p:ext uri="{BB962C8B-B14F-4D97-AF65-F5344CB8AC3E}">
        <p14:creationId xmlns:p14="http://schemas.microsoft.com/office/powerpoint/2010/main" val="2720350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 calcmode="lin" valueType="num">
                                      <p:cBhvr>
                                        <p:cTn id="9" dur="750" fill="hold"/>
                                        <p:tgtEl>
                                          <p:spTgt spid="4"/>
                                        </p:tgtEl>
                                        <p:attrNameLst>
                                          <p:attrName>style.rotation</p:attrName>
                                        </p:attrNameLst>
                                      </p:cBhvr>
                                      <p:tavLst>
                                        <p:tav tm="0">
                                          <p:val>
                                            <p:fltVal val="90"/>
                                          </p:val>
                                        </p:tav>
                                        <p:tav tm="100000">
                                          <p:val>
                                            <p:fltVal val="0"/>
                                          </p:val>
                                        </p:tav>
                                      </p:tavLst>
                                    </p:anim>
                                    <p:animEffect transition="in" filter="fade">
                                      <p:cBhvr>
                                        <p:cTn id="10" dur="750"/>
                                        <p:tgtEl>
                                          <p:spTgt spid="4"/>
                                        </p:tgtEl>
                                      </p:cBhvr>
                                    </p:animEffect>
                                  </p:childTnLst>
                                </p:cTn>
                              </p:par>
                              <p:par>
                                <p:cTn id="11" presetID="37" presetClass="entr" presetSubtype="0" fill="hold" grpId="0" nodeType="withEffect">
                                  <p:stCondLst>
                                    <p:cond delay="5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7" name="Picture 2" descr="Sunshine Rainbow Cute Su - Free image on Pixabay">
            <a:extLst>
              <a:ext uri="{FF2B5EF4-FFF2-40B4-BE49-F238E27FC236}">
                <a16:creationId xmlns:a16="http://schemas.microsoft.com/office/drawing/2014/main" xmlns="" id="{512BF9EC-2B25-45C7-B8CE-FA6F4B3937D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779" b="17361"/>
          <a:stretch/>
        </p:blipFill>
        <p:spPr bwMode="auto">
          <a:xfrm rot="955970">
            <a:off x="9108496" y="-215602"/>
            <a:ext cx="3017520" cy="192701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8" name="Google Shape;468;p22">
            <a:extLst>
              <a:ext uri="{FF2B5EF4-FFF2-40B4-BE49-F238E27FC236}">
                <a16:creationId xmlns:a16="http://schemas.microsoft.com/office/drawing/2014/main" xmlns="" id="{BE946C3B-9882-4BE4-A778-768797A36ED2}"/>
              </a:ext>
            </a:extLst>
          </p:cNvPr>
          <p:cNvGrpSpPr/>
          <p:nvPr/>
        </p:nvGrpSpPr>
        <p:grpSpPr>
          <a:xfrm>
            <a:off x="3290038" y="1481743"/>
            <a:ext cx="539531" cy="933639"/>
            <a:chOff x="1689271" y="684050"/>
            <a:chExt cx="959791" cy="1660885"/>
          </a:xfrm>
        </p:grpSpPr>
        <p:sp>
          <p:nvSpPr>
            <p:cNvPr id="22" name="Google Shape;469;p22">
              <a:extLst>
                <a:ext uri="{FF2B5EF4-FFF2-40B4-BE49-F238E27FC236}">
                  <a16:creationId xmlns:a16="http://schemas.microsoft.com/office/drawing/2014/main" xmlns="" id="{346AFF59-F356-496D-A165-9EDCE4EC5A8E}"/>
                </a:ext>
              </a:extLst>
            </p:cNvPr>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3" name="Google Shape;470;p22">
              <a:extLst>
                <a:ext uri="{FF2B5EF4-FFF2-40B4-BE49-F238E27FC236}">
                  <a16:creationId xmlns:a16="http://schemas.microsoft.com/office/drawing/2014/main" xmlns="" id="{C6E971DB-7B62-4F2B-A580-C3A65D457FEE}"/>
                </a:ext>
              </a:extLst>
            </p:cNvPr>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rgbClr val="65C1C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4" name="Google Shape;471;p22">
              <a:extLst>
                <a:ext uri="{FF2B5EF4-FFF2-40B4-BE49-F238E27FC236}">
                  <a16:creationId xmlns:a16="http://schemas.microsoft.com/office/drawing/2014/main" xmlns="" id="{39F650A7-D701-4689-A756-4A00F9727F6B}"/>
                </a:ext>
              </a:extLst>
            </p:cNvPr>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5" name="Google Shape;472;p22">
              <a:extLst>
                <a:ext uri="{FF2B5EF4-FFF2-40B4-BE49-F238E27FC236}">
                  <a16:creationId xmlns:a16="http://schemas.microsoft.com/office/drawing/2014/main" xmlns="" id="{BA5DFB8A-6E36-4BFE-BBD7-7D2C7AACF00A}"/>
                </a:ext>
              </a:extLst>
            </p:cNvPr>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7" name="Google Shape;473;p22">
              <a:extLst>
                <a:ext uri="{FF2B5EF4-FFF2-40B4-BE49-F238E27FC236}">
                  <a16:creationId xmlns:a16="http://schemas.microsoft.com/office/drawing/2014/main" xmlns="" id="{64A4E366-E6F6-4D49-8FE7-C553A03070E8}"/>
                </a:ext>
              </a:extLst>
            </p:cNvPr>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8" name="Google Shape;474;p22">
              <a:extLst>
                <a:ext uri="{FF2B5EF4-FFF2-40B4-BE49-F238E27FC236}">
                  <a16:creationId xmlns:a16="http://schemas.microsoft.com/office/drawing/2014/main" xmlns="" id="{FF5AD65E-05B5-4C11-833F-051DEABD95E0}"/>
                </a:ext>
              </a:extLst>
            </p:cNvPr>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9" name="Google Shape;475;p22">
              <a:extLst>
                <a:ext uri="{FF2B5EF4-FFF2-40B4-BE49-F238E27FC236}">
                  <a16:creationId xmlns:a16="http://schemas.microsoft.com/office/drawing/2014/main" xmlns="" id="{5B17BBA2-19D9-4899-BFBA-AACD74A22692}"/>
                </a:ext>
              </a:extLst>
            </p:cNvPr>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0" name="Google Shape;476;p22">
              <a:extLst>
                <a:ext uri="{FF2B5EF4-FFF2-40B4-BE49-F238E27FC236}">
                  <a16:creationId xmlns:a16="http://schemas.microsoft.com/office/drawing/2014/main" xmlns="" id="{77AF6948-F929-496A-B49F-AB5AF8C82983}"/>
                </a:ext>
              </a:extLst>
            </p:cNvPr>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1" name="Google Shape;477;p22">
              <a:extLst>
                <a:ext uri="{FF2B5EF4-FFF2-40B4-BE49-F238E27FC236}">
                  <a16:creationId xmlns:a16="http://schemas.microsoft.com/office/drawing/2014/main" xmlns="" id="{AFB88F5A-B66A-445C-88C7-D9645B578E5A}"/>
                </a:ext>
              </a:extLst>
            </p:cNvPr>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2" name="Google Shape;478;p22">
              <a:extLst>
                <a:ext uri="{FF2B5EF4-FFF2-40B4-BE49-F238E27FC236}">
                  <a16:creationId xmlns:a16="http://schemas.microsoft.com/office/drawing/2014/main" xmlns="" id="{015CB4B0-EDEA-4112-A6B8-B22E46B18592}"/>
                </a:ext>
              </a:extLst>
            </p:cNvPr>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3" name="Google Shape;479;p22">
              <a:extLst>
                <a:ext uri="{FF2B5EF4-FFF2-40B4-BE49-F238E27FC236}">
                  <a16:creationId xmlns:a16="http://schemas.microsoft.com/office/drawing/2014/main" xmlns="" id="{93AEACE1-EF0D-4D4A-8BF7-EB8D579A5E7C}"/>
                </a:ext>
              </a:extLst>
            </p:cNvPr>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4" name="Google Shape;480;p22">
              <a:extLst>
                <a:ext uri="{FF2B5EF4-FFF2-40B4-BE49-F238E27FC236}">
                  <a16:creationId xmlns:a16="http://schemas.microsoft.com/office/drawing/2014/main" xmlns="" id="{E9A87E99-24FE-499D-981D-C4177D10D9EF}"/>
                </a:ext>
              </a:extLst>
            </p:cNvPr>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5" name="Google Shape;481;p22">
              <a:extLst>
                <a:ext uri="{FF2B5EF4-FFF2-40B4-BE49-F238E27FC236}">
                  <a16:creationId xmlns:a16="http://schemas.microsoft.com/office/drawing/2014/main" xmlns="" id="{995E3EDD-4471-445D-BA92-3FBFE8155D22}"/>
                </a:ext>
              </a:extLst>
            </p:cNvPr>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grpSp>
        <p:nvGrpSpPr>
          <p:cNvPr id="36" name="Google Shape;482;p22">
            <a:extLst>
              <a:ext uri="{FF2B5EF4-FFF2-40B4-BE49-F238E27FC236}">
                <a16:creationId xmlns:a16="http://schemas.microsoft.com/office/drawing/2014/main" xmlns="" id="{A6A8C091-8A9F-4E15-87CF-80010969837A}"/>
              </a:ext>
            </a:extLst>
          </p:cNvPr>
          <p:cNvGrpSpPr/>
          <p:nvPr/>
        </p:nvGrpSpPr>
        <p:grpSpPr>
          <a:xfrm>
            <a:off x="8642414" y="3468607"/>
            <a:ext cx="760567" cy="895500"/>
            <a:chOff x="1624375" y="2524866"/>
            <a:chExt cx="1353000" cy="1593039"/>
          </a:xfrm>
        </p:grpSpPr>
        <p:sp>
          <p:nvSpPr>
            <p:cNvPr id="37" name="Google Shape;483;p22">
              <a:extLst>
                <a:ext uri="{FF2B5EF4-FFF2-40B4-BE49-F238E27FC236}">
                  <a16:creationId xmlns:a16="http://schemas.microsoft.com/office/drawing/2014/main" xmlns="" id="{1691B0B1-CCF3-4C40-ABA2-F6AFE903EF68}"/>
                </a:ext>
              </a:extLst>
            </p:cNvPr>
            <p:cNvSpPr/>
            <p:nvPr/>
          </p:nvSpPr>
          <p:spPr>
            <a:xfrm>
              <a:off x="1624375" y="2524866"/>
              <a:ext cx="1353000" cy="1593039"/>
            </a:xfrm>
            <a:custGeom>
              <a:avLst/>
              <a:gdLst/>
              <a:ahLst/>
              <a:cxnLst/>
              <a:rect l="l" t="t" r="r" b="b"/>
              <a:pathLst>
                <a:path w="18347" h="21602" extrusionOk="0">
                  <a:moveTo>
                    <a:pt x="10866" y="1"/>
                  </a:moveTo>
                  <a:cubicBezTo>
                    <a:pt x="10643" y="1"/>
                    <a:pt x="10417" y="6"/>
                    <a:pt x="10195" y="18"/>
                  </a:cubicBezTo>
                  <a:lnTo>
                    <a:pt x="10182" y="18"/>
                  </a:lnTo>
                  <a:cubicBezTo>
                    <a:pt x="10159" y="21"/>
                    <a:pt x="10135" y="21"/>
                    <a:pt x="10112" y="21"/>
                  </a:cubicBezTo>
                  <a:cubicBezTo>
                    <a:pt x="10085" y="25"/>
                    <a:pt x="10056" y="25"/>
                    <a:pt x="10025" y="28"/>
                  </a:cubicBezTo>
                  <a:lnTo>
                    <a:pt x="10022" y="28"/>
                  </a:lnTo>
                  <a:cubicBezTo>
                    <a:pt x="8969" y="104"/>
                    <a:pt x="8279" y="344"/>
                    <a:pt x="7847" y="772"/>
                  </a:cubicBezTo>
                  <a:cubicBezTo>
                    <a:pt x="7770" y="848"/>
                    <a:pt x="7674" y="951"/>
                    <a:pt x="7545" y="1087"/>
                  </a:cubicBezTo>
                  <a:cubicBezTo>
                    <a:pt x="6481" y="2220"/>
                    <a:pt x="3130" y="5993"/>
                    <a:pt x="1712" y="8139"/>
                  </a:cubicBezTo>
                  <a:cubicBezTo>
                    <a:pt x="1057" y="9133"/>
                    <a:pt x="626" y="9933"/>
                    <a:pt x="353" y="10667"/>
                  </a:cubicBezTo>
                  <a:cubicBezTo>
                    <a:pt x="287" y="10850"/>
                    <a:pt x="227" y="11029"/>
                    <a:pt x="180" y="11201"/>
                  </a:cubicBezTo>
                  <a:cubicBezTo>
                    <a:pt x="117" y="11434"/>
                    <a:pt x="71" y="11664"/>
                    <a:pt x="41" y="11886"/>
                  </a:cubicBezTo>
                  <a:lnTo>
                    <a:pt x="38" y="11906"/>
                  </a:lnTo>
                  <a:lnTo>
                    <a:pt x="38" y="11909"/>
                  </a:lnTo>
                  <a:cubicBezTo>
                    <a:pt x="34" y="11946"/>
                    <a:pt x="31" y="11978"/>
                    <a:pt x="24" y="12012"/>
                  </a:cubicBezTo>
                  <a:cubicBezTo>
                    <a:pt x="8" y="12175"/>
                    <a:pt x="1" y="12341"/>
                    <a:pt x="4" y="12497"/>
                  </a:cubicBezTo>
                  <a:lnTo>
                    <a:pt x="4" y="12517"/>
                  </a:lnTo>
                  <a:cubicBezTo>
                    <a:pt x="4" y="12550"/>
                    <a:pt x="8" y="12584"/>
                    <a:pt x="8" y="12616"/>
                  </a:cubicBezTo>
                  <a:lnTo>
                    <a:pt x="11" y="12643"/>
                  </a:lnTo>
                  <a:cubicBezTo>
                    <a:pt x="11" y="12673"/>
                    <a:pt x="14" y="12703"/>
                    <a:pt x="14" y="12733"/>
                  </a:cubicBezTo>
                  <a:lnTo>
                    <a:pt x="18" y="12736"/>
                  </a:lnTo>
                  <a:lnTo>
                    <a:pt x="18" y="12763"/>
                  </a:lnTo>
                  <a:cubicBezTo>
                    <a:pt x="21" y="12792"/>
                    <a:pt x="24" y="12823"/>
                    <a:pt x="28" y="12855"/>
                  </a:cubicBezTo>
                  <a:cubicBezTo>
                    <a:pt x="28" y="12866"/>
                    <a:pt x="28" y="12872"/>
                    <a:pt x="31" y="12879"/>
                  </a:cubicBezTo>
                  <a:cubicBezTo>
                    <a:pt x="41" y="12959"/>
                    <a:pt x="51" y="13039"/>
                    <a:pt x="64" y="13114"/>
                  </a:cubicBezTo>
                  <a:cubicBezTo>
                    <a:pt x="68" y="13122"/>
                    <a:pt x="68" y="13128"/>
                    <a:pt x="71" y="13134"/>
                  </a:cubicBezTo>
                  <a:cubicBezTo>
                    <a:pt x="74" y="13168"/>
                    <a:pt x="81" y="13198"/>
                    <a:pt x="88" y="13228"/>
                  </a:cubicBezTo>
                  <a:cubicBezTo>
                    <a:pt x="91" y="13238"/>
                    <a:pt x="94" y="13248"/>
                    <a:pt x="94" y="13258"/>
                  </a:cubicBezTo>
                  <a:lnTo>
                    <a:pt x="97" y="13264"/>
                  </a:lnTo>
                  <a:cubicBezTo>
                    <a:pt x="101" y="13291"/>
                    <a:pt x="108" y="13318"/>
                    <a:pt x="114" y="13344"/>
                  </a:cubicBezTo>
                  <a:cubicBezTo>
                    <a:pt x="117" y="13358"/>
                    <a:pt x="120" y="13370"/>
                    <a:pt x="124" y="13384"/>
                  </a:cubicBezTo>
                  <a:cubicBezTo>
                    <a:pt x="131" y="13407"/>
                    <a:pt x="137" y="13433"/>
                    <a:pt x="148" y="13457"/>
                  </a:cubicBezTo>
                  <a:cubicBezTo>
                    <a:pt x="151" y="13470"/>
                    <a:pt x="154" y="13484"/>
                    <a:pt x="157" y="13497"/>
                  </a:cubicBezTo>
                  <a:cubicBezTo>
                    <a:pt x="164" y="13523"/>
                    <a:pt x="174" y="13547"/>
                    <a:pt x="180" y="13570"/>
                  </a:cubicBezTo>
                  <a:lnTo>
                    <a:pt x="183" y="13577"/>
                  </a:lnTo>
                  <a:cubicBezTo>
                    <a:pt x="187" y="13586"/>
                    <a:pt x="191" y="13600"/>
                    <a:pt x="194" y="13610"/>
                  </a:cubicBezTo>
                  <a:cubicBezTo>
                    <a:pt x="203" y="13637"/>
                    <a:pt x="211" y="13663"/>
                    <a:pt x="220" y="13689"/>
                  </a:cubicBezTo>
                  <a:lnTo>
                    <a:pt x="220" y="13692"/>
                  </a:lnTo>
                  <a:cubicBezTo>
                    <a:pt x="227" y="13703"/>
                    <a:pt x="230" y="13712"/>
                    <a:pt x="234" y="13723"/>
                  </a:cubicBezTo>
                  <a:cubicBezTo>
                    <a:pt x="247" y="13759"/>
                    <a:pt x="260" y="13796"/>
                    <a:pt x="277" y="13832"/>
                  </a:cubicBezTo>
                  <a:cubicBezTo>
                    <a:pt x="280" y="13839"/>
                    <a:pt x="283" y="13849"/>
                    <a:pt x="287" y="13856"/>
                  </a:cubicBezTo>
                  <a:cubicBezTo>
                    <a:pt x="300" y="13889"/>
                    <a:pt x="310" y="13912"/>
                    <a:pt x="320" y="13939"/>
                  </a:cubicBezTo>
                  <a:cubicBezTo>
                    <a:pt x="327" y="13948"/>
                    <a:pt x="330" y="13962"/>
                    <a:pt x="337" y="13971"/>
                  </a:cubicBezTo>
                  <a:lnTo>
                    <a:pt x="340" y="13979"/>
                  </a:lnTo>
                  <a:cubicBezTo>
                    <a:pt x="350" y="13999"/>
                    <a:pt x="360" y="14022"/>
                    <a:pt x="370" y="14045"/>
                  </a:cubicBezTo>
                  <a:cubicBezTo>
                    <a:pt x="376" y="14058"/>
                    <a:pt x="387" y="14075"/>
                    <a:pt x="393" y="14088"/>
                  </a:cubicBezTo>
                  <a:cubicBezTo>
                    <a:pt x="403" y="14108"/>
                    <a:pt x="413" y="14131"/>
                    <a:pt x="423" y="14151"/>
                  </a:cubicBezTo>
                  <a:cubicBezTo>
                    <a:pt x="433" y="14164"/>
                    <a:pt x="439" y="14181"/>
                    <a:pt x="447" y="14195"/>
                  </a:cubicBezTo>
                  <a:cubicBezTo>
                    <a:pt x="459" y="14215"/>
                    <a:pt x="470" y="14238"/>
                    <a:pt x="482" y="14258"/>
                  </a:cubicBezTo>
                  <a:lnTo>
                    <a:pt x="486" y="14261"/>
                  </a:lnTo>
                  <a:cubicBezTo>
                    <a:pt x="493" y="14274"/>
                    <a:pt x="499" y="14287"/>
                    <a:pt x="506" y="14297"/>
                  </a:cubicBezTo>
                  <a:cubicBezTo>
                    <a:pt x="519" y="14321"/>
                    <a:pt x="533" y="14344"/>
                    <a:pt x="546" y="14367"/>
                  </a:cubicBezTo>
                  <a:lnTo>
                    <a:pt x="549" y="14370"/>
                  </a:lnTo>
                  <a:cubicBezTo>
                    <a:pt x="553" y="14380"/>
                    <a:pt x="559" y="14390"/>
                    <a:pt x="566" y="14400"/>
                  </a:cubicBezTo>
                  <a:cubicBezTo>
                    <a:pt x="589" y="14437"/>
                    <a:pt x="609" y="14470"/>
                    <a:pt x="629" y="14500"/>
                  </a:cubicBezTo>
                  <a:cubicBezTo>
                    <a:pt x="901" y="14912"/>
                    <a:pt x="1290" y="15234"/>
                    <a:pt x="1788" y="15457"/>
                  </a:cubicBezTo>
                  <a:cubicBezTo>
                    <a:pt x="2167" y="15622"/>
                    <a:pt x="2599" y="15732"/>
                    <a:pt x="3110" y="15789"/>
                  </a:cubicBezTo>
                  <a:cubicBezTo>
                    <a:pt x="3413" y="15823"/>
                    <a:pt x="3725" y="15835"/>
                    <a:pt x="4033" y="15835"/>
                  </a:cubicBezTo>
                  <a:cubicBezTo>
                    <a:pt x="4576" y="15835"/>
                    <a:pt x="5108" y="15796"/>
                    <a:pt x="5568" y="15762"/>
                  </a:cubicBezTo>
                  <a:cubicBezTo>
                    <a:pt x="5898" y="15738"/>
                    <a:pt x="6212" y="15714"/>
                    <a:pt x="6431" y="15714"/>
                  </a:cubicBezTo>
                  <a:cubicBezTo>
                    <a:pt x="6485" y="15714"/>
                    <a:pt x="6533" y="15716"/>
                    <a:pt x="6574" y="15719"/>
                  </a:cubicBezTo>
                  <a:cubicBezTo>
                    <a:pt x="6591" y="15719"/>
                    <a:pt x="6611" y="15719"/>
                    <a:pt x="6628" y="15722"/>
                  </a:cubicBezTo>
                  <a:cubicBezTo>
                    <a:pt x="6837" y="15732"/>
                    <a:pt x="7036" y="15732"/>
                    <a:pt x="7226" y="15732"/>
                  </a:cubicBezTo>
                  <a:cubicBezTo>
                    <a:pt x="7431" y="15732"/>
                    <a:pt x="7764" y="15732"/>
                    <a:pt x="7896" y="15769"/>
                  </a:cubicBezTo>
                  <a:cubicBezTo>
                    <a:pt x="7900" y="15779"/>
                    <a:pt x="7907" y="15792"/>
                    <a:pt x="7910" y="15809"/>
                  </a:cubicBezTo>
                  <a:lnTo>
                    <a:pt x="7910" y="15812"/>
                  </a:lnTo>
                  <a:cubicBezTo>
                    <a:pt x="7920" y="15845"/>
                    <a:pt x="7930" y="15889"/>
                    <a:pt x="7933" y="15935"/>
                  </a:cubicBezTo>
                  <a:lnTo>
                    <a:pt x="7936" y="15941"/>
                  </a:lnTo>
                  <a:cubicBezTo>
                    <a:pt x="7936" y="15948"/>
                    <a:pt x="7936" y="15955"/>
                    <a:pt x="7940" y="15961"/>
                  </a:cubicBezTo>
                  <a:cubicBezTo>
                    <a:pt x="7940" y="15972"/>
                    <a:pt x="7940" y="15984"/>
                    <a:pt x="7943" y="15995"/>
                  </a:cubicBezTo>
                  <a:lnTo>
                    <a:pt x="7943" y="16004"/>
                  </a:lnTo>
                  <a:cubicBezTo>
                    <a:pt x="7950" y="16081"/>
                    <a:pt x="7953" y="16174"/>
                    <a:pt x="7953" y="16283"/>
                  </a:cubicBezTo>
                  <a:cubicBezTo>
                    <a:pt x="7946" y="16506"/>
                    <a:pt x="7940" y="16735"/>
                    <a:pt x="7933" y="16954"/>
                  </a:cubicBezTo>
                  <a:cubicBezTo>
                    <a:pt x="7907" y="17768"/>
                    <a:pt x="7883" y="18539"/>
                    <a:pt x="7966" y="19203"/>
                  </a:cubicBezTo>
                  <a:cubicBezTo>
                    <a:pt x="8052" y="19891"/>
                    <a:pt x="8239" y="20386"/>
                    <a:pt x="8554" y="20764"/>
                  </a:cubicBezTo>
                  <a:lnTo>
                    <a:pt x="8561" y="20771"/>
                  </a:lnTo>
                  <a:cubicBezTo>
                    <a:pt x="8581" y="20798"/>
                    <a:pt x="8604" y="20821"/>
                    <a:pt x="8627" y="20847"/>
                  </a:cubicBezTo>
                  <a:lnTo>
                    <a:pt x="8641" y="20861"/>
                  </a:lnTo>
                  <a:cubicBezTo>
                    <a:pt x="8697" y="20917"/>
                    <a:pt x="8753" y="20971"/>
                    <a:pt x="8817" y="21020"/>
                  </a:cubicBezTo>
                  <a:cubicBezTo>
                    <a:pt x="8820" y="21023"/>
                    <a:pt x="8826" y="21030"/>
                    <a:pt x="8830" y="21034"/>
                  </a:cubicBezTo>
                  <a:cubicBezTo>
                    <a:pt x="8857" y="21054"/>
                    <a:pt x="8883" y="21074"/>
                    <a:pt x="8913" y="21093"/>
                  </a:cubicBezTo>
                  <a:cubicBezTo>
                    <a:pt x="8917" y="21097"/>
                    <a:pt x="8923" y="21103"/>
                    <a:pt x="8929" y="21106"/>
                  </a:cubicBezTo>
                  <a:cubicBezTo>
                    <a:pt x="8956" y="21126"/>
                    <a:pt x="8983" y="21143"/>
                    <a:pt x="9009" y="21160"/>
                  </a:cubicBezTo>
                  <a:lnTo>
                    <a:pt x="9029" y="21170"/>
                  </a:lnTo>
                  <a:cubicBezTo>
                    <a:pt x="9066" y="21193"/>
                    <a:pt x="9102" y="21213"/>
                    <a:pt x="9139" y="21233"/>
                  </a:cubicBezTo>
                  <a:cubicBezTo>
                    <a:pt x="9145" y="21233"/>
                    <a:pt x="9149" y="21236"/>
                    <a:pt x="9156" y="21239"/>
                  </a:cubicBezTo>
                  <a:cubicBezTo>
                    <a:pt x="9185" y="21253"/>
                    <a:pt x="9216" y="21270"/>
                    <a:pt x="9245" y="21282"/>
                  </a:cubicBezTo>
                  <a:cubicBezTo>
                    <a:pt x="9255" y="21286"/>
                    <a:pt x="9262" y="21290"/>
                    <a:pt x="9268" y="21293"/>
                  </a:cubicBezTo>
                  <a:lnTo>
                    <a:pt x="9271" y="21293"/>
                  </a:lnTo>
                  <a:cubicBezTo>
                    <a:pt x="9302" y="21302"/>
                    <a:pt x="9331" y="21316"/>
                    <a:pt x="9361" y="21325"/>
                  </a:cubicBezTo>
                  <a:lnTo>
                    <a:pt x="9358" y="21325"/>
                  </a:lnTo>
                  <a:cubicBezTo>
                    <a:pt x="9368" y="21329"/>
                    <a:pt x="9378" y="21333"/>
                    <a:pt x="9385" y="21336"/>
                  </a:cubicBezTo>
                  <a:lnTo>
                    <a:pt x="9388" y="21336"/>
                  </a:lnTo>
                  <a:cubicBezTo>
                    <a:pt x="9428" y="21349"/>
                    <a:pt x="9464" y="21359"/>
                    <a:pt x="9504" y="21372"/>
                  </a:cubicBezTo>
                  <a:cubicBezTo>
                    <a:pt x="10049" y="21518"/>
                    <a:pt x="10853" y="21601"/>
                    <a:pt x="11667" y="21601"/>
                  </a:cubicBezTo>
                  <a:cubicBezTo>
                    <a:pt x="11802" y="21601"/>
                    <a:pt x="11935" y="21598"/>
                    <a:pt x="12069" y="21595"/>
                  </a:cubicBezTo>
                  <a:cubicBezTo>
                    <a:pt x="13277" y="21552"/>
                    <a:pt x="14184" y="21339"/>
                    <a:pt x="14765" y="20960"/>
                  </a:cubicBezTo>
                  <a:cubicBezTo>
                    <a:pt x="15426" y="20528"/>
                    <a:pt x="15566" y="19675"/>
                    <a:pt x="15613" y="18981"/>
                  </a:cubicBezTo>
                  <a:cubicBezTo>
                    <a:pt x="15656" y="18340"/>
                    <a:pt x="15626" y="17589"/>
                    <a:pt x="15599" y="16868"/>
                  </a:cubicBezTo>
                  <a:cubicBezTo>
                    <a:pt x="15583" y="16396"/>
                    <a:pt x="15566" y="15952"/>
                    <a:pt x="15569" y="15576"/>
                  </a:cubicBezTo>
                  <a:cubicBezTo>
                    <a:pt x="15569" y="15463"/>
                    <a:pt x="15573" y="15370"/>
                    <a:pt x="15579" y="15291"/>
                  </a:cubicBezTo>
                  <a:cubicBezTo>
                    <a:pt x="15629" y="15294"/>
                    <a:pt x="15679" y="15297"/>
                    <a:pt x="15722" y="15300"/>
                  </a:cubicBezTo>
                  <a:cubicBezTo>
                    <a:pt x="15871" y="15310"/>
                    <a:pt x="16029" y="15320"/>
                    <a:pt x="16192" y="15320"/>
                  </a:cubicBezTo>
                  <a:cubicBezTo>
                    <a:pt x="16427" y="15320"/>
                    <a:pt x="16674" y="15299"/>
                    <a:pt x="16921" y="15224"/>
                  </a:cubicBezTo>
                  <a:cubicBezTo>
                    <a:pt x="17549" y="15035"/>
                    <a:pt x="17974" y="14557"/>
                    <a:pt x="18124" y="13882"/>
                  </a:cubicBezTo>
                  <a:lnTo>
                    <a:pt x="18127" y="13879"/>
                  </a:lnTo>
                  <a:cubicBezTo>
                    <a:pt x="18130" y="13859"/>
                    <a:pt x="18134" y="13839"/>
                    <a:pt x="18140" y="13819"/>
                  </a:cubicBezTo>
                  <a:lnTo>
                    <a:pt x="18140" y="13802"/>
                  </a:lnTo>
                  <a:cubicBezTo>
                    <a:pt x="18147" y="13772"/>
                    <a:pt x="18153" y="13743"/>
                    <a:pt x="18160" y="13709"/>
                  </a:cubicBezTo>
                  <a:lnTo>
                    <a:pt x="18160" y="13703"/>
                  </a:lnTo>
                  <a:cubicBezTo>
                    <a:pt x="18184" y="13583"/>
                    <a:pt x="18207" y="13450"/>
                    <a:pt x="18224" y="13311"/>
                  </a:cubicBezTo>
                  <a:lnTo>
                    <a:pt x="18224" y="13307"/>
                  </a:lnTo>
                  <a:cubicBezTo>
                    <a:pt x="18227" y="13281"/>
                    <a:pt x="18230" y="13254"/>
                    <a:pt x="18233" y="13231"/>
                  </a:cubicBezTo>
                  <a:lnTo>
                    <a:pt x="18236" y="13218"/>
                  </a:lnTo>
                  <a:cubicBezTo>
                    <a:pt x="18240" y="13194"/>
                    <a:pt x="18244" y="13168"/>
                    <a:pt x="18247" y="13148"/>
                  </a:cubicBezTo>
                  <a:lnTo>
                    <a:pt x="18247" y="13128"/>
                  </a:lnTo>
                  <a:cubicBezTo>
                    <a:pt x="18250" y="13102"/>
                    <a:pt x="18253" y="13075"/>
                    <a:pt x="18256" y="13048"/>
                  </a:cubicBezTo>
                  <a:lnTo>
                    <a:pt x="18260" y="13032"/>
                  </a:lnTo>
                  <a:cubicBezTo>
                    <a:pt x="18260" y="13008"/>
                    <a:pt x="18264" y="12982"/>
                    <a:pt x="18267" y="12959"/>
                  </a:cubicBezTo>
                  <a:lnTo>
                    <a:pt x="18270" y="12919"/>
                  </a:lnTo>
                  <a:cubicBezTo>
                    <a:pt x="18273" y="12902"/>
                    <a:pt x="18273" y="12886"/>
                    <a:pt x="18273" y="12872"/>
                  </a:cubicBezTo>
                  <a:lnTo>
                    <a:pt x="18293" y="12653"/>
                  </a:lnTo>
                  <a:cubicBezTo>
                    <a:pt x="18296" y="12633"/>
                    <a:pt x="18296" y="12616"/>
                    <a:pt x="18296" y="12600"/>
                  </a:cubicBezTo>
                  <a:lnTo>
                    <a:pt x="18299" y="12564"/>
                  </a:lnTo>
                  <a:cubicBezTo>
                    <a:pt x="18303" y="12533"/>
                    <a:pt x="18303" y="12504"/>
                    <a:pt x="18307" y="12474"/>
                  </a:cubicBezTo>
                  <a:cubicBezTo>
                    <a:pt x="18346" y="11823"/>
                    <a:pt x="18343" y="11178"/>
                    <a:pt x="18293" y="10663"/>
                  </a:cubicBezTo>
                  <a:cubicBezTo>
                    <a:pt x="18207" y="9783"/>
                    <a:pt x="17984" y="9258"/>
                    <a:pt x="17572" y="8960"/>
                  </a:cubicBezTo>
                  <a:cubicBezTo>
                    <a:pt x="17018" y="8551"/>
                    <a:pt x="16360" y="8524"/>
                    <a:pt x="15878" y="8508"/>
                  </a:cubicBezTo>
                  <a:cubicBezTo>
                    <a:pt x="15815" y="8504"/>
                    <a:pt x="15739" y="8501"/>
                    <a:pt x="15665" y="8498"/>
                  </a:cubicBezTo>
                  <a:cubicBezTo>
                    <a:pt x="15662" y="8484"/>
                    <a:pt x="15662" y="8471"/>
                    <a:pt x="15659" y="8458"/>
                  </a:cubicBezTo>
                  <a:cubicBezTo>
                    <a:pt x="15649" y="8272"/>
                    <a:pt x="15689" y="7525"/>
                    <a:pt x="15725" y="6867"/>
                  </a:cubicBezTo>
                  <a:cubicBezTo>
                    <a:pt x="15772" y="5957"/>
                    <a:pt x="15835" y="4824"/>
                    <a:pt x="15845" y="3851"/>
                  </a:cubicBezTo>
                  <a:cubicBezTo>
                    <a:pt x="15862" y="2263"/>
                    <a:pt x="15739" y="1699"/>
                    <a:pt x="15549" y="1340"/>
                  </a:cubicBezTo>
                  <a:cubicBezTo>
                    <a:pt x="15304" y="868"/>
                    <a:pt x="14985" y="539"/>
                    <a:pt x="14577" y="333"/>
                  </a:cubicBezTo>
                  <a:cubicBezTo>
                    <a:pt x="14091" y="91"/>
                    <a:pt x="13593" y="88"/>
                    <a:pt x="13151" y="84"/>
                  </a:cubicBezTo>
                  <a:cubicBezTo>
                    <a:pt x="13028" y="81"/>
                    <a:pt x="12902" y="81"/>
                    <a:pt x="12776" y="74"/>
                  </a:cubicBezTo>
                  <a:cubicBezTo>
                    <a:pt x="12679" y="71"/>
                    <a:pt x="12564" y="65"/>
                    <a:pt x="12424" y="57"/>
                  </a:cubicBezTo>
                  <a:cubicBezTo>
                    <a:pt x="12013" y="34"/>
                    <a:pt x="11450" y="1"/>
                    <a:pt x="10866"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8" name="Google Shape;484;p22">
              <a:extLst>
                <a:ext uri="{FF2B5EF4-FFF2-40B4-BE49-F238E27FC236}">
                  <a16:creationId xmlns:a16="http://schemas.microsoft.com/office/drawing/2014/main" xmlns="" id="{65A7435A-8C58-4D35-8D04-669B8D801790}"/>
                </a:ext>
              </a:extLst>
            </p:cNvPr>
            <p:cNvSpPr/>
            <p:nvPr/>
          </p:nvSpPr>
          <p:spPr>
            <a:xfrm>
              <a:off x="1691041" y="2594186"/>
              <a:ext cx="1213769" cy="1443263"/>
            </a:xfrm>
            <a:custGeom>
              <a:avLst/>
              <a:gdLst/>
              <a:ahLst/>
              <a:cxnLst/>
              <a:rect l="l" t="t" r="r" b="b"/>
              <a:pathLst>
                <a:path w="16459" h="19571" extrusionOk="0">
                  <a:moveTo>
                    <a:pt x="8876" y="4638"/>
                  </a:moveTo>
                  <a:cubicBezTo>
                    <a:pt x="9015" y="4638"/>
                    <a:pt x="9135" y="4851"/>
                    <a:pt x="9221" y="5179"/>
                  </a:cubicBezTo>
                  <a:cubicBezTo>
                    <a:pt x="9235" y="5223"/>
                    <a:pt x="9244" y="5266"/>
                    <a:pt x="9255" y="5312"/>
                  </a:cubicBezTo>
                  <a:cubicBezTo>
                    <a:pt x="9500" y="6459"/>
                    <a:pt x="9364" y="8660"/>
                    <a:pt x="8264" y="8660"/>
                  </a:cubicBezTo>
                  <a:cubicBezTo>
                    <a:pt x="8264" y="8660"/>
                    <a:pt x="8128" y="8700"/>
                    <a:pt x="7956" y="8711"/>
                  </a:cubicBezTo>
                  <a:cubicBezTo>
                    <a:pt x="7929" y="8712"/>
                    <a:pt x="7902" y="8713"/>
                    <a:pt x="7873" y="8713"/>
                  </a:cubicBezTo>
                  <a:cubicBezTo>
                    <a:pt x="7845" y="8713"/>
                    <a:pt x="7816" y="8712"/>
                    <a:pt x="7786" y="8711"/>
                  </a:cubicBezTo>
                  <a:cubicBezTo>
                    <a:pt x="7375" y="8677"/>
                    <a:pt x="6909" y="8408"/>
                    <a:pt x="7388" y="7172"/>
                  </a:cubicBezTo>
                  <a:cubicBezTo>
                    <a:pt x="7982" y="5645"/>
                    <a:pt x="8272" y="4638"/>
                    <a:pt x="8876" y="4638"/>
                  </a:cubicBezTo>
                  <a:close/>
                  <a:moveTo>
                    <a:pt x="9977" y="0"/>
                  </a:moveTo>
                  <a:cubicBezTo>
                    <a:pt x="9715" y="0"/>
                    <a:pt x="9450" y="7"/>
                    <a:pt x="9195" y="25"/>
                  </a:cubicBezTo>
                  <a:cubicBezTo>
                    <a:pt x="8531" y="74"/>
                    <a:pt x="7936" y="197"/>
                    <a:pt x="7660" y="473"/>
                  </a:cubicBezTo>
                  <a:cubicBezTo>
                    <a:pt x="7597" y="540"/>
                    <a:pt x="7501" y="639"/>
                    <a:pt x="7384" y="765"/>
                  </a:cubicBezTo>
                  <a:cubicBezTo>
                    <a:pt x="6262" y="1961"/>
                    <a:pt x="2994" y="5654"/>
                    <a:pt x="1655" y="7681"/>
                  </a:cubicBezTo>
                  <a:cubicBezTo>
                    <a:pt x="1087" y="8541"/>
                    <a:pt x="659" y="9309"/>
                    <a:pt x="403" y="10006"/>
                  </a:cubicBezTo>
                  <a:cubicBezTo>
                    <a:pt x="346" y="10158"/>
                    <a:pt x="296" y="10308"/>
                    <a:pt x="256" y="10454"/>
                  </a:cubicBezTo>
                  <a:cubicBezTo>
                    <a:pt x="1" y="11377"/>
                    <a:pt x="84" y="12182"/>
                    <a:pt x="575" y="12925"/>
                  </a:cubicBezTo>
                  <a:cubicBezTo>
                    <a:pt x="1042" y="13638"/>
                    <a:pt x="2078" y="13804"/>
                    <a:pt x="3131" y="13804"/>
                  </a:cubicBezTo>
                  <a:cubicBezTo>
                    <a:pt x="3583" y="13804"/>
                    <a:pt x="4039" y="13773"/>
                    <a:pt x="4455" y="13743"/>
                  </a:cubicBezTo>
                  <a:cubicBezTo>
                    <a:pt x="4869" y="13713"/>
                    <a:pt x="5243" y="13682"/>
                    <a:pt x="5533" y="13682"/>
                  </a:cubicBezTo>
                  <a:cubicBezTo>
                    <a:pt x="5608" y="13682"/>
                    <a:pt x="5678" y="13684"/>
                    <a:pt x="5741" y="13689"/>
                  </a:cubicBezTo>
                  <a:cubicBezTo>
                    <a:pt x="5870" y="13698"/>
                    <a:pt x="6000" y="13701"/>
                    <a:pt x="6130" y="13701"/>
                  </a:cubicBezTo>
                  <a:cubicBezTo>
                    <a:pt x="6193" y="13701"/>
                    <a:pt x="6256" y="13701"/>
                    <a:pt x="6319" y="13699"/>
                  </a:cubicBezTo>
                  <a:cubicBezTo>
                    <a:pt x="6324" y="13699"/>
                    <a:pt x="6330" y="13699"/>
                    <a:pt x="6336" y="13699"/>
                  </a:cubicBezTo>
                  <a:cubicBezTo>
                    <a:pt x="7076" y="13699"/>
                    <a:pt x="7762" y="13703"/>
                    <a:pt x="7985" y="14526"/>
                  </a:cubicBezTo>
                  <a:cubicBezTo>
                    <a:pt x="8016" y="14630"/>
                    <a:pt x="8036" y="14749"/>
                    <a:pt x="8048" y="14882"/>
                  </a:cubicBezTo>
                  <a:cubicBezTo>
                    <a:pt x="8062" y="15004"/>
                    <a:pt x="8065" y="15141"/>
                    <a:pt x="8062" y="15291"/>
                  </a:cubicBezTo>
                  <a:cubicBezTo>
                    <a:pt x="8042" y="16300"/>
                    <a:pt x="7976" y="17304"/>
                    <a:pt x="8072" y="18064"/>
                  </a:cubicBezTo>
                  <a:cubicBezTo>
                    <a:pt x="8102" y="18310"/>
                    <a:pt x="8148" y="18532"/>
                    <a:pt x="8218" y="18719"/>
                  </a:cubicBezTo>
                  <a:cubicBezTo>
                    <a:pt x="8344" y="19054"/>
                    <a:pt x="8543" y="19286"/>
                    <a:pt x="8862" y="19373"/>
                  </a:cubicBezTo>
                  <a:cubicBezTo>
                    <a:pt x="9309" y="19494"/>
                    <a:pt x="10024" y="19571"/>
                    <a:pt x="10766" y="19571"/>
                  </a:cubicBezTo>
                  <a:cubicBezTo>
                    <a:pt x="11750" y="19571"/>
                    <a:pt x="12782" y="19437"/>
                    <a:pt x="13307" y="19094"/>
                  </a:cubicBezTo>
                  <a:cubicBezTo>
                    <a:pt x="14231" y="18492"/>
                    <a:pt x="13187" y="13606"/>
                    <a:pt x="13948" y="13327"/>
                  </a:cubicBezTo>
                  <a:cubicBezTo>
                    <a:pt x="14106" y="13271"/>
                    <a:pt x="14285" y="13254"/>
                    <a:pt x="14473" y="13254"/>
                  </a:cubicBezTo>
                  <a:cubicBezTo>
                    <a:pt x="14605" y="13254"/>
                    <a:pt x="14742" y="13262"/>
                    <a:pt x="14878" y="13271"/>
                  </a:cubicBezTo>
                  <a:cubicBezTo>
                    <a:pt x="15015" y="13279"/>
                    <a:pt x="15151" y="13287"/>
                    <a:pt x="15281" y="13287"/>
                  </a:cubicBezTo>
                  <a:cubicBezTo>
                    <a:pt x="15728" y="13287"/>
                    <a:pt x="16109" y="13188"/>
                    <a:pt x="16230" y="12646"/>
                  </a:cubicBezTo>
                  <a:cubicBezTo>
                    <a:pt x="16239" y="12600"/>
                    <a:pt x="16250" y="12553"/>
                    <a:pt x="16259" y="12501"/>
                  </a:cubicBezTo>
                  <a:cubicBezTo>
                    <a:pt x="16316" y="12194"/>
                    <a:pt x="16363" y="11803"/>
                    <a:pt x="16389" y="11394"/>
                  </a:cubicBezTo>
                  <a:cubicBezTo>
                    <a:pt x="16459" y="10275"/>
                    <a:pt x="16393" y="8996"/>
                    <a:pt x="16070" y="8760"/>
                  </a:cubicBezTo>
                  <a:cubicBezTo>
                    <a:pt x="15486" y="8335"/>
                    <a:pt x="14486" y="8664"/>
                    <a:pt x="13991" y="8315"/>
                  </a:cubicBezTo>
                  <a:cubicBezTo>
                    <a:pt x="13978" y="8305"/>
                    <a:pt x="13961" y="8295"/>
                    <a:pt x="13948" y="8282"/>
                  </a:cubicBezTo>
                  <a:cubicBezTo>
                    <a:pt x="13948" y="8282"/>
                    <a:pt x="13828" y="8162"/>
                    <a:pt x="13748" y="7561"/>
                  </a:cubicBezTo>
                  <a:cubicBezTo>
                    <a:pt x="13665" y="6960"/>
                    <a:pt x="14191" y="1636"/>
                    <a:pt x="13748" y="795"/>
                  </a:cubicBezTo>
                  <a:cubicBezTo>
                    <a:pt x="13593" y="500"/>
                    <a:pt x="13417" y="327"/>
                    <a:pt x="13214" y="227"/>
                  </a:cubicBezTo>
                  <a:cubicBezTo>
                    <a:pt x="12848" y="41"/>
                    <a:pt x="12397" y="101"/>
                    <a:pt x="11825" y="74"/>
                  </a:cubicBezTo>
                  <a:cubicBezTo>
                    <a:pt x="11723" y="71"/>
                    <a:pt x="11593" y="61"/>
                    <a:pt x="11447" y="54"/>
                  </a:cubicBezTo>
                  <a:cubicBezTo>
                    <a:pt x="11048" y="29"/>
                    <a:pt x="10519" y="0"/>
                    <a:pt x="9977" y="0"/>
                  </a:cubicBezTo>
                  <a:close/>
                </a:path>
              </a:pathLst>
            </a:custGeom>
            <a:solidFill>
              <a:srgbClr val="FFE4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3" name="Google Shape;485;p22">
              <a:extLst>
                <a:ext uri="{FF2B5EF4-FFF2-40B4-BE49-F238E27FC236}">
                  <a16:creationId xmlns:a16="http://schemas.microsoft.com/office/drawing/2014/main" xmlns="" id="{8D6AB19A-84AA-46BC-86D8-AAB4F0B0E6BC}"/>
                </a:ext>
              </a:extLst>
            </p:cNvPr>
            <p:cNvSpPr/>
            <p:nvPr/>
          </p:nvSpPr>
          <p:spPr>
            <a:xfrm>
              <a:off x="2535129" y="2597210"/>
              <a:ext cx="184510" cy="607733"/>
            </a:xfrm>
            <a:custGeom>
              <a:avLst/>
              <a:gdLst/>
              <a:ahLst/>
              <a:cxnLst/>
              <a:rect l="l" t="t" r="r" b="b"/>
              <a:pathLst>
                <a:path w="2502" h="8241" extrusionOk="0">
                  <a:moveTo>
                    <a:pt x="1" y="13"/>
                  </a:moveTo>
                  <a:lnTo>
                    <a:pt x="1" y="13"/>
                  </a:lnTo>
                  <a:cubicBezTo>
                    <a:pt x="971" y="209"/>
                    <a:pt x="1615" y="568"/>
                    <a:pt x="1684" y="1641"/>
                  </a:cubicBezTo>
                  <a:cubicBezTo>
                    <a:pt x="1698" y="1840"/>
                    <a:pt x="1704" y="2066"/>
                    <a:pt x="1704" y="2312"/>
                  </a:cubicBezTo>
                  <a:cubicBezTo>
                    <a:pt x="1704" y="3893"/>
                    <a:pt x="1456" y="6248"/>
                    <a:pt x="1333" y="7085"/>
                  </a:cubicBezTo>
                  <a:cubicBezTo>
                    <a:pt x="1313" y="7201"/>
                    <a:pt x="1306" y="7304"/>
                    <a:pt x="1306" y="7397"/>
                  </a:cubicBezTo>
                  <a:cubicBezTo>
                    <a:pt x="1306" y="8081"/>
                    <a:pt x="1758" y="8187"/>
                    <a:pt x="2502" y="8241"/>
                  </a:cubicBezTo>
                  <a:cubicBezTo>
                    <a:pt x="2502" y="8241"/>
                    <a:pt x="2382" y="8121"/>
                    <a:pt x="2302" y="7520"/>
                  </a:cubicBezTo>
                  <a:cubicBezTo>
                    <a:pt x="2296" y="7477"/>
                    <a:pt x="2293" y="7407"/>
                    <a:pt x="2293" y="7314"/>
                  </a:cubicBezTo>
                  <a:cubicBezTo>
                    <a:pt x="2293" y="6533"/>
                    <a:pt x="2482" y="4198"/>
                    <a:pt x="2482" y="2511"/>
                  </a:cubicBezTo>
                  <a:cubicBezTo>
                    <a:pt x="2482" y="1681"/>
                    <a:pt x="2435" y="1010"/>
                    <a:pt x="2302" y="754"/>
                  </a:cubicBezTo>
                  <a:cubicBezTo>
                    <a:pt x="2147" y="459"/>
                    <a:pt x="1971" y="286"/>
                    <a:pt x="1768" y="186"/>
                  </a:cubicBezTo>
                  <a:cubicBezTo>
                    <a:pt x="1402" y="0"/>
                    <a:pt x="951" y="60"/>
                    <a:pt x="379" y="33"/>
                  </a:cubicBezTo>
                  <a:cubicBezTo>
                    <a:pt x="277" y="30"/>
                    <a:pt x="147" y="20"/>
                    <a:pt x="1" y="13"/>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7" name="Google Shape;486;p22">
              <a:extLst>
                <a:ext uri="{FF2B5EF4-FFF2-40B4-BE49-F238E27FC236}">
                  <a16:creationId xmlns:a16="http://schemas.microsoft.com/office/drawing/2014/main" xmlns="" id="{F8298238-33BD-4C04-9521-F6A62918007A}"/>
                </a:ext>
              </a:extLst>
            </p:cNvPr>
            <p:cNvSpPr/>
            <p:nvPr/>
          </p:nvSpPr>
          <p:spPr>
            <a:xfrm>
              <a:off x="1733370" y="3547337"/>
              <a:ext cx="546598" cy="118139"/>
            </a:xfrm>
            <a:custGeom>
              <a:avLst/>
              <a:gdLst/>
              <a:ahLst/>
              <a:cxnLst/>
              <a:rect l="l" t="t" r="r" b="b"/>
              <a:pathLst>
                <a:path w="7412" h="1602" extrusionOk="0">
                  <a:moveTo>
                    <a:pt x="2612" y="877"/>
                  </a:moveTo>
                  <a:lnTo>
                    <a:pt x="2556" y="877"/>
                  </a:lnTo>
                  <a:lnTo>
                    <a:pt x="2556" y="877"/>
                  </a:lnTo>
                  <a:lnTo>
                    <a:pt x="2612" y="877"/>
                  </a:lnTo>
                  <a:close/>
                  <a:moveTo>
                    <a:pt x="4429" y="778"/>
                  </a:moveTo>
                  <a:cubicBezTo>
                    <a:pt x="4256" y="791"/>
                    <a:pt x="4074" y="804"/>
                    <a:pt x="3881" y="818"/>
                  </a:cubicBezTo>
                  <a:cubicBezTo>
                    <a:pt x="3761" y="828"/>
                    <a:pt x="3635" y="834"/>
                    <a:pt x="3512" y="844"/>
                  </a:cubicBezTo>
                  <a:cubicBezTo>
                    <a:pt x="3635" y="834"/>
                    <a:pt x="3761" y="828"/>
                    <a:pt x="3881" y="818"/>
                  </a:cubicBezTo>
                  <a:cubicBezTo>
                    <a:pt x="4074" y="804"/>
                    <a:pt x="4256" y="791"/>
                    <a:pt x="4429" y="778"/>
                  </a:cubicBezTo>
                  <a:close/>
                  <a:moveTo>
                    <a:pt x="4482" y="774"/>
                  </a:moveTo>
                  <a:lnTo>
                    <a:pt x="4469" y="774"/>
                  </a:lnTo>
                  <a:lnTo>
                    <a:pt x="4482" y="774"/>
                  </a:lnTo>
                  <a:close/>
                  <a:moveTo>
                    <a:pt x="5306" y="771"/>
                  </a:moveTo>
                  <a:cubicBezTo>
                    <a:pt x="5415" y="774"/>
                    <a:pt x="5525" y="774"/>
                    <a:pt x="5635" y="774"/>
                  </a:cubicBezTo>
                  <a:lnTo>
                    <a:pt x="5745" y="774"/>
                  </a:lnTo>
                  <a:lnTo>
                    <a:pt x="5851" y="774"/>
                  </a:lnTo>
                  <a:cubicBezTo>
                    <a:pt x="6558" y="774"/>
                    <a:pt x="7199" y="811"/>
                    <a:pt x="7411" y="1601"/>
                  </a:cubicBezTo>
                  <a:cubicBezTo>
                    <a:pt x="7199" y="811"/>
                    <a:pt x="6558" y="774"/>
                    <a:pt x="5851" y="774"/>
                  </a:cubicBezTo>
                  <a:lnTo>
                    <a:pt x="5745" y="774"/>
                  </a:lnTo>
                  <a:lnTo>
                    <a:pt x="5635" y="774"/>
                  </a:lnTo>
                  <a:cubicBezTo>
                    <a:pt x="5525" y="774"/>
                    <a:pt x="5415" y="774"/>
                    <a:pt x="5306" y="771"/>
                  </a:cubicBezTo>
                  <a:close/>
                  <a:moveTo>
                    <a:pt x="5299" y="771"/>
                  </a:moveTo>
                  <a:lnTo>
                    <a:pt x="5302" y="771"/>
                  </a:lnTo>
                  <a:lnTo>
                    <a:pt x="5299" y="771"/>
                  </a:lnTo>
                  <a:close/>
                  <a:moveTo>
                    <a:pt x="5289" y="771"/>
                  </a:moveTo>
                  <a:lnTo>
                    <a:pt x="5296" y="771"/>
                  </a:lnTo>
                  <a:lnTo>
                    <a:pt x="5289" y="771"/>
                  </a:lnTo>
                  <a:close/>
                  <a:moveTo>
                    <a:pt x="5282" y="771"/>
                  </a:moveTo>
                  <a:lnTo>
                    <a:pt x="5289" y="771"/>
                  </a:lnTo>
                  <a:lnTo>
                    <a:pt x="5282" y="771"/>
                  </a:lnTo>
                  <a:close/>
                  <a:moveTo>
                    <a:pt x="5276" y="771"/>
                  </a:moveTo>
                  <a:lnTo>
                    <a:pt x="5282" y="771"/>
                  </a:lnTo>
                  <a:lnTo>
                    <a:pt x="5276" y="771"/>
                  </a:lnTo>
                  <a:close/>
                  <a:moveTo>
                    <a:pt x="5269" y="768"/>
                  </a:moveTo>
                  <a:lnTo>
                    <a:pt x="5273" y="768"/>
                  </a:lnTo>
                  <a:lnTo>
                    <a:pt x="5269" y="768"/>
                  </a:lnTo>
                  <a:close/>
                  <a:moveTo>
                    <a:pt x="5262" y="768"/>
                  </a:moveTo>
                  <a:lnTo>
                    <a:pt x="5266" y="768"/>
                  </a:lnTo>
                  <a:lnTo>
                    <a:pt x="5262" y="768"/>
                  </a:lnTo>
                  <a:close/>
                  <a:moveTo>
                    <a:pt x="5253" y="768"/>
                  </a:moveTo>
                  <a:lnTo>
                    <a:pt x="5259" y="768"/>
                  </a:lnTo>
                  <a:lnTo>
                    <a:pt x="5253" y="768"/>
                  </a:lnTo>
                  <a:close/>
                  <a:moveTo>
                    <a:pt x="5246" y="768"/>
                  </a:moveTo>
                  <a:lnTo>
                    <a:pt x="5250" y="768"/>
                  </a:lnTo>
                  <a:lnTo>
                    <a:pt x="5246" y="768"/>
                  </a:lnTo>
                  <a:close/>
                  <a:moveTo>
                    <a:pt x="5239" y="768"/>
                  </a:moveTo>
                  <a:lnTo>
                    <a:pt x="5242" y="768"/>
                  </a:lnTo>
                  <a:lnTo>
                    <a:pt x="5239" y="768"/>
                  </a:lnTo>
                  <a:close/>
                  <a:moveTo>
                    <a:pt x="5233" y="768"/>
                  </a:moveTo>
                  <a:lnTo>
                    <a:pt x="5236" y="768"/>
                  </a:lnTo>
                  <a:lnTo>
                    <a:pt x="5233" y="768"/>
                  </a:lnTo>
                  <a:close/>
                  <a:moveTo>
                    <a:pt x="5226" y="768"/>
                  </a:moveTo>
                  <a:lnTo>
                    <a:pt x="5226" y="768"/>
                  </a:lnTo>
                  <a:lnTo>
                    <a:pt x="5226" y="768"/>
                  </a:lnTo>
                  <a:close/>
                  <a:moveTo>
                    <a:pt x="5216" y="768"/>
                  </a:moveTo>
                  <a:lnTo>
                    <a:pt x="5219" y="768"/>
                  </a:lnTo>
                  <a:lnTo>
                    <a:pt x="5216" y="768"/>
                  </a:lnTo>
                  <a:close/>
                  <a:moveTo>
                    <a:pt x="5210" y="768"/>
                  </a:moveTo>
                  <a:lnTo>
                    <a:pt x="5213" y="768"/>
                  </a:lnTo>
                  <a:lnTo>
                    <a:pt x="5210" y="768"/>
                  </a:lnTo>
                  <a:close/>
                  <a:moveTo>
                    <a:pt x="5202" y="764"/>
                  </a:moveTo>
                  <a:lnTo>
                    <a:pt x="5206" y="764"/>
                  </a:lnTo>
                  <a:lnTo>
                    <a:pt x="5202" y="764"/>
                  </a:lnTo>
                  <a:close/>
                  <a:moveTo>
                    <a:pt x="5196" y="764"/>
                  </a:moveTo>
                  <a:lnTo>
                    <a:pt x="5199" y="764"/>
                  </a:lnTo>
                  <a:lnTo>
                    <a:pt x="5196" y="764"/>
                  </a:lnTo>
                  <a:close/>
                  <a:moveTo>
                    <a:pt x="5179" y="764"/>
                  </a:moveTo>
                  <a:lnTo>
                    <a:pt x="5193" y="764"/>
                  </a:lnTo>
                  <a:lnTo>
                    <a:pt x="5179" y="764"/>
                  </a:lnTo>
                  <a:close/>
                  <a:moveTo>
                    <a:pt x="5159" y="764"/>
                  </a:moveTo>
                  <a:lnTo>
                    <a:pt x="5167" y="764"/>
                  </a:lnTo>
                  <a:lnTo>
                    <a:pt x="5159" y="764"/>
                  </a:lnTo>
                  <a:close/>
                  <a:moveTo>
                    <a:pt x="4960" y="758"/>
                  </a:moveTo>
                  <a:cubicBezTo>
                    <a:pt x="5027" y="758"/>
                    <a:pt x="5090" y="758"/>
                    <a:pt x="5143" y="761"/>
                  </a:cubicBezTo>
                  <a:cubicBezTo>
                    <a:pt x="5090" y="758"/>
                    <a:pt x="5027" y="758"/>
                    <a:pt x="4960" y="758"/>
                  </a:cubicBezTo>
                  <a:close/>
                  <a:moveTo>
                    <a:pt x="4960" y="758"/>
                  </a:moveTo>
                  <a:lnTo>
                    <a:pt x="4947" y="758"/>
                  </a:lnTo>
                  <a:lnTo>
                    <a:pt x="4960" y="758"/>
                  </a:lnTo>
                  <a:lnTo>
                    <a:pt x="4960" y="758"/>
                  </a:lnTo>
                  <a:close/>
                  <a:moveTo>
                    <a:pt x="8" y="14"/>
                  </a:moveTo>
                  <a:cubicBezTo>
                    <a:pt x="470" y="701"/>
                    <a:pt x="1466" y="871"/>
                    <a:pt x="2486" y="877"/>
                  </a:cubicBezTo>
                  <a:cubicBezTo>
                    <a:pt x="1466" y="871"/>
                    <a:pt x="470" y="701"/>
                    <a:pt x="8" y="14"/>
                  </a:cubicBezTo>
                  <a:close/>
                  <a:moveTo>
                    <a:pt x="1" y="0"/>
                  </a:moveTo>
                  <a:cubicBezTo>
                    <a:pt x="5" y="4"/>
                    <a:pt x="5" y="11"/>
                    <a:pt x="8" y="14"/>
                  </a:cubicBezTo>
                  <a:cubicBezTo>
                    <a:pt x="5" y="11"/>
                    <a:pt x="5" y="4"/>
                    <a:pt x="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8" name="Google Shape;487;p22">
              <a:extLst>
                <a:ext uri="{FF2B5EF4-FFF2-40B4-BE49-F238E27FC236}">
                  <a16:creationId xmlns:a16="http://schemas.microsoft.com/office/drawing/2014/main" xmlns="" id="{C70E04C3-9474-448F-B143-ECB3B1A46753}"/>
                </a:ext>
              </a:extLst>
            </p:cNvPr>
            <p:cNvSpPr/>
            <p:nvPr/>
          </p:nvSpPr>
          <p:spPr>
            <a:xfrm>
              <a:off x="1699595" y="3365114"/>
              <a:ext cx="609281" cy="300363"/>
            </a:xfrm>
            <a:custGeom>
              <a:avLst/>
              <a:gdLst/>
              <a:ahLst/>
              <a:cxnLst/>
              <a:rect l="l" t="t" r="r" b="b"/>
              <a:pathLst>
                <a:path w="8262" h="4073" extrusionOk="0">
                  <a:moveTo>
                    <a:pt x="140" y="0"/>
                  </a:moveTo>
                  <a:cubicBezTo>
                    <a:pt x="48" y="336"/>
                    <a:pt x="0" y="655"/>
                    <a:pt x="0" y="963"/>
                  </a:cubicBezTo>
                  <a:cubicBezTo>
                    <a:pt x="0" y="1498"/>
                    <a:pt x="147" y="1996"/>
                    <a:pt x="459" y="2471"/>
                  </a:cubicBezTo>
                  <a:cubicBezTo>
                    <a:pt x="463" y="2475"/>
                    <a:pt x="463" y="2482"/>
                    <a:pt x="466" y="2485"/>
                  </a:cubicBezTo>
                  <a:cubicBezTo>
                    <a:pt x="928" y="3172"/>
                    <a:pt x="1924" y="3342"/>
                    <a:pt x="2944" y="3348"/>
                  </a:cubicBezTo>
                  <a:lnTo>
                    <a:pt x="3070" y="3348"/>
                  </a:lnTo>
                  <a:cubicBezTo>
                    <a:pt x="3376" y="3348"/>
                    <a:pt x="3678" y="3332"/>
                    <a:pt x="3970" y="3315"/>
                  </a:cubicBezTo>
                  <a:cubicBezTo>
                    <a:pt x="4093" y="3305"/>
                    <a:pt x="4219" y="3299"/>
                    <a:pt x="4339" y="3289"/>
                  </a:cubicBezTo>
                  <a:cubicBezTo>
                    <a:pt x="4532" y="3275"/>
                    <a:pt x="4714" y="3262"/>
                    <a:pt x="4887" y="3249"/>
                  </a:cubicBezTo>
                  <a:cubicBezTo>
                    <a:pt x="4900" y="3249"/>
                    <a:pt x="4914" y="3249"/>
                    <a:pt x="4927" y="3245"/>
                  </a:cubicBezTo>
                  <a:lnTo>
                    <a:pt x="4940" y="3245"/>
                  </a:lnTo>
                  <a:cubicBezTo>
                    <a:pt x="5113" y="3235"/>
                    <a:pt x="5269" y="3229"/>
                    <a:pt x="5405" y="3229"/>
                  </a:cubicBezTo>
                  <a:lnTo>
                    <a:pt x="5418" y="3229"/>
                  </a:lnTo>
                  <a:cubicBezTo>
                    <a:pt x="5485" y="3229"/>
                    <a:pt x="5548" y="3229"/>
                    <a:pt x="5601" y="3232"/>
                  </a:cubicBezTo>
                  <a:cubicBezTo>
                    <a:pt x="5608" y="3232"/>
                    <a:pt x="5614" y="3232"/>
                    <a:pt x="5617" y="3235"/>
                  </a:cubicBezTo>
                  <a:lnTo>
                    <a:pt x="5664" y="3235"/>
                  </a:lnTo>
                  <a:cubicBezTo>
                    <a:pt x="5664" y="3235"/>
                    <a:pt x="5668" y="3235"/>
                    <a:pt x="5668" y="3239"/>
                  </a:cubicBezTo>
                  <a:lnTo>
                    <a:pt x="5731" y="3239"/>
                  </a:lnTo>
                  <a:cubicBezTo>
                    <a:pt x="5731" y="3242"/>
                    <a:pt x="5734" y="3242"/>
                    <a:pt x="5734" y="3242"/>
                  </a:cubicBezTo>
                  <a:lnTo>
                    <a:pt x="5764" y="3242"/>
                  </a:lnTo>
                  <a:cubicBezTo>
                    <a:pt x="5873" y="3245"/>
                    <a:pt x="5983" y="3245"/>
                    <a:pt x="6093" y="3245"/>
                  </a:cubicBezTo>
                  <a:lnTo>
                    <a:pt x="6309" y="3245"/>
                  </a:lnTo>
                  <a:cubicBezTo>
                    <a:pt x="7016" y="3245"/>
                    <a:pt x="7657" y="3282"/>
                    <a:pt x="7869" y="4072"/>
                  </a:cubicBezTo>
                  <a:cubicBezTo>
                    <a:pt x="7880" y="4049"/>
                    <a:pt x="7886" y="4026"/>
                    <a:pt x="7897" y="4003"/>
                  </a:cubicBezTo>
                  <a:cubicBezTo>
                    <a:pt x="8066" y="3538"/>
                    <a:pt x="8262" y="3226"/>
                    <a:pt x="8262" y="2956"/>
                  </a:cubicBezTo>
                  <a:cubicBezTo>
                    <a:pt x="8262" y="2747"/>
                    <a:pt x="8145" y="2568"/>
                    <a:pt x="7813" y="2362"/>
                  </a:cubicBezTo>
                  <a:cubicBezTo>
                    <a:pt x="7049" y="1890"/>
                    <a:pt x="2280" y="2189"/>
                    <a:pt x="1286" y="1714"/>
                  </a:cubicBezTo>
                  <a:cubicBezTo>
                    <a:pt x="419" y="1302"/>
                    <a:pt x="413" y="365"/>
                    <a:pt x="140"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9" name="Google Shape;488;p22">
              <a:extLst>
                <a:ext uri="{FF2B5EF4-FFF2-40B4-BE49-F238E27FC236}">
                  <a16:creationId xmlns:a16="http://schemas.microsoft.com/office/drawing/2014/main" xmlns="" id="{FA2D51AC-DFF6-497A-A8C3-2A2EAF98F3C6}"/>
                </a:ext>
              </a:extLst>
            </p:cNvPr>
            <p:cNvSpPr/>
            <p:nvPr/>
          </p:nvSpPr>
          <p:spPr>
            <a:xfrm>
              <a:off x="2344571" y="3526762"/>
              <a:ext cx="543353" cy="510537"/>
            </a:xfrm>
            <a:custGeom>
              <a:avLst/>
              <a:gdLst/>
              <a:ahLst/>
              <a:cxnLst/>
              <a:rect l="l" t="t" r="r" b="b"/>
              <a:pathLst>
                <a:path w="7368" h="6923" extrusionOk="0">
                  <a:moveTo>
                    <a:pt x="1904" y="6922"/>
                  </a:moveTo>
                  <a:lnTo>
                    <a:pt x="1904" y="6922"/>
                  </a:lnTo>
                  <a:lnTo>
                    <a:pt x="1904" y="6922"/>
                  </a:lnTo>
                  <a:lnTo>
                    <a:pt x="1904" y="6922"/>
                  </a:lnTo>
                  <a:close/>
                  <a:moveTo>
                    <a:pt x="37" y="6737"/>
                  </a:moveTo>
                  <a:cubicBezTo>
                    <a:pt x="486" y="6853"/>
                    <a:pt x="1179" y="6922"/>
                    <a:pt x="1901" y="6922"/>
                  </a:cubicBezTo>
                  <a:cubicBezTo>
                    <a:pt x="1179" y="6922"/>
                    <a:pt x="486" y="6853"/>
                    <a:pt x="37" y="6737"/>
                  </a:cubicBezTo>
                  <a:close/>
                  <a:moveTo>
                    <a:pt x="0" y="6727"/>
                  </a:moveTo>
                  <a:cubicBezTo>
                    <a:pt x="14" y="6730"/>
                    <a:pt x="23" y="6733"/>
                    <a:pt x="37" y="6737"/>
                  </a:cubicBezTo>
                  <a:cubicBezTo>
                    <a:pt x="23" y="6733"/>
                    <a:pt x="14" y="6730"/>
                    <a:pt x="0" y="6727"/>
                  </a:cubicBezTo>
                  <a:close/>
                  <a:moveTo>
                    <a:pt x="4445" y="6448"/>
                  </a:moveTo>
                  <a:cubicBezTo>
                    <a:pt x="4441" y="6451"/>
                    <a:pt x="4438" y="6454"/>
                    <a:pt x="4432" y="6458"/>
                  </a:cubicBezTo>
                  <a:cubicBezTo>
                    <a:pt x="4438" y="6454"/>
                    <a:pt x="4441" y="6451"/>
                    <a:pt x="4445" y="6448"/>
                  </a:cubicBezTo>
                  <a:close/>
                  <a:moveTo>
                    <a:pt x="6421" y="641"/>
                  </a:moveTo>
                  <a:lnTo>
                    <a:pt x="6421" y="641"/>
                  </a:lnTo>
                  <a:lnTo>
                    <a:pt x="6421" y="641"/>
                  </a:lnTo>
                  <a:lnTo>
                    <a:pt x="6421" y="641"/>
                  </a:lnTo>
                  <a:close/>
                  <a:moveTo>
                    <a:pt x="6089" y="629"/>
                  </a:moveTo>
                  <a:cubicBezTo>
                    <a:pt x="6198" y="635"/>
                    <a:pt x="6312" y="641"/>
                    <a:pt x="6418" y="641"/>
                  </a:cubicBezTo>
                  <a:cubicBezTo>
                    <a:pt x="6312" y="641"/>
                    <a:pt x="6198" y="635"/>
                    <a:pt x="6089" y="629"/>
                  </a:cubicBezTo>
                  <a:close/>
                  <a:moveTo>
                    <a:pt x="6079" y="629"/>
                  </a:moveTo>
                  <a:lnTo>
                    <a:pt x="6082" y="629"/>
                  </a:lnTo>
                  <a:lnTo>
                    <a:pt x="6079" y="629"/>
                  </a:lnTo>
                  <a:close/>
                  <a:moveTo>
                    <a:pt x="6049" y="629"/>
                  </a:moveTo>
                  <a:lnTo>
                    <a:pt x="6049" y="629"/>
                  </a:lnTo>
                  <a:lnTo>
                    <a:pt x="6049" y="629"/>
                  </a:lnTo>
                  <a:close/>
                  <a:moveTo>
                    <a:pt x="6016" y="625"/>
                  </a:moveTo>
                  <a:lnTo>
                    <a:pt x="6039" y="625"/>
                  </a:lnTo>
                  <a:lnTo>
                    <a:pt x="6016" y="625"/>
                  </a:lnTo>
                  <a:close/>
                  <a:moveTo>
                    <a:pt x="5611" y="609"/>
                  </a:moveTo>
                  <a:cubicBezTo>
                    <a:pt x="5740" y="609"/>
                    <a:pt x="5873" y="615"/>
                    <a:pt x="6002" y="625"/>
                  </a:cubicBezTo>
                  <a:cubicBezTo>
                    <a:pt x="5873" y="615"/>
                    <a:pt x="5740" y="609"/>
                    <a:pt x="5611" y="609"/>
                  </a:cubicBezTo>
                  <a:close/>
                  <a:moveTo>
                    <a:pt x="5611" y="609"/>
                  </a:moveTo>
                  <a:lnTo>
                    <a:pt x="5611" y="609"/>
                  </a:lnTo>
                  <a:lnTo>
                    <a:pt x="5611" y="609"/>
                  </a:lnTo>
                  <a:lnTo>
                    <a:pt x="5611" y="609"/>
                  </a:lnTo>
                  <a:close/>
                  <a:moveTo>
                    <a:pt x="7362" y="27"/>
                  </a:moveTo>
                  <a:lnTo>
                    <a:pt x="7362" y="31"/>
                  </a:lnTo>
                  <a:lnTo>
                    <a:pt x="7362" y="27"/>
                  </a:lnTo>
                  <a:close/>
                  <a:moveTo>
                    <a:pt x="7365" y="14"/>
                  </a:moveTo>
                  <a:lnTo>
                    <a:pt x="7365" y="20"/>
                  </a:lnTo>
                  <a:lnTo>
                    <a:pt x="7365" y="14"/>
                  </a:lnTo>
                  <a:close/>
                  <a:moveTo>
                    <a:pt x="7365" y="7"/>
                  </a:moveTo>
                  <a:lnTo>
                    <a:pt x="7365" y="14"/>
                  </a:lnTo>
                  <a:lnTo>
                    <a:pt x="7365" y="7"/>
                  </a:lnTo>
                  <a:close/>
                  <a:moveTo>
                    <a:pt x="7368" y="0"/>
                  </a:moveTo>
                  <a:cubicBezTo>
                    <a:pt x="7368" y="4"/>
                    <a:pt x="7368" y="4"/>
                    <a:pt x="7365" y="7"/>
                  </a:cubicBezTo>
                  <a:cubicBezTo>
                    <a:pt x="7368" y="4"/>
                    <a:pt x="7368" y="4"/>
                    <a:pt x="7368"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0" name="Google Shape;489;p22">
              <a:extLst>
                <a:ext uri="{FF2B5EF4-FFF2-40B4-BE49-F238E27FC236}">
                  <a16:creationId xmlns:a16="http://schemas.microsoft.com/office/drawing/2014/main" xmlns="" id="{98E7E724-C6D3-4C4F-A344-D07D0D85E0DD}"/>
                </a:ext>
              </a:extLst>
            </p:cNvPr>
            <p:cNvSpPr/>
            <p:nvPr/>
          </p:nvSpPr>
          <p:spPr>
            <a:xfrm>
              <a:off x="2297079" y="3488562"/>
              <a:ext cx="593057" cy="548737"/>
            </a:xfrm>
            <a:custGeom>
              <a:avLst/>
              <a:gdLst/>
              <a:ahLst/>
              <a:cxnLst/>
              <a:rect l="l" t="t" r="r" b="b"/>
              <a:pathLst>
                <a:path w="8042" h="7441" extrusionOk="0">
                  <a:moveTo>
                    <a:pt x="4877" y="0"/>
                  </a:moveTo>
                  <a:cubicBezTo>
                    <a:pt x="4581" y="0"/>
                    <a:pt x="4401" y="133"/>
                    <a:pt x="4328" y="615"/>
                  </a:cubicBezTo>
                  <a:cubicBezTo>
                    <a:pt x="4169" y="1631"/>
                    <a:pt x="4129" y="3494"/>
                    <a:pt x="4026" y="4664"/>
                  </a:cubicBezTo>
                  <a:cubicBezTo>
                    <a:pt x="4016" y="4777"/>
                    <a:pt x="4009" y="4880"/>
                    <a:pt x="4009" y="4973"/>
                  </a:cubicBezTo>
                  <a:cubicBezTo>
                    <a:pt x="4009" y="5372"/>
                    <a:pt x="4079" y="5651"/>
                    <a:pt x="4079" y="5866"/>
                  </a:cubicBezTo>
                  <a:cubicBezTo>
                    <a:pt x="4079" y="6149"/>
                    <a:pt x="3963" y="6324"/>
                    <a:pt x="3428" y="6528"/>
                  </a:cubicBezTo>
                  <a:cubicBezTo>
                    <a:pt x="2867" y="6740"/>
                    <a:pt x="2505" y="6819"/>
                    <a:pt x="2090" y="6819"/>
                  </a:cubicBezTo>
                  <a:cubicBezTo>
                    <a:pt x="1728" y="6819"/>
                    <a:pt x="1322" y="6760"/>
                    <a:pt x="707" y="6677"/>
                  </a:cubicBezTo>
                  <a:cubicBezTo>
                    <a:pt x="436" y="6640"/>
                    <a:pt x="203" y="6617"/>
                    <a:pt x="0" y="6591"/>
                  </a:cubicBezTo>
                  <a:lnTo>
                    <a:pt x="0" y="6591"/>
                  </a:lnTo>
                  <a:cubicBezTo>
                    <a:pt x="126" y="6926"/>
                    <a:pt x="325" y="7158"/>
                    <a:pt x="644" y="7245"/>
                  </a:cubicBezTo>
                  <a:cubicBezTo>
                    <a:pt x="658" y="7248"/>
                    <a:pt x="667" y="7251"/>
                    <a:pt x="681" y="7255"/>
                  </a:cubicBezTo>
                  <a:cubicBezTo>
                    <a:pt x="1130" y="7371"/>
                    <a:pt x="1823" y="7440"/>
                    <a:pt x="2545" y="7440"/>
                  </a:cubicBezTo>
                  <a:lnTo>
                    <a:pt x="2548" y="7440"/>
                  </a:lnTo>
                  <a:cubicBezTo>
                    <a:pt x="3525" y="7440"/>
                    <a:pt x="4547" y="7311"/>
                    <a:pt x="5076" y="6976"/>
                  </a:cubicBezTo>
                  <a:cubicBezTo>
                    <a:pt x="5082" y="6972"/>
                    <a:pt x="5085" y="6969"/>
                    <a:pt x="5089" y="6966"/>
                  </a:cubicBezTo>
                  <a:cubicBezTo>
                    <a:pt x="5418" y="6750"/>
                    <a:pt x="5498" y="5989"/>
                    <a:pt x="5498" y="5085"/>
                  </a:cubicBezTo>
                  <a:cubicBezTo>
                    <a:pt x="5498" y="4256"/>
                    <a:pt x="5431" y="3309"/>
                    <a:pt x="5431" y="2554"/>
                  </a:cubicBezTo>
                  <a:cubicBezTo>
                    <a:pt x="5431" y="1831"/>
                    <a:pt x="5490" y="1289"/>
                    <a:pt x="5730" y="1199"/>
                  </a:cubicBezTo>
                  <a:cubicBezTo>
                    <a:pt x="5889" y="1143"/>
                    <a:pt x="6065" y="1127"/>
                    <a:pt x="6255" y="1127"/>
                  </a:cubicBezTo>
                  <a:cubicBezTo>
                    <a:pt x="6384" y="1127"/>
                    <a:pt x="6517" y="1133"/>
                    <a:pt x="6646" y="1143"/>
                  </a:cubicBezTo>
                  <a:lnTo>
                    <a:pt x="6683" y="1143"/>
                  </a:lnTo>
                  <a:cubicBezTo>
                    <a:pt x="6686" y="1143"/>
                    <a:pt x="6690" y="1143"/>
                    <a:pt x="6693" y="1147"/>
                  </a:cubicBezTo>
                  <a:lnTo>
                    <a:pt x="6733" y="1147"/>
                  </a:lnTo>
                  <a:cubicBezTo>
                    <a:pt x="6842" y="1153"/>
                    <a:pt x="6956" y="1159"/>
                    <a:pt x="7062" y="1159"/>
                  </a:cubicBezTo>
                  <a:lnTo>
                    <a:pt x="7065" y="1159"/>
                  </a:lnTo>
                  <a:cubicBezTo>
                    <a:pt x="7503" y="1159"/>
                    <a:pt x="7879" y="1063"/>
                    <a:pt x="8006" y="549"/>
                  </a:cubicBezTo>
                  <a:lnTo>
                    <a:pt x="8006" y="545"/>
                  </a:lnTo>
                  <a:cubicBezTo>
                    <a:pt x="8006" y="542"/>
                    <a:pt x="8006" y="542"/>
                    <a:pt x="8009" y="538"/>
                  </a:cubicBezTo>
                  <a:lnTo>
                    <a:pt x="8009" y="532"/>
                  </a:lnTo>
                  <a:lnTo>
                    <a:pt x="8009" y="525"/>
                  </a:lnTo>
                  <a:cubicBezTo>
                    <a:pt x="8012" y="522"/>
                    <a:pt x="8012" y="522"/>
                    <a:pt x="8012" y="518"/>
                  </a:cubicBezTo>
                  <a:cubicBezTo>
                    <a:pt x="8021" y="472"/>
                    <a:pt x="8032" y="425"/>
                    <a:pt x="8041" y="373"/>
                  </a:cubicBezTo>
                  <a:lnTo>
                    <a:pt x="8021" y="373"/>
                  </a:lnTo>
                  <a:cubicBezTo>
                    <a:pt x="7530" y="373"/>
                    <a:pt x="6933" y="216"/>
                    <a:pt x="6304" y="190"/>
                  </a:cubicBezTo>
                  <a:cubicBezTo>
                    <a:pt x="5677" y="163"/>
                    <a:pt x="5205" y="0"/>
                    <a:pt x="4877"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1" name="Google Shape;490;p22">
              <a:extLst>
                <a:ext uri="{FF2B5EF4-FFF2-40B4-BE49-F238E27FC236}">
                  <a16:creationId xmlns:a16="http://schemas.microsoft.com/office/drawing/2014/main" xmlns="" id="{7673DF23-2419-4958-BC98-C2F762911130}"/>
                </a:ext>
              </a:extLst>
            </p:cNvPr>
            <p:cNvSpPr/>
            <p:nvPr/>
          </p:nvSpPr>
          <p:spPr>
            <a:xfrm>
              <a:off x="2146934" y="2907306"/>
              <a:ext cx="235173" cy="356188"/>
            </a:xfrm>
            <a:custGeom>
              <a:avLst/>
              <a:gdLst/>
              <a:ahLst/>
              <a:cxnLst/>
              <a:rect l="l" t="t" r="r" b="b"/>
              <a:pathLst>
                <a:path w="3189" h="4830" extrusionOk="0">
                  <a:moveTo>
                    <a:pt x="2611" y="0"/>
                  </a:moveTo>
                  <a:cubicBezTo>
                    <a:pt x="1973" y="0"/>
                    <a:pt x="963" y="488"/>
                    <a:pt x="462" y="1910"/>
                  </a:cubicBezTo>
                  <a:cubicBezTo>
                    <a:pt x="146" y="2803"/>
                    <a:pt x="0" y="3461"/>
                    <a:pt x="0" y="3923"/>
                  </a:cubicBezTo>
                  <a:cubicBezTo>
                    <a:pt x="0" y="4554"/>
                    <a:pt x="272" y="4819"/>
                    <a:pt x="761" y="4830"/>
                  </a:cubicBezTo>
                  <a:lnTo>
                    <a:pt x="777" y="4830"/>
                  </a:lnTo>
                  <a:cubicBezTo>
                    <a:pt x="1146" y="4830"/>
                    <a:pt x="1412" y="4667"/>
                    <a:pt x="1604" y="4465"/>
                  </a:cubicBezTo>
                  <a:cubicBezTo>
                    <a:pt x="1316" y="4441"/>
                    <a:pt x="1000" y="4301"/>
                    <a:pt x="1003" y="3800"/>
                  </a:cubicBezTo>
                  <a:cubicBezTo>
                    <a:pt x="1003" y="3581"/>
                    <a:pt x="1063" y="3298"/>
                    <a:pt x="1206" y="2926"/>
                  </a:cubicBezTo>
                  <a:cubicBezTo>
                    <a:pt x="1800" y="1399"/>
                    <a:pt x="2090" y="392"/>
                    <a:pt x="2694" y="392"/>
                  </a:cubicBezTo>
                  <a:cubicBezTo>
                    <a:pt x="2833" y="392"/>
                    <a:pt x="2953" y="605"/>
                    <a:pt x="3039" y="933"/>
                  </a:cubicBezTo>
                  <a:cubicBezTo>
                    <a:pt x="3053" y="977"/>
                    <a:pt x="3062" y="1020"/>
                    <a:pt x="3073" y="1066"/>
                  </a:cubicBezTo>
                  <a:cubicBezTo>
                    <a:pt x="3149" y="827"/>
                    <a:pt x="3189" y="614"/>
                    <a:pt x="3189" y="442"/>
                  </a:cubicBezTo>
                  <a:cubicBezTo>
                    <a:pt x="3189" y="389"/>
                    <a:pt x="3186" y="339"/>
                    <a:pt x="3175" y="292"/>
                  </a:cubicBezTo>
                  <a:cubicBezTo>
                    <a:pt x="3142" y="116"/>
                    <a:pt x="2920" y="0"/>
                    <a:pt x="2611"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2" name="Google Shape;491;p22">
              <a:extLst>
                <a:ext uri="{FF2B5EF4-FFF2-40B4-BE49-F238E27FC236}">
                  <a16:creationId xmlns:a16="http://schemas.microsoft.com/office/drawing/2014/main" xmlns="" id="{BEF223A0-9714-477B-893B-D6EC94C43D4C}"/>
                </a:ext>
              </a:extLst>
            </p:cNvPr>
            <p:cNvSpPr/>
            <p:nvPr/>
          </p:nvSpPr>
          <p:spPr>
            <a:xfrm>
              <a:off x="1944651" y="2993661"/>
              <a:ext cx="167622" cy="273225"/>
            </a:xfrm>
            <a:custGeom>
              <a:avLst/>
              <a:gdLst/>
              <a:ahLst/>
              <a:cxnLst/>
              <a:rect l="l" t="t" r="r" b="b"/>
              <a:pathLst>
                <a:path w="2273" h="3705" extrusionOk="0">
                  <a:moveTo>
                    <a:pt x="1038" y="1"/>
                  </a:moveTo>
                  <a:cubicBezTo>
                    <a:pt x="557" y="1"/>
                    <a:pt x="72" y="596"/>
                    <a:pt x="46" y="1675"/>
                  </a:cubicBezTo>
                  <a:cubicBezTo>
                    <a:pt x="1" y="3550"/>
                    <a:pt x="695" y="3693"/>
                    <a:pt x="908" y="3693"/>
                  </a:cubicBezTo>
                  <a:cubicBezTo>
                    <a:pt x="947" y="3693"/>
                    <a:pt x="970" y="3688"/>
                    <a:pt x="970" y="3688"/>
                  </a:cubicBezTo>
                  <a:cubicBezTo>
                    <a:pt x="1019" y="3699"/>
                    <a:pt x="1067" y="3705"/>
                    <a:pt x="1113" y="3705"/>
                  </a:cubicBezTo>
                  <a:cubicBezTo>
                    <a:pt x="1902" y="3705"/>
                    <a:pt x="2273" y="2162"/>
                    <a:pt x="1856" y="832"/>
                  </a:cubicBezTo>
                  <a:cubicBezTo>
                    <a:pt x="1678" y="267"/>
                    <a:pt x="1359" y="1"/>
                    <a:pt x="1038"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3" name="Google Shape;492;p22">
              <a:extLst>
                <a:ext uri="{FF2B5EF4-FFF2-40B4-BE49-F238E27FC236}">
                  <a16:creationId xmlns:a16="http://schemas.microsoft.com/office/drawing/2014/main" xmlns="" id="{4D70015B-2A24-4F02-B215-1CA614DBC83A}"/>
                </a:ext>
              </a:extLst>
            </p:cNvPr>
            <p:cNvSpPr/>
            <p:nvPr/>
          </p:nvSpPr>
          <p:spPr>
            <a:xfrm>
              <a:off x="1962644" y="3182374"/>
              <a:ext cx="71385" cy="82373"/>
            </a:xfrm>
            <a:custGeom>
              <a:avLst/>
              <a:gdLst/>
              <a:ahLst/>
              <a:cxnLst/>
              <a:rect l="l" t="t" r="r" b="b"/>
              <a:pathLst>
                <a:path w="968" h="1117" extrusionOk="0">
                  <a:moveTo>
                    <a:pt x="486" y="0"/>
                  </a:moveTo>
                  <a:cubicBezTo>
                    <a:pt x="217" y="0"/>
                    <a:pt x="1" y="252"/>
                    <a:pt x="1" y="559"/>
                  </a:cubicBezTo>
                  <a:cubicBezTo>
                    <a:pt x="1" y="867"/>
                    <a:pt x="217" y="1117"/>
                    <a:pt x="486" y="1117"/>
                  </a:cubicBezTo>
                  <a:cubicBezTo>
                    <a:pt x="752" y="1117"/>
                    <a:pt x="968" y="867"/>
                    <a:pt x="968" y="559"/>
                  </a:cubicBezTo>
                  <a:cubicBezTo>
                    <a:pt x="968" y="252"/>
                    <a:pt x="752" y="0"/>
                    <a:pt x="4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4" name="Google Shape;493;p22">
              <a:extLst>
                <a:ext uri="{FF2B5EF4-FFF2-40B4-BE49-F238E27FC236}">
                  <a16:creationId xmlns:a16="http://schemas.microsoft.com/office/drawing/2014/main" xmlns="" id="{6E36A3D8-C699-488A-A840-4CEB95B3ADF1}"/>
                </a:ext>
              </a:extLst>
            </p:cNvPr>
            <p:cNvSpPr/>
            <p:nvPr/>
          </p:nvSpPr>
          <p:spPr>
            <a:xfrm>
              <a:off x="1997452" y="3007452"/>
              <a:ext cx="90190" cy="151472"/>
            </a:xfrm>
            <a:custGeom>
              <a:avLst/>
              <a:gdLst/>
              <a:ahLst/>
              <a:cxnLst/>
              <a:rect l="l" t="t" r="r" b="b"/>
              <a:pathLst>
                <a:path w="1223" h="2054" extrusionOk="0">
                  <a:moveTo>
                    <a:pt x="612" y="1"/>
                  </a:moveTo>
                  <a:cubicBezTo>
                    <a:pt x="273" y="1"/>
                    <a:pt x="1" y="459"/>
                    <a:pt x="1" y="1027"/>
                  </a:cubicBezTo>
                  <a:cubicBezTo>
                    <a:pt x="1" y="1592"/>
                    <a:pt x="273" y="2054"/>
                    <a:pt x="612" y="2054"/>
                  </a:cubicBezTo>
                  <a:cubicBezTo>
                    <a:pt x="948" y="2054"/>
                    <a:pt x="1223" y="1592"/>
                    <a:pt x="1223" y="1027"/>
                  </a:cubicBezTo>
                  <a:cubicBezTo>
                    <a:pt x="1223" y="459"/>
                    <a:pt x="948" y="1"/>
                    <a:pt x="61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5" name="Google Shape;494;p22">
              <a:extLst>
                <a:ext uri="{FF2B5EF4-FFF2-40B4-BE49-F238E27FC236}">
                  <a16:creationId xmlns:a16="http://schemas.microsoft.com/office/drawing/2014/main" xmlns="" id="{06852E75-411A-471B-B590-BD8A9672CCB1}"/>
                </a:ext>
              </a:extLst>
            </p:cNvPr>
            <p:cNvSpPr/>
            <p:nvPr/>
          </p:nvSpPr>
          <p:spPr>
            <a:xfrm>
              <a:off x="2495823" y="2993661"/>
              <a:ext cx="167917" cy="273225"/>
            </a:xfrm>
            <a:custGeom>
              <a:avLst/>
              <a:gdLst/>
              <a:ahLst/>
              <a:cxnLst/>
              <a:rect l="l" t="t" r="r" b="b"/>
              <a:pathLst>
                <a:path w="2277" h="3705" extrusionOk="0">
                  <a:moveTo>
                    <a:pt x="1040" y="1"/>
                  </a:moveTo>
                  <a:cubicBezTo>
                    <a:pt x="558" y="1"/>
                    <a:pt x="71" y="596"/>
                    <a:pt x="45" y="1675"/>
                  </a:cubicBezTo>
                  <a:cubicBezTo>
                    <a:pt x="1" y="3550"/>
                    <a:pt x="697" y="3693"/>
                    <a:pt x="911" y="3693"/>
                  </a:cubicBezTo>
                  <a:cubicBezTo>
                    <a:pt x="949" y="3693"/>
                    <a:pt x="972" y="3688"/>
                    <a:pt x="972" y="3688"/>
                  </a:cubicBezTo>
                  <a:cubicBezTo>
                    <a:pt x="1022" y="3699"/>
                    <a:pt x="1070" y="3705"/>
                    <a:pt x="1116" y="3705"/>
                  </a:cubicBezTo>
                  <a:cubicBezTo>
                    <a:pt x="1905" y="3705"/>
                    <a:pt x="2277" y="2162"/>
                    <a:pt x="1859" y="832"/>
                  </a:cubicBezTo>
                  <a:cubicBezTo>
                    <a:pt x="1681" y="267"/>
                    <a:pt x="1361" y="1"/>
                    <a:pt x="1040"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6" name="Google Shape;495;p22">
              <a:extLst>
                <a:ext uri="{FF2B5EF4-FFF2-40B4-BE49-F238E27FC236}">
                  <a16:creationId xmlns:a16="http://schemas.microsoft.com/office/drawing/2014/main" xmlns="" id="{363BFD5A-7716-4AC3-91B6-906F4803A8D0}"/>
                </a:ext>
              </a:extLst>
            </p:cNvPr>
            <p:cNvSpPr/>
            <p:nvPr/>
          </p:nvSpPr>
          <p:spPr>
            <a:xfrm>
              <a:off x="2514112" y="3182374"/>
              <a:ext cx="71311" cy="82373"/>
            </a:xfrm>
            <a:custGeom>
              <a:avLst/>
              <a:gdLst/>
              <a:ahLst/>
              <a:cxnLst/>
              <a:rect l="l" t="t" r="r" b="b"/>
              <a:pathLst>
                <a:path w="967" h="1117" extrusionOk="0">
                  <a:moveTo>
                    <a:pt x="485" y="0"/>
                  </a:moveTo>
                  <a:cubicBezTo>
                    <a:pt x="216" y="0"/>
                    <a:pt x="0" y="252"/>
                    <a:pt x="0" y="559"/>
                  </a:cubicBezTo>
                  <a:cubicBezTo>
                    <a:pt x="0" y="867"/>
                    <a:pt x="216" y="1117"/>
                    <a:pt x="485" y="1117"/>
                  </a:cubicBezTo>
                  <a:cubicBezTo>
                    <a:pt x="751" y="1117"/>
                    <a:pt x="967" y="867"/>
                    <a:pt x="967" y="559"/>
                  </a:cubicBezTo>
                  <a:cubicBezTo>
                    <a:pt x="967" y="252"/>
                    <a:pt x="751" y="0"/>
                    <a:pt x="48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7" name="Google Shape;496;p22">
              <a:extLst>
                <a:ext uri="{FF2B5EF4-FFF2-40B4-BE49-F238E27FC236}">
                  <a16:creationId xmlns:a16="http://schemas.microsoft.com/office/drawing/2014/main" xmlns="" id="{B3F4D79C-B504-4DD1-9FD6-A1872F0C0421}"/>
                </a:ext>
              </a:extLst>
            </p:cNvPr>
            <p:cNvSpPr/>
            <p:nvPr/>
          </p:nvSpPr>
          <p:spPr>
            <a:xfrm>
              <a:off x="2548846" y="3007452"/>
              <a:ext cx="90264" cy="151472"/>
            </a:xfrm>
            <a:custGeom>
              <a:avLst/>
              <a:gdLst/>
              <a:ahLst/>
              <a:cxnLst/>
              <a:rect l="l" t="t" r="r" b="b"/>
              <a:pathLst>
                <a:path w="1224" h="2054" extrusionOk="0">
                  <a:moveTo>
                    <a:pt x="612" y="1"/>
                  </a:moveTo>
                  <a:cubicBezTo>
                    <a:pt x="273" y="1"/>
                    <a:pt x="1" y="459"/>
                    <a:pt x="1" y="1027"/>
                  </a:cubicBezTo>
                  <a:cubicBezTo>
                    <a:pt x="1" y="1592"/>
                    <a:pt x="273" y="2054"/>
                    <a:pt x="612" y="2054"/>
                  </a:cubicBezTo>
                  <a:cubicBezTo>
                    <a:pt x="948" y="2054"/>
                    <a:pt x="1223" y="1592"/>
                    <a:pt x="1223" y="1027"/>
                  </a:cubicBezTo>
                  <a:cubicBezTo>
                    <a:pt x="1223" y="459"/>
                    <a:pt x="948" y="1"/>
                    <a:pt x="61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8" name="Google Shape;497;p22">
              <a:extLst>
                <a:ext uri="{FF2B5EF4-FFF2-40B4-BE49-F238E27FC236}">
                  <a16:creationId xmlns:a16="http://schemas.microsoft.com/office/drawing/2014/main" xmlns="" id="{0D222001-0FF0-43D0-A2CC-089FDB44D003}"/>
                </a:ext>
              </a:extLst>
            </p:cNvPr>
            <p:cNvSpPr/>
            <p:nvPr/>
          </p:nvSpPr>
          <p:spPr>
            <a:xfrm>
              <a:off x="1868398" y="3289452"/>
              <a:ext cx="152652" cy="115632"/>
            </a:xfrm>
            <a:custGeom>
              <a:avLst/>
              <a:gdLst/>
              <a:ahLst/>
              <a:cxnLst/>
              <a:rect l="l" t="t" r="r" b="b"/>
              <a:pathLst>
                <a:path w="2070" h="1568" extrusionOk="0">
                  <a:moveTo>
                    <a:pt x="1037" y="0"/>
                  </a:moveTo>
                  <a:cubicBezTo>
                    <a:pt x="466" y="0"/>
                    <a:pt x="0" y="349"/>
                    <a:pt x="0" y="784"/>
                  </a:cubicBezTo>
                  <a:cubicBezTo>
                    <a:pt x="0" y="1216"/>
                    <a:pt x="466" y="1567"/>
                    <a:pt x="1037" y="1567"/>
                  </a:cubicBezTo>
                  <a:cubicBezTo>
                    <a:pt x="1608" y="1567"/>
                    <a:pt x="2070" y="1216"/>
                    <a:pt x="2070" y="784"/>
                  </a:cubicBezTo>
                  <a:cubicBezTo>
                    <a:pt x="2070" y="349"/>
                    <a:pt x="1608" y="0"/>
                    <a:pt x="1037"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9" name="Google Shape;498;p22">
              <a:extLst>
                <a:ext uri="{FF2B5EF4-FFF2-40B4-BE49-F238E27FC236}">
                  <a16:creationId xmlns:a16="http://schemas.microsoft.com/office/drawing/2014/main" xmlns="" id="{47A9FB45-3F12-4936-A9E1-FCE74CDECD61}"/>
                </a:ext>
              </a:extLst>
            </p:cNvPr>
            <p:cNvSpPr/>
            <p:nvPr/>
          </p:nvSpPr>
          <p:spPr>
            <a:xfrm>
              <a:off x="2533433" y="3289452"/>
              <a:ext cx="152431" cy="115632"/>
            </a:xfrm>
            <a:custGeom>
              <a:avLst/>
              <a:gdLst/>
              <a:ahLst/>
              <a:cxnLst/>
              <a:rect l="l" t="t" r="r" b="b"/>
              <a:pathLst>
                <a:path w="2067" h="1568" extrusionOk="0">
                  <a:moveTo>
                    <a:pt x="1034" y="0"/>
                  </a:moveTo>
                  <a:cubicBezTo>
                    <a:pt x="462" y="0"/>
                    <a:pt x="1" y="349"/>
                    <a:pt x="1" y="784"/>
                  </a:cubicBezTo>
                  <a:cubicBezTo>
                    <a:pt x="1" y="1216"/>
                    <a:pt x="462" y="1567"/>
                    <a:pt x="1034" y="1567"/>
                  </a:cubicBezTo>
                  <a:cubicBezTo>
                    <a:pt x="1605" y="1567"/>
                    <a:pt x="2066" y="1216"/>
                    <a:pt x="2066" y="784"/>
                  </a:cubicBezTo>
                  <a:cubicBezTo>
                    <a:pt x="2066" y="349"/>
                    <a:pt x="1605" y="0"/>
                    <a:pt x="1034"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0" name="Google Shape;499;p22">
              <a:extLst>
                <a:ext uri="{FF2B5EF4-FFF2-40B4-BE49-F238E27FC236}">
                  <a16:creationId xmlns:a16="http://schemas.microsoft.com/office/drawing/2014/main" xmlns="" id="{DB366C5C-E08A-4F97-B657-76C1EA9D5740}"/>
                </a:ext>
              </a:extLst>
            </p:cNvPr>
            <p:cNvSpPr/>
            <p:nvPr/>
          </p:nvSpPr>
          <p:spPr>
            <a:xfrm>
              <a:off x="2226726" y="3307077"/>
              <a:ext cx="98081" cy="98007"/>
            </a:xfrm>
            <a:custGeom>
              <a:avLst/>
              <a:gdLst/>
              <a:ahLst/>
              <a:cxnLst/>
              <a:rect l="l" t="t" r="r" b="b"/>
              <a:pathLst>
                <a:path w="1330" h="1329" extrusionOk="0">
                  <a:moveTo>
                    <a:pt x="665" y="0"/>
                  </a:moveTo>
                  <a:cubicBezTo>
                    <a:pt x="300" y="0"/>
                    <a:pt x="1" y="299"/>
                    <a:pt x="1" y="664"/>
                  </a:cubicBezTo>
                  <a:cubicBezTo>
                    <a:pt x="1" y="1033"/>
                    <a:pt x="300" y="1328"/>
                    <a:pt x="665" y="1328"/>
                  </a:cubicBezTo>
                  <a:cubicBezTo>
                    <a:pt x="1034" y="1328"/>
                    <a:pt x="1330" y="1033"/>
                    <a:pt x="1330" y="664"/>
                  </a:cubicBezTo>
                  <a:cubicBezTo>
                    <a:pt x="1330" y="299"/>
                    <a:pt x="1034" y="0"/>
                    <a:pt x="665"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grpSp>
        <p:nvGrpSpPr>
          <p:cNvPr id="61" name="Google Shape;500;p22">
            <a:extLst>
              <a:ext uri="{FF2B5EF4-FFF2-40B4-BE49-F238E27FC236}">
                <a16:creationId xmlns:a16="http://schemas.microsoft.com/office/drawing/2014/main" xmlns="" id="{46261672-4676-466C-8CBE-4CC1BBC40AA7}"/>
              </a:ext>
            </a:extLst>
          </p:cNvPr>
          <p:cNvGrpSpPr/>
          <p:nvPr/>
        </p:nvGrpSpPr>
        <p:grpSpPr>
          <a:xfrm>
            <a:off x="3153439" y="3802362"/>
            <a:ext cx="663853" cy="908973"/>
            <a:chOff x="4836718" y="719374"/>
            <a:chExt cx="1180952" cy="1617007"/>
          </a:xfrm>
        </p:grpSpPr>
        <p:sp>
          <p:nvSpPr>
            <p:cNvPr id="62" name="Google Shape;501;p22">
              <a:extLst>
                <a:ext uri="{FF2B5EF4-FFF2-40B4-BE49-F238E27FC236}">
                  <a16:creationId xmlns:a16="http://schemas.microsoft.com/office/drawing/2014/main" xmlns="" id="{EFA2043E-CE52-4FC9-998F-BAF35C375B46}"/>
                </a:ext>
              </a:extLst>
            </p:cNvPr>
            <p:cNvSpPr/>
            <p:nvPr/>
          </p:nvSpPr>
          <p:spPr>
            <a:xfrm>
              <a:off x="4836718" y="719374"/>
              <a:ext cx="1180952" cy="1617007"/>
            </a:xfrm>
            <a:custGeom>
              <a:avLst/>
              <a:gdLst/>
              <a:ahLst/>
              <a:cxnLst/>
              <a:rect l="l" t="t" r="r" b="b"/>
              <a:pathLst>
                <a:path w="16014" h="21927" extrusionOk="0">
                  <a:moveTo>
                    <a:pt x="8367" y="0"/>
                  </a:moveTo>
                  <a:cubicBezTo>
                    <a:pt x="8320" y="0"/>
                    <a:pt x="8272" y="0"/>
                    <a:pt x="8225" y="1"/>
                  </a:cubicBezTo>
                  <a:lnTo>
                    <a:pt x="8208" y="1"/>
                  </a:lnTo>
                  <a:cubicBezTo>
                    <a:pt x="8185" y="1"/>
                    <a:pt x="8158" y="4"/>
                    <a:pt x="8135" y="4"/>
                  </a:cubicBezTo>
                  <a:lnTo>
                    <a:pt x="8069" y="4"/>
                  </a:lnTo>
                  <a:lnTo>
                    <a:pt x="8032" y="7"/>
                  </a:lnTo>
                  <a:cubicBezTo>
                    <a:pt x="7264" y="27"/>
                    <a:pt x="6507" y="110"/>
                    <a:pt x="5777" y="257"/>
                  </a:cubicBezTo>
                  <a:cubicBezTo>
                    <a:pt x="5245" y="359"/>
                    <a:pt x="4737" y="496"/>
                    <a:pt x="4272" y="658"/>
                  </a:cubicBezTo>
                  <a:cubicBezTo>
                    <a:pt x="3428" y="947"/>
                    <a:pt x="2691" y="1326"/>
                    <a:pt x="2083" y="1781"/>
                  </a:cubicBezTo>
                  <a:cubicBezTo>
                    <a:pt x="1365" y="2319"/>
                    <a:pt x="827" y="2964"/>
                    <a:pt x="482" y="3697"/>
                  </a:cubicBezTo>
                  <a:cubicBezTo>
                    <a:pt x="157" y="4379"/>
                    <a:pt x="0" y="5129"/>
                    <a:pt x="17" y="5937"/>
                  </a:cubicBezTo>
                  <a:cubicBezTo>
                    <a:pt x="17" y="5973"/>
                    <a:pt x="20" y="6009"/>
                    <a:pt x="20" y="6049"/>
                  </a:cubicBezTo>
                  <a:lnTo>
                    <a:pt x="20" y="6062"/>
                  </a:lnTo>
                  <a:cubicBezTo>
                    <a:pt x="24" y="6093"/>
                    <a:pt x="24" y="6122"/>
                    <a:pt x="27" y="6153"/>
                  </a:cubicBezTo>
                  <a:lnTo>
                    <a:pt x="27" y="6176"/>
                  </a:lnTo>
                  <a:lnTo>
                    <a:pt x="27" y="6182"/>
                  </a:lnTo>
                  <a:cubicBezTo>
                    <a:pt x="30" y="6205"/>
                    <a:pt x="30" y="6232"/>
                    <a:pt x="34" y="6255"/>
                  </a:cubicBezTo>
                  <a:cubicBezTo>
                    <a:pt x="34" y="6268"/>
                    <a:pt x="34" y="6279"/>
                    <a:pt x="37" y="6292"/>
                  </a:cubicBezTo>
                  <a:lnTo>
                    <a:pt x="37" y="6298"/>
                  </a:lnTo>
                  <a:cubicBezTo>
                    <a:pt x="37" y="6318"/>
                    <a:pt x="40" y="6338"/>
                    <a:pt x="40" y="6355"/>
                  </a:cubicBezTo>
                  <a:cubicBezTo>
                    <a:pt x="43" y="6372"/>
                    <a:pt x="43" y="6388"/>
                    <a:pt x="47" y="6404"/>
                  </a:cubicBezTo>
                  <a:cubicBezTo>
                    <a:pt x="47" y="6421"/>
                    <a:pt x="50" y="6438"/>
                    <a:pt x="54" y="6455"/>
                  </a:cubicBezTo>
                  <a:cubicBezTo>
                    <a:pt x="54" y="6471"/>
                    <a:pt x="57" y="6487"/>
                    <a:pt x="57" y="6504"/>
                  </a:cubicBezTo>
                  <a:cubicBezTo>
                    <a:pt x="60" y="6524"/>
                    <a:pt x="63" y="6541"/>
                    <a:pt x="67" y="6561"/>
                  </a:cubicBezTo>
                  <a:lnTo>
                    <a:pt x="67" y="6567"/>
                  </a:lnTo>
                  <a:cubicBezTo>
                    <a:pt x="67" y="6577"/>
                    <a:pt x="70" y="6587"/>
                    <a:pt x="70" y="6597"/>
                  </a:cubicBezTo>
                  <a:cubicBezTo>
                    <a:pt x="77" y="6637"/>
                    <a:pt x="80" y="6674"/>
                    <a:pt x="87" y="6707"/>
                  </a:cubicBezTo>
                  <a:lnTo>
                    <a:pt x="87" y="6711"/>
                  </a:lnTo>
                  <a:cubicBezTo>
                    <a:pt x="296" y="7926"/>
                    <a:pt x="937" y="8514"/>
                    <a:pt x="1439" y="8793"/>
                  </a:cubicBezTo>
                  <a:cubicBezTo>
                    <a:pt x="1874" y="9035"/>
                    <a:pt x="2375" y="9158"/>
                    <a:pt x="2964" y="9158"/>
                  </a:cubicBezTo>
                  <a:cubicBezTo>
                    <a:pt x="3033" y="9158"/>
                    <a:pt x="3106" y="9155"/>
                    <a:pt x="3179" y="9152"/>
                  </a:cubicBezTo>
                  <a:lnTo>
                    <a:pt x="3179" y="9152"/>
                  </a:lnTo>
                  <a:cubicBezTo>
                    <a:pt x="3010" y="9474"/>
                    <a:pt x="2884" y="9843"/>
                    <a:pt x="2804" y="10258"/>
                  </a:cubicBezTo>
                  <a:cubicBezTo>
                    <a:pt x="2784" y="10378"/>
                    <a:pt x="2764" y="10493"/>
                    <a:pt x="2754" y="10606"/>
                  </a:cubicBezTo>
                  <a:cubicBezTo>
                    <a:pt x="2585" y="12038"/>
                    <a:pt x="3149" y="12895"/>
                    <a:pt x="3654" y="13363"/>
                  </a:cubicBezTo>
                  <a:cubicBezTo>
                    <a:pt x="3887" y="13579"/>
                    <a:pt x="4159" y="13762"/>
                    <a:pt x="4465" y="13908"/>
                  </a:cubicBezTo>
                  <a:cubicBezTo>
                    <a:pt x="4013" y="13912"/>
                    <a:pt x="3581" y="13985"/>
                    <a:pt x="3189" y="14120"/>
                  </a:cubicBezTo>
                  <a:cubicBezTo>
                    <a:pt x="2700" y="14293"/>
                    <a:pt x="2262" y="14569"/>
                    <a:pt x="1891" y="14938"/>
                  </a:cubicBezTo>
                  <a:cubicBezTo>
                    <a:pt x="1525" y="15300"/>
                    <a:pt x="1223" y="15755"/>
                    <a:pt x="987" y="16290"/>
                  </a:cubicBezTo>
                  <a:lnTo>
                    <a:pt x="983" y="16293"/>
                  </a:lnTo>
                  <a:cubicBezTo>
                    <a:pt x="974" y="16320"/>
                    <a:pt x="963" y="16343"/>
                    <a:pt x="954" y="16369"/>
                  </a:cubicBezTo>
                  <a:cubicBezTo>
                    <a:pt x="943" y="16389"/>
                    <a:pt x="937" y="16409"/>
                    <a:pt x="927" y="16432"/>
                  </a:cubicBezTo>
                  <a:lnTo>
                    <a:pt x="920" y="16446"/>
                  </a:lnTo>
                  <a:cubicBezTo>
                    <a:pt x="914" y="16466"/>
                    <a:pt x="904" y="16489"/>
                    <a:pt x="897" y="16512"/>
                  </a:cubicBezTo>
                  <a:lnTo>
                    <a:pt x="894" y="16522"/>
                  </a:lnTo>
                  <a:cubicBezTo>
                    <a:pt x="884" y="16545"/>
                    <a:pt x="877" y="16569"/>
                    <a:pt x="871" y="16588"/>
                  </a:cubicBezTo>
                  <a:lnTo>
                    <a:pt x="864" y="16608"/>
                  </a:lnTo>
                  <a:cubicBezTo>
                    <a:pt x="857" y="16628"/>
                    <a:pt x="851" y="16645"/>
                    <a:pt x="844" y="16665"/>
                  </a:cubicBezTo>
                  <a:cubicBezTo>
                    <a:pt x="545" y="17602"/>
                    <a:pt x="664" y="18535"/>
                    <a:pt x="1193" y="19359"/>
                  </a:cubicBezTo>
                  <a:cubicBezTo>
                    <a:pt x="1631" y="20039"/>
                    <a:pt x="2352" y="20634"/>
                    <a:pt x="3278" y="21083"/>
                  </a:cubicBezTo>
                  <a:cubicBezTo>
                    <a:pt x="4089" y="21474"/>
                    <a:pt x="5029" y="21741"/>
                    <a:pt x="6006" y="21860"/>
                  </a:cubicBezTo>
                  <a:lnTo>
                    <a:pt x="6009" y="21860"/>
                  </a:lnTo>
                  <a:cubicBezTo>
                    <a:pt x="6033" y="21863"/>
                    <a:pt x="6053" y="21867"/>
                    <a:pt x="6076" y="21870"/>
                  </a:cubicBezTo>
                  <a:lnTo>
                    <a:pt x="6079" y="21870"/>
                  </a:lnTo>
                  <a:cubicBezTo>
                    <a:pt x="6099" y="21870"/>
                    <a:pt x="6122" y="21873"/>
                    <a:pt x="6142" y="21877"/>
                  </a:cubicBezTo>
                  <a:lnTo>
                    <a:pt x="6152" y="21877"/>
                  </a:lnTo>
                  <a:cubicBezTo>
                    <a:pt x="6168" y="21880"/>
                    <a:pt x="6188" y="21880"/>
                    <a:pt x="6205" y="21883"/>
                  </a:cubicBezTo>
                  <a:lnTo>
                    <a:pt x="6222" y="21883"/>
                  </a:lnTo>
                  <a:cubicBezTo>
                    <a:pt x="6238" y="21887"/>
                    <a:pt x="6258" y="21887"/>
                    <a:pt x="6275" y="21890"/>
                  </a:cubicBezTo>
                  <a:lnTo>
                    <a:pt x="6292" y="21890"/>
                  </a:lnTo>
                  <a:cubicBezTo>
                    <a:pt x="6308" y="21893"/>
                    <a:pt x="6328" y="21893"/>
                    <a:pt x="6344" y="21897"/>
                  </a:cubicBezTo>
                  <a:lnTo>
                    <a:pt x="6364" y="21897"/>
                  </a:lnTo>
                  <a:cubicBezTo>
                    <a:pt x="6381" y="21900"/>
                    <a:pt x="6398" y="21900"/>
                    <a:pt x="6415" y="21900"/>
                  </a:cubicBezTo>
                  <a:lnTo>
                    <a:pt x="6444" y="21903"/>
                  </a:lnTo>
                  <a:cubicBezTo>
                    <a:pt x="6458" y="21903"/>
                    <a:pt x="6471" y="21906"/>
                    <a:pt x="6481" y="21906"/>
                  </a:cubicBezTo>
                  <a:cubicBezTo>
                    <a:pt x="6504" y="21906"/>
                    <a:pt x="6527" y="21910"/>
                    <a:pt x="6551" y="21910"/>
                  </a:cubicBezTo>
                  <a:cubicBezTo>
                    <a:pt x="6737" y="21923"/>
                    <a:pt x="6930" y="21926"/>
                    <a:pt x="7122" y="21926"/>
                  </a:cubicBezTo>
                  <a:cubicBezTo>
                    <a:pt x="7786" y="21926"/>
                    <a:pt x="8494" y="21860"/>
                    <a:pt x="9191" y="21734"/>
                  </a:cubicBezTo>
                  <a:cubicBezTo>
                    <a:pt x="10234" y="21541"/>
                    <a:pt x="11201" y="21226"/>
                    <a:pt x="12064" y="20790"/>
                  </a:cubicBezTo>
                  <a:cubicBezTo>
                    <a:pt x="13094" y="20272"/>
                    <a:pt x="13934" y="19605"/>
                    <a:pt x="14563" y="18804"/>
                  </a:cubicBezTo>
                  <a:cubicBezTo>
                    <a:pt x="15300" y="17867"/>
                    <a:pt x="15731" y="16768"/>
                    <a:pt x="15848" y="15539"/>
                  </a:cubicBezTo>
                  <a:cubicBezTo>
                    <a:pt x="16013" y="13792"/>
                    <a:pt x="15754" y="12287"/>
                    <a:pt x="15074" y="11071"/>
                  </a:cubicBezTo>
                  <a:cubicBezTo>
                    <a:pt x="14642" y="10301"/>
                    <a:pt x="14111" y="9773"/>
                    <a:pt x="13698" y="9424"/>
                  </a:cubicBezTo>
                  <a:cubicBezTo>
                    <a:pt x="13738" y="9381"/>
                    <a:pt x="13778" y="9331"/>
                    <a:pt x="13818" y="9282"/>
                  </a:cubicBezTo>
                  <a:lnTo>
                    <a:pt x="13821" y="9274"/>
                  </a:lnTo>
                  <a:cubicBezTo>
                    <a:pt x="13851" y="9238"/>
                    <a:pt x="13878" y="9202"/>
                    <a:pt x="13908" y="9162"/>
                  </a:cubicBezTo>
                  <a:lnTo>
                    <a:pt x="13918" y="9148"/>
                  </a:lnTo>
                  <a:cubicBezTo>
                    <a:pt x="13928" y="9135"/>
                    <a:pt x="13934" y="9125"/>
                    <a:pt x="13941" y="9115"/>
                  </a:cubicBezTo>
                  <a:cubicBezTo>
                    <a:pt x="13948" y="9105"/>
                    <a:pt x="13954" y="9098"/>
                    <a:pt x="13961" y="9092"/>
                  </a:cubicBezTo>
                  <a:lnTo>
                    <a:pt x="13961" y="9089"/>
                  </a:lnTo>
                  <a:cubicBezTo>
                    <a:pt x="13971" y="9075"/>
                    <a:pt x="13981" y="9058"/>
                    <a:pt x="13991" y="9046"/>
                  </a:cubicBezTo>
                  <a:cubicBezTo>
                    <a:pt x="14001" y="9035"/>
                    <a:pt x="14008" y="9022"/>
                    <a:pt x="14014" y="9012"/>
                  </a:cubicBezTo>
                  <a:cubicBezTo>
                    <a:pt x="14020" y="9002"/>
                    <a:pt x="14028" y="8995"/>
                    <a:pt x="14034" y="8986"/>
                  </a:cubicBezTo>
                  <a:cubicBezTo>
                    <a:pt x="14040" y="8972"/>
                    <a:pt x="14051" y="8959"/>
                    <a:pt x="14060" y="8943"/>
                  </a:cubicBezTo>
                  <a:lnTo>
                    <a:pt x="14074" y="8926"/>
                  </a:lnTo>
                  <a:cubicBezTo>
                    <a:pt x="14084" y="8906"/>
                    <a:pt x="14097" y="8886"/>
                    <a:pt x="14111" y="8866"/>
                  </a:cubicBezTo>
                  <a:lnTo>
                    <a:pt x="14124" y="8849"/>
                  </a:lnTo>
                  <a:cubicBezTo>
                    <a:pt x="14134" y="8833"/>
                    <a:pt x="14147" y="8813"/>
                    <a:pt x="14157" y="8793"/>
                  </a:cubicBezTo>
                  <a:lnTo>
                    <a:pt x="14164" y="8783"/>
                  </a:lnTo>
                  <a:cubicBezTo>
                    <a:pt x="14177" y="8759"/>
                    <a:pt x="14193" y="8736"/>
                    <a:pt x="14207" y="8713"/>
                  </a:cubicBezTo>
                  <a:lnTo>
                    <a:pt x="14210" y="8707"/>
                  </a:lnTo>
                  <a:cubicBezTo>
                    <a:pt x="14224" y="8684"/>
                    <a:pt x="14236" y="8660"/>
                    <a:pt x="14250" y="8637"/>
                  </a:cubicBezTo>
                  <a:lnTo>
                    <a:pt x="14256" y="8630"/>
                  </a:lnTo>
                  <a:cubicBezTo>
                    <a:pt x="14287" y="8577"/>
                    <a:pt x="14313" y="8524"/>
                    <a:pt x="14343" y="8471"/>
                  </a:cubicBezTo>
                  <a:lnTo>
                    <a:pt x="14346" y="8468"/>
                  </a:lnTo>
                  <a:cubicBezTo>
                    <a:pt x="14572" y="8039"/>
                    <a:pt x="14758" y="7554"/>
                    <a:pt x="14897" y="7022"/>
                  </a:cubicBezTo>
                  <a:lnTo>
                    <a:pt x="14901" y="7016"/>
                  </a:lnTo>
                  <a:lnTo>
                    <a:pt x="14931" y="6896"/>
                  </a:lnTo>
                  <a:lnTo>
                    <a:pt x="14931" y="6893"/>
                  </a:lnTo>
                  <a:cubicBezTo>
                    <a:pt x="14941" y="6856"/>
                    <a:pt x="14951" y="6817"/>
                    <a:pt x="14957" y="6780"/>
                  </a:cubicBezTo>
                  <a:lnTo>
                    <a:pt x="14964" y="6757"/>
                  </a:lnTo>
                  <a:cubicBezTo>
                    <a:pt x="14974" y="6717"/>
                    <a:pt x="14981" y="6677"/>
                    <a:pt x="14991" y="6637"/>
                  </a:cubicBezTo>
                  <a:cubicBezTo>
                    <a:pt x="15144" y="5940"/>
                    <a:pt x="15136" y="5225"/>
                    <a:pt x="14971" y="4522"/>
                  </a:cubicBezTo>
                  <a:cubicBezTo>
                    <a:pt x="14814" y="3850"/>
                    <a:pt x="14523" y="3213"/>
                    <a:pt x="14104" y="2625"/>
                  </a:cubicBezTo>
                  <a:cubicBezTo>
                    <a:pt x="13091" y="1210"/>
                    <a:pt x="11460" y="277"/>
                    <a:pt x="9630" y="64"/>
                  </a:cubicBezTo>
                  <a:cubicBezTo>
                    <a:pt x="9536" y="50"/>
                    <a:pt x="9453" y="44"/>
                    <a:pt x="9374" y="37"/>
                  </a:cubicBezTo>
                  <a:cubicBezTo>
                    <a:pt x="9053" y="11"/>
                    <a:pt x="8713" y="0"/>
                    <a:pt x="8367"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3" name="Google Shape;502;p22">
              <a:extLst>
                <a:ext uri="{FF2B5EF4-FFF2-40B4-BE49-F238E27FC236}">
                  <a16:creationId xmlns:a16="http://schemas.microsoft.com/office/drawing/2014/main" xmlns="" id="{FF4ADA76-A6E0-461F-B7CD-D51595FFC298}"/>
                </a:ext>
              </a:extLst>
            </p:cNvPr>
            <p:cNvSpPr/>
            <p:nvPr/>
          </p:nvSpPr>
          <p:spPr>
            <a:xfrm>
              <a:off x="5884639" y="1361174"/>
              <a:ext cx="74" cy="295"/>
            </a:xfrm>
            <a:custGeom>
              <a:avLst/>
              <a:gdLst/>
              <a:ahLst/>
              <a:cxnLst/>
              <a:rect l="l" t="t" r="r" b="b"/>
              <a:pathLst>
                <a:path w="1" h="4" extrusionOk="0">
                  <a:moveTo>
                    <a:pt x="0" y="1"/>
                  </a:moveTo>
                  <a:lnTo>
                    <a:pt x="0" y="4"/>
                  </a:lnTo>
                  <a:lnTo>
                    <a:pt x="0" y="4"/>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4" name="Google Shape;503;p22">
              <a:extLst>
                <a:ext uri="{FF2B5EF4-FFF2-40B4-BE49-F238E27FC236}">
                  <a16:creationId xmlns:a16="http://schemas.microsoft.com/office/drawing/2014/main" xmlns="" id="{E071A671-C3C4-4BAD-BDD0-18D1250D9FC8}"/>
                </a:ext>
              </a:extLst>
            </p:cNvPr>
            <p:cNvSpPr/>
            <p:nvPr/>
          </p:nvSpPr>
          <p:spPr>
            <a:xfrm>
              <a:off x="4911939" y="788694"/>
              <a:ext cx="1049908" cy="1467231"/>
            </a:xfrm>
            <a:custGeom>
              <a:avLst/>
              <a:gdLst/>
              <a:ahLst/>
              <a:cxnLst/>
              <a:rect l="l" t="t" r="r" b="b"/>
              <a:pathLst>
                <a:path w="14237" h="19896" extrusionOk="0">
                  <a:moveTo>
                    <a:pt x="7383" y="0"/>
                  </a:moveTo>
                  <a:cubicBezTo>
                    <a:pt x="7084" y="0"/>
                    <a:pt x="6774" y="11"/>
                    <a:pt x="6457" y="34"/>
                  </a:cubicBezTo>
                  <a:cubicBezTo>
                    <a:pt x="5965" y="71"/>
                    <a:pt x="5458" y="137"/>
                    <a:pt x="4953" y="237"/>
                  </a:cubicBezTo>
                  <a:cubicBezTo>
                    <a:pt x="4487" y="330"/>
                    <a:pt x="4026" y="449"/>
                    <a:pt x="3581" y="602"/>
                  </a:cubicBezTo>
                  <a:cubicBezTo>
                    <a:pt x="2183" y="1083"/>
                    <a:pt x="960" y="1888"/>
                    <a:pt x="379" y="3116"/>
                  </a:cubicBezTo>
                  <a:cubicBezTo>
                    <a:pt x="133" y="3634"/>
                    <a:pt x="0" y="4226"/>
                    <a:pt x="14" y="4900"/>
                  </a:cubicBezTo>
                  <a:cubicBezTo>
                    <a:pt x="17" y="5129"/>
                    <a:pt x="37" y="5335"/>
                    <a:pt x="70" y="5521"/>
                  </a:cubicBezTo>
                  <a:cubicBezTo>
                    <a:pt x="277" y="6735"/>
                    <a:pt x="1029" y="7125"/>
                    <a:pt x="1948" y="7125"/>
                  </a:cubicBezTo>
                  <a:cubicBezTo>
                    <a:pt x="3418" y="7125"/>
                    <a:pt x="5316" y="6127"/>
                    <a:pt x="6095" y="5906"/>
                  </a:cubicBezTo>
                  <a:cubicBezTo>
                    <a:pt x="6287" y="5852"/>
                    <a:pt x="6453" y="5829"/>
                    <a:pt x="6596" y="5829"/>
                  </a:cubicBezTo>
                  <a:cubicBezTo>
                    <a:pt x="7171" y="5829"/>
                    <a:pt x="7391" y="6197"/>
                    <a:pt x="7474" y="6444"/>
                  </a:cubicBezTo>
                  <a:cubicBezTo>
                    <a:pt x="7517" y="6571"/>
                    <a:pt x="7524" y="6663"/>
                    <a:pt x="7524" y="6663"/>
                  </a:cubicBezTo>
                  <a:cubicBezTo>
                    <a:pt x="7417" y="6976"/>
                    <a:pt x="7245" y="7186"/>
                    <a:pt x="7026" y="7321"/>
                  </a:cubicBezTo>
                  <a:cubicBezTo>
                    <a:pt x="5836" y="8066"/>
                    <a:pt x="3279" y="6777"/>
                    <a:pt x="2784" y="9434"/>
                  </a:cubicBezTo>
                  <a:cubicBezTo>
                    <a:pt x="2764" y="9527"/>
                    <a:pt x="2750" y="9617"/>
                    <a:pt x="2744" y="9703"/>
                  </a:cubicBezTo>
                  <a:cubicBezTo>
                    <a:pt x="2701" y="10048"/>
                    <a:pt x="2714" y="10350"/>
                    <a:pt x="2770" y="10613"/>
                  </a:cubicBezTo>
                  <a:cubicBezTo>
                    <a:pt x="3071" y="12025"/>
                    <a:pt x="4604" y="12319"/>
                    <a:pt x="5619" y="12319"/>
                  </a:cubicBezTo>
                  <a:cubicBezTo>
                    <a:pt x="5983" y="12319"/>
                    <a:pt x="6280" y="12282"/>
                    <a:pt x="6431" y="12244"/>
                  </a:cubicBezTo>
                  <a:cubicBezTo>
                    <a:pt x="6597" y="12202"/>
                    <a:pt x="6804" y="12176"/>
                    <a:pt x="7017" y="12176"/>
                  </a:cubicBezTo>
                  <a:cubicBezTo>
                    <a:pt x="7636" y="12176"/>
                    <a:pt x="8301" y="12398"/>
                    <a:pt x="8138" y="13108"/>
                  </a:cubicBezTo>
                  <a:cubicBezTo>
                    <a:pt x="8131" y="13141"/>
                    <a:pt x="8122" y="13174"/>
                    <a:pt x="8111" y="13208"/>
                  </a:cubicBezTo>
                  <a:cubicBezTo>
                    <a:pt x="8095" y="13254"/>
                    <a:pt x="8078" y="13297"/>
                    <a:pt x="8058" y="13340"/>
                  </a:cubicBezTo>
                  <a:cubicBezTo>
                    <a:pt x="7735" y="14015"/>
                    <a:pt x="6738" y="14277"/>
                    <a:pt x="5894" y="14277"/>
                  </a:cubicBezTo>
                  <a:cubicBezTo>
                    <a:pt x="5575" y="14277"/>
                    <a:pt x="5279" y="14240"/>
                    <a:pt x="5049" y="14174"/>
                  </a:cubicBezTo>
                  <a:cubicBezTo>
                    <a:pt x="4692" y="14071"/>
                    <a:pt x="4115" y="13907"/>
                    <a:pt x="3485" y="13907"/>
                  </a:cubicBezTo>
                  <a:cubicBezTo>
                    <a:pt x="2848" y="13907"/>
                    <a:pt x="2157" y="14075"/>
                    <a:pt x="1585" y="14642"/>
                  </a:cubicBezTo>
                  <a:cubicBezTo>
                    <a:pt x="1326" y="14902"/>
                    <a:pt x="1090" y="15240"/>
                    <a:pt x="894" y="15685"/>
                  </a:cubicBezTo>
                  <a:cubicBezTo>
                    <a:pt x="817" y="15861"/>
                    <a:pt x="761" y="16034"/>
                    <a:pt x="728" y="16203"/>
                  </a:cubicBezTo>
                  <a:cubicBezTo>
                    <a:pt x="285" y="18309"/>
                    <a:pt x="3029" y="19724"/>
                    <a:pt x="5594" y="19881"/>
                  </a:cubicBezTo>
                  <a:cubicBezTo>
                    <a:pt x="5754" y="19890"/>
                    <a:pt x="5922" y="19895"/>
                    <a:pt x="6096" y="19895"/>
                  </a:cubicBezTo>
                  <a:cubicBezTo>
                    <a:pt x="8931" y="19895"/>
                    <a:pt x="13423" y="18576"/>
                    <a:pt x="13818" y="14426"/>
                  </a:cubicBezTo>
                  <a:cubicBezTo>
                    <a:pt x="14236" y="10019"/>
                    <a:pt x="11550" y="9012"/>
                    <a:pt x="11343" y="8593"/>
                  </a:cubicBezTo>
                  <a:cubicBezTo>
                    <a:pt x="11280" y="8467"/>
                    <a:pt x="11357" y="8354"/>
                    <a:pt x="11506" y="8188"/>
                  </a:cubicBezTo>
                  <a:cubicBezTo>
                    <a:pt x="11855" y="7810"/>
                    <a:pt x="12599" y="7155"/>
                    <a:pt x="12977" y="5405"/>
                  </a:cubicBezTo>
                  <a:cubicBezTo>
                    <a:pt x="13512" y="2944"/>
                    <a:pt x="11479" y="402"/>
                    <a:pt x="8487" y="57"/>
                  </a:cubicBezTo>
                  <a:cubicBezTo>
                    <a:pt x="8417" y="47"/>
                    <a:pt x="8347" y="40"/>
                    <a:pt x="8277" y="34"/>
                  </a:cubicBezTo>
                  <a:cubicBezTo>
                    <a:pt x="7996" y="12"/>
                    <a:pt x="7696" y="0"/>
                    <a:pt x="7383" y="0"/>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5" name="Google Shape;504;p22">
              <a:extLst>
                <a:ext uri="{FF2B5EF4-FFF2-40B4-BE49-F238E27FC236}">
                  <a16:creationId xmlns:a16="http://schemas.microsoft.com/office/drawing/2014/main" xmlns="" id="{B73736E6-CF96-4CC5-BFFD-3678DB1B8E3A}"/>
                </a:ext>
              </a:extLst>
            </p:cNvPr>
            <p:cNvSpPr/>
            <p:nvPr/>
          </p:nvSpPr>
          <p:spPr>
            <a:xfrm>
              <a:off x="4917101" y="1171576"/>
              <a:ext cx="548515" cy="142623"/>
            </a:xfrm>
            <a:custGeom>
              <a:avLst/>
              <a:gdLst/>
              <a:ahLst/>
              <a:cxnLst/>
              <a:rect l="l" t="t" r="r" b="b"/>
              <a:pathLst>
                <a:path w="7438" h="1934" extrusionOk="0">
                  <a:moveTo>
                    <a:pt x="5863" y="1"/>
                  </a:moveTo>
                  <a:cubicBezTo>
                    <a:pt x="5198" y="1"/>
                    <a:pt x="4377" y="256"/>
                    <a:pt x="3116" y="651"/>
                  </a:cubicBezTo>
                  <a:cubicBezTo>
                    <a:pt x="2524" y="838"/>
                    <a:pt x="1946" y="964"/>
                    <a:pt x="1438" y="964"/>
                  </a:cubicBezTo>
                  <a:cubicBezTo>
                    <a:pt x="837" y="964"/>
                    <a:pt x="332" y="791"/>
                    <a:pt x="0" y="329"/>
                  </a:cubicBezTo>
                  <a:lnTo>
                    <a:pt x="0" y="329"/>
                  </a:lnTo>
                  <a:cubicBezTo>
                    <a:pt x="206" y="1545"/>
                    <a:pt x="960" y="1934"/>
                    <a:pt x="1877" y="1934"/>
                  </a:cubicBezTo>
                  <a:cubicBezTo>
                    <a:pt x="3348" y="1934"/>
                    <a:pt x="5248" y="933"/>
                    <a:pt x="6025" y="714"/>
                  </a:cubicBezTo>
                  <a:cubicBezTo>
                    <a:pt x="6218" y="661"/>
                    <a:pt x="6384" y="638"/>
                    <a:pt x="6527" y="638"/>
                  </a:cubicBezTo>
                  <a:cubicBezTo>
                    <a:pt x="7101" y="638"/>
                    <a:pt x="7321" y="1007"/>
                    <a:pt x="7404" y="1252"/>
                  </a:cubicBezTo>
                  <a:cubicBezTo>
                    <a:pt x="7427" y="1196"/>
                    <a:pt x="7437" y="1137"/>
                    <a:pt x="7437" y="1070"/>
                  </a:cubicBezTo>
                  <a:cubicBezTo>
                    <a:pt x="7437" y="754"/>
                    <a:pt x="7168" y="363"/>
                    <a:pt x="6633" y="143"/>
                  </a:cubicBezTo>
                  <a:cubicBezTo>
                    <a:pt x="6390" y="44"/>
                    <a:pt x="6138" y="1"/>
                    <a:pt x="5863"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6" name="Google Shape;505;p22">
              <a:extLst>
                <a:ext uri="{FF2B5EF4-FFF2-40B4-BE49-F238E27FC236}">
                  <a16:creationId xmlns:a16="http://schemas.microsoft.com/office/drawing/2014/main" xmlns="" id="{5A4F2981-C03D-4138-A6F7-635B71AC935D}"/>
                </a:ext>
              </a:extLst>
            </p:cNvPr>
            <p:cNvSpPr/>
            <p:nvPr/>
          </p:nvSpPr>
          <p:spPr>
            <a:xfrm>
              <a:off x="5116213" y="1571347"/>
              <a:ext cx="420641" cy="183994"/>
            </a:xfrm>
            <a:custGeom>
              <a:avLst/>
              <a:gdLst/>
              <a:ahLst/>
              <a:cxnLst/>
              <a:rect l="l" t="t" r="r" b="b"/>
              <a:pathLst>
                <a:path w="5704" h="2495" extrusionOk="0">
                  <a:moveTo>
                    <a:pt x="0" y="0"/>
                  </a:moveTo>
                  <a:lnTo>
                    <a:pt x="0" y="0"/>
                  </a:lnTo>
                  <a:cubicBezTo>
                    <a:pt x="302" y="1411"/>
                    <a:pt x="1837" y="1707"/>
                    <a:pt x="2850" y="1707"/>
                  </a:cubicBezTo>
                  <a:cubicBezTo>
                    <a:pt x="3215" y="1707"/>
                    <a:pt x="3511" y="1667"/>
                    <a:pt x="3661" y="1631"/>
                  </a:cubicBezTo>
                  <a:cubicBezTo>
                    <a:pt x="3827" y="1588"/>
                    <a:pt x="4036" y="1561"/>
                    <a:pt x="4248" y="1561"/>
                  </a:cubicBezTo>
                  <a:cubicBezTo>
                    <a:pt x="4803" y="1565"/>
                    <a:pt x="5392" y="1741"/>
                    <a:pt x="5395" y="2285"/>
                  </a:cubicBezTo>
                  <a:cubicBezTo>
                    <a:pt x="5395" y="2352"/>
                    <a:pt x="5384" y="2422"/>
                    <a:pt x="5368" y="2495"/>
                  </a:cubicBezTo>
                  <a:cubicBezTo>
                    <a:pt x="5611" y="2372"/>
                    <a:pt x="5703" y="2219"/>
                    <a:pt x="5703" y="2060"/>
                  </a:cubicBezTo>
                  <a:cubicBezTo>
                    <a:pt x="5703" y="1741"/>
                    <a:pt x="5335" y="1402"/>
                    <a:pt x="5096" y="1239"/>
                  </a:cubicBezTo>
                  <a:cubicBezTo>
                    <a:pt x="4700" y="970"/>
                    <a:pt x="4103" y="924"/>
                    <a:pt x="2402" y="728"/>
                  </a:cubicBezTo>
                  <a:cubicBezTo>
                    <a:pt x="1631" y="641"/>
                    <a:pt x="684" y="399"/>
                    <a:pt x="0"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7" name="Google Shape;506;p22">
              <a:extLst>
                <a:ext uri="{FF2B5EF4-FFF2-40B4-BE49-F238E27FC236}">
                  <a16:creationId xmlns:a16="http://schemas.microsoft.com/office/drawing/2014/main" xmlns="" id="{810E52EC-E65B-4657-8690-C470DB1542C3}"/>
                </a:ext>
              </a:extLst>
            </p:cNvPr>
            <p:cNvSpPr/>
            <p:nvPr/>
          </p:nvSpPr>
          <p:spPr>
            <a:xfrm>
              <a:off x="5388112" y="788694"/>
              <a:ext cx="487307" cy="603898"/>
            </a:xfrm>
            <a:custGeom>
              <a:avLst/>
              <a:gdLst/>
              <a:ahLst/>
              <a:cxnLst/>
              <a:rect l="l" t="t" r="r" b="b"/>
              <a:pathLst>
                <a:path w="6608" h="8189" extrusionOk="0">
                  <a:moveTo>
                    <a:pt x="930" y="1"/>
                  </a:moveTo>
                  <a:cubicBezTo>
                    <a:pt x="632" y="1"/>
                    <a:pt x="319" y="11"/>
                    <a:pt x="0" y="34"/>
                  </a:cubicBezTo>
                  <a:cubicBezTo>
                    <a:pt x="266" y="429"/>
                    <a:pt x="2030" y="57"/>
                    <a:pt x="2947" y="465"/>
                  </a:cubicBezTo>
                  <a:cubicBezTo>
                    <a:pt x="3863" y="877"/>
                    <a:pt x="5205" y="1515"/>
                    <a:pt x="5683" y="3598"/>
                  </a:cubicBezTo>
                  <a:cubicBezTo>
                    <a:pt x="5770" y="3963"/>
                    <a:pt x="5803" y="4339"/>
                    <a:pt x="5803" y="4718"/>
                  </a:cubicBezTo>
                  <a:cubicBezTo>
                    <a:pt x="5806" y="6109"/>
                    <a:pt x="5325" y="7491"/>
                    <a:pt x="5049" y="8188"/>
                  </a:cubicBezTo>
                  <a:cubicBezTo>
                    <a:pt x="5398" y="7810"/>
                    <a:pt x="6142" y="7155"/>
                    <a:pt x="6520" y="5405"/>
                  </a:cubicBezTo>
                  <a:cubicBezTo>
                    <a:pt x="6580" y="5139"/>
                    <a:pt x="6607" y="4877"/>
                    <a:pt x="6607" y="4611"/>
                  </a:cubicBezTo>
                  <a:cubicBezTo>
                    <a:pt x="6607" y="2422"/>
                    <a:pt x="4700" y="362"/>
                    <a:pt x="2030" y="57"/>
                  </a:cubicBezTo>
                  <a:cubicBezTo>
                    <a:pt x="1960" y="47"/>
                    <a:pt x="1890" y="40"/>
                    <a:pt x="1820" y="34"/>
                  </a:cubicBezTo>
                  <a:cubicBezTo>
                    <a:pt x="1541" y="11"/>
                    <a:pt x="1242" y="1"/>
                    <a:pt x="93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8" name="Google Shape;507;p22">
              <a:extLst>
                <a:ext uri="{FF2B5EF4-FFF2-40B4-BE49-F238E27FC236}">
                  <a16:creationId xmlns:a16="http://schemas.microsoft.com/office/drawing/2014/main" xmlns="" id="{99AB636F-B6BA-4DA7-9F50-6782B64EA4DA}"/>
                </a:ext>
              </a:extLst>
            </p:cNvPr>
            <p:cNvSpPr/>
            <p:nvPr/>
          </p:nvSpPr>
          <p:spPr>
            <a:xfrm>
              <a:off x="4962085" y="1422382"/>
              <a:ext cx="972107" cy="833392"/>
            </a:xfrm>
            <a:custGeom>
              <a:avLst/>
              <a:gdLst/>
              <a:ahLst/>
              <a:cxnLst/>
              <a:rect l="l" t="t" r="r" b="b"/>
              <a:pathLst>
                <a:path w="13182" h="11301" extrusionOk="0">
                  <a:moveTo>
                    <a:pt x="10663" y="0"/>
                  </a:moveTo>
                  <a:cubicBezTo>
                    <a:pt x="10650" y="28"/>
                    <a:pt x="10646" y="51"/>
                    <a:pt x="10646" y="77"/>
                  </a:cubicBezTo>
                  <a:cubicBezTo>
                    <a:pt x="10646" y="476"/>
                    <a:pt x="11759" y="997"/>
                    <a:pt x="12155" y="1655"/>
                  </a:cubicBezTo>
                  <a:cubicBezTo>
                    <a:pt x="12576" y="2352"/>
                    <a:pt x="12690" y="3236"/>
                    <a:pt x="12812" y="4063"/>
                  </a:cubicBezTo>
                  <a:cubicBezTo>
                    <a:pt x="12829" y="4176"/>
                    <a:pt x="12835" y="4312"/>
                    <a:pt x="12835" y="4468"/>
                  </a:cubicBezTo>
                  <a:cubicBezTo>
                    <a:pt x="12835" y="5452"/>
                    <a:pt x="12457" y="7182"/>
                    <a:pt x="11135" y="8301"/>
                  </a:cubicBezTo>
                  <a:cubicBezTo>
                    <a:pt x="9979" y="9278"/>
                    <a:pt x="7571" y="9965"/>
                    <a:pt x="5265" y="9965"/>
                  </a:cubicBezTo>
                  <a:cubicBezTo>
                    <a:pt x="4508" y="9965"/>
                    <a:pt x="3764" y="9893"/>
                    <a:pt x="3080" y="9729"/>
                  </a:cubicBezTo>
                  <a:cubicBezTo>
                    <a:pt x="1589" y="9378"/>
                    <a:pt x="569" y="8504"/>
                    <a:pt x="48" y="7610"/>
                  </a:cubicBezTo>
                  <a:cubicBezTo>
                    <a:pt x="18" y="7763"/>
                    <a:pt x="1" y="7909"/>
                    <a:pt x="1" y="8055"/>
                  </a:cubicBezTo>
                  <a:cubicBezTo>
                    <a:pt x="1" y="9916"/>
                    <a:pt x="2535" y="11141"/>
                    <a:pt x="4914" y="11288"/>
                  </a:cubicBezTo>
                  <a:cubicBezTo>
                    <a:pt x="5073" y="11297"/>
                    <a:pt x="5242" y="11300"/>
                    <a:pt x="5418" y="11300"/>
                  </a:cubicBezTo>
                  <a:cubicBezTo>
                    <a:pt x="8252" y="11300"/>
                    <a:pt x="12743" y="9982"/>
                    <a:pt x="13138" y="5833"/>
                  </a:cubicBezTo>
                  <a:cubicBezTo>
                    <a:pt x="13168" y="5515"/>
                    <a:pt x="13181" y="5216"/>
                    <a:pt x="13181" y="4930"/>
                  </a:cubicBezTo>
                  <a:cubicBezTo>
                    <a:pt x="13181" y="1283"/>
                    <a:pt x="10856" y="389"/>
                    <a:pt x="1066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9" name="Google Shape;508;p22">
              <a:extLst>
                <a:ext uri="{FF2B5EF4-FFF2-40B4-BE49-F238E27FC236}">
                  <a16:creationId xmlns:a16="http://schemas.microsoft.com/office/drawing/2014/main" xmlns="" id="{75480848-7D48-49C0-A87B-038D3A2CFD4F}"/>
                </a:ext>
              </a:extLst>
            </p:cNvPr>
            <p:cNvSpPr/>
            <p:nvPr/>
          </p:nvSpPr>
          <p:spPr>
            <a:xfrm>
              <a:off x="4987085" y="988542"/>
              <a:ext cx="174481" cy="131119"/>
            </a:xfrm>
            <a:custGeom>
              <a:avLst/>
              <a:gdLst/>
              <a:ahLst/>
              <a:cxnLst/>
              <a:rect l="l" t="t" r="r" b="b"/>
              <a:pathLst>
                <a:path w="2366" h="1778" extrusionOk="0">
                  <a:moveTo>
                    <a:pt x="1867" y="0"/>
                  </a:moveTo>
                  <a:cubicBezTo>
                    <a:pt x="1844" y="0"/>
                    <a:pt x="1820" y="5"/>
                    <a:pt x="1797" y="15"/>
                  </a:cubicBezTo>
                  <a:cubicBezTo>
                    <a:pt x="1711" y="54"/>
                    <a:pt x="1675" y="154"/>
                    <a:pt x="1711" y="237"/>
                  </a:cubicBezTo>
                  <a:cubicBezTo>
                    <a:pt x="1788" y="410"/>
                    <a:pt x="1944" y="918"/>
                    <a:pt x="1762" y="1200"/>
                  </a:cubicBezTo>
                  <a:cubicBezTo>
                    <a:pt x="1658" y="1359"/>
                    <a:pt x="1449" y="1439"/>
                    <a:pt x="1144" y="1439"/>
                  </a:cubicBezTo>
                  <a:cubicBezTo>
                    <a:pt x="888" y="1439"/>
                    <a:pt x="715" y="1370"/>
                    <a:pt x="609" y="1230"/>
                  </a:cubicBezTo>
                  <a:cubicBezTo>
                    <a:pt x="413" y="971"/>
                    <a:pt x="489" y="499"/>
                    <a:pt x="536" y="340"/>
                  </a:cubicBezTo>
                  <a:cubicBezTo>
                    <a:pt x="562" y="251"/>
                    <a:pt x="512" y="157"/>
                    <a:pt x="422" y="131"/>
                  </a:cubicBezTo>
                  <a:cubicBezTo>
                    <a:pt x="406" y="126"/>
                    <a:pt x="390" y="124"/>
                    <a:pt x="375" y="124"/>
                  </a:cubicBezTo>
                  <a:cubicBezTo>
                    <a:pt x="302" y="124"/>
                    <a:pt x="235" y="173"/>
                    <a:pt x="213" y="243"/>
                  </a:cubicBezTo>
                  <a:cubicBezTo>
                    <a:pt x="203" y="274"/>
                    <a:pt x="1" y="984"/>
                    <a:pt x="339" y="1433"/>
                  </a:cubicBezTo>
                  <a:cubicBezTo>
                    <a:pt x="509" y="1662"/>
                    <a:pt x="781" y="1778"/>
                    <a:pt x="1144" y="1778"/>
                  </a:cubicBezTo>
                  <a:cubicBezTo>
                    <a:pt x="1572" y="1778"/>
                    <a:pt x="1874" y="1646"/>
                    <a:pt x="2044" y="1386"/>
                  </a:cubicBezTo>
                  <a:cubicBezTo>
                    <a:pt x="2366" y="891"/>
                    <a:pt x="2033" y="134"/>
                    <a:pt x="2021" y="101"/>
                  </a:cubicBezTo>
                  <a:cubicBezTo>
                    <a:pt x="1994" y="37"/>
                    <a:pt x="1932" y="0"/>
                    <a:pt x="1867"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0" name="Google Shape;509;p22">
              <a:extLst>
                <a:ext uri="{FF2B5EF4-FFF2-40B4-BE49-F238E27FC236}">
                  <a16:creationId xmlns:a16="http://schemas.microsoft.com/office/drawing/2014/main" xmlns="" id="{6872FCD2-86BF-4A0E-9B6D-F7AC16A503BA}"/>
                </a:ext>
              </a:extLst>
            </p:cNvPr>
            <p:cNvSpPr/>
            <p:nvPr/>
          </p:nvSpPr>
          <p:spPr>
            <a:xfrm>
              <a:off x="5490249" y="970032"/>
              <a:ext cx="174186" cy="131045"/>
            </a:xfrm>
            <a:custGeom>
              <a:avLst/>
              <a:gdLst/>
              <a:ahLst/>
              <a:cxnLst/>
              <a:rect l="l" t="t" r="r" b="b"/>
              <a:pathLst>
                <a:path w="2362" h="1777" extrusionOk="0">
                  <a:moveTo>
                    <a:pt x="1866" y="0"/>
                  </a:moveTo>
                  <a:cubicBezTo>
                    <a:pt x="1843" y="0"/>
                    <a:pt x="1820" y="5"/>
                    <a:pt x="1798" y="16"/>
                  </a:cubicBezTo>
                  <a:cubicBezTo>
                    <a:pt x="1711" y="53"/>
                    <a:pt x="1671" y="152"/>
                    <a:pt x="1711" y="238"/>
                  </a:cubicBezTo>
                  <a:cubicBezTo>
                    <a:pt x="1787" y="411"/>
                    <a:pt x="1943" y="920"/>
                    <a:pt x="1758" y="1202"/>
                  </a:cubicBezTo>
                  <a:cubicBezTo>
                    <a:pt x="1655" y="1358"/>
                    <a:pt x="1448" y="1438"/>
                    <a:pt x="1140" y="1438"/>
                  </a:cubicBezTo>
                  <a:cubicBezTo>
                    <a:pt x="887" y="1438"/>
                    <a:pt x="711" y="1371"/>
                    <a:pt x="605" y="1229"/>
                  </a:cubicBezTo>
                  <a:cubicBezTo>
                    <a:pt x="412" y="969"/>
                    <a:pt x="489" y="498"/>
                    <a:pt x="535" y="338"/>
                  </a:cubicBezTo>
                  <a:cubicBezTo>
                    <a:pt x="562" y="249"/>
                    <a:pt x="508" y="156"/>
                    <a:pt x="419" y="129"/>
                  </a:cubicBezTo>
                  <a:cubicBezTo>
                    <a:pt x="404" y="125"/>
                    <a:pt x="389" y="124"/>
                    <a:pt x="375" y="124"/>
                  </a:cubicBezTo>
                  <a:cubicBezTo>
                    <a:pt x="300" y="124"/>
                    <a:pt x="231" y="170"/>
                    <a:pt x="210" y="246"/>
                  </a:cubicBezTo>
                  <a:cubicBezTo>
                    <a:pt x="203" y="275"/>
                    <a:pt x="1" y="983"/>
                    <a:pt x="335" y="1431"/>
                  </a:cubicBezTo>
                  <a:cubicBezTo>
                    <a:pt x="508" y="1661"/>
                    <a:pt x="778" y="1777"/>
                    <a:pt x="1140" y="1777"/>
                  </a:cubicBezTo>
                  <a:cubicBezTo>
                    <a:pt x="1571" y="1777"/>
                    <a:pt x="1874" y="1644"/>
                    <a:pt x="2043" y="1385"/>
                  </a:cubicBezTo>
                  <a:cubicBezTo>
                    <a:pt x="2362" y="890"/>
                    <a:pt x="2033" y="132"/>
                    <a:pt x="2017" y="99"/>
                  </a:cubicBezTo>
                  <a:cubicBezTo>
                    <a:pt x="1990" y="38"/>
                    <a:pt x="1929" y="0"/>
                    <a:pt x="1866"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1" name="Google Shape;510;p22">
              <a:extLst>
                <a:ext uri="{FF2B5EF4-FFF2-40B4-BE49-F238E27FC236}">
                  <a16:creationId xmlns:a16="http://schemas.microsoft.com/office/drawing/2014/main" xmlns="" id="{FFEC79B3-3361-4BB1-9B1A-2FE93356E00B}"/>
                </a:ext>
              </a:extLst>
            </p:cNvPr>
            <p:cNvSpPr/>
            <p:nvPr/>
          </p:nvSpPr>
          <p:spPr>
            <a:xfrm>
              <a:off x="5177938" y="1068924"/>
              <a:ext cx="272930" cy="101768"/>
            </a:xfrm>
            <a:custGeom>
              <a:avLst/>
              <a:gdLst/>
              <a:ahLst/>
              <a:cxnLst/>
              <a:rect l="l" t="t" r="r" b="b"/>
              <a:pathLst>
                <a:path w="3701" h="1380" extrusionOk="0">
                  <a:moveTo>
                    <a:pt x="0" y="1"/>
                  </a:moveTo>
                  <a:lnTo>
                    <a:pt x="0" y="1"/>
                  </a:lnTo>
                  <a:cubicBezTo>
                    <a:pt x="146" y="635"/>
                    <a:pt x="598" y="1379"/>
                    <a:pt x="1917" y="1379"/>
                  </a:cubicBezTo>
                  <a:cubicBezTo>
                    <a:pt x="2986" y="1376"/>
                    <a:pt x="3474" y="824"/>
                    <a:pt x="3701" y="266"/>
                  </a:cubicBezTo>
                  <a:lnTo>
                    <a:pt x="3701" y="266"/>
                  </a:lnTo>
                  <a:cubicBezTo>
                    <a:pt x="3539" y="305"/>
                    <a:pt x="3402" y="321"/>
                    <a:pt x="3287" y="321"/>
                  </a:cubicBezTo>
                  <a:cubicBezTo>
                    <a:pt x="2827" y="321"/>
                    <a:pt x="2714" y="70"/>
                    <a:pt x="2714" y="70"/>
                  </a:cubicBezTo>
                  <a:cubicBezTo>
                    <a:pt x="2714" y="70"/>
                    <a:pt x="2601" y="379"/>
                    <a:pt x="1910" y="436"/>
                  </a:cubicBezTo>
                  <a:cubicBezTo>
                    <a:pt x="1870" y="439"/>
                    <a:pt x="1831" y="441"/>
                    <a:pt x="1795" y="441"/>
                  </a:cubicBezTo>
                  <a:cubicBezTo>
                    <a:pt x="1219" y="441"/>
                    <a:pt x="1196" y="70"/>
                    <a:pt x="1196" y="70"/>
                  </a:cubicBezTo>
                  <a:lnTo>
                    <a:pt x="1143" y="57"/>
                  </a:lnTo>
                  <a:cubicBezTo>
                    <a:pt x="1060" y="183"/>
                    <a:pt x="877" y="389"/>
                    <a:pt x="549" y="406"/>
                  </a:cubicBezTo>
                  <a:cubicBezTo>
                    <a:pt x="537" y="406"/>
                    <a:pt x="525" y="407"/>
                    <a:pt x="514" y="407"/>
                  </a:cubicBezTo>
                  <a:cubicBezTo>
                    <a:pt x="152" y="407"/>
                    <a:pt x="33" y="110"/>
                    <a:pt x="0"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2" name="Google Shape;511;p22">
              <a:extLst>
                <a:ext uri="{FF2B5EF4-FFF2-40B4-BE49-F238E27FC236}">
                  <a16:creationId xmlns:a16="http://schemas.microsoft.com/office/drawing/2014/main" xmlns="" id="{32DA134F-58BC-469D-B2C8-2281E381284A}"/>
                </a:ext>
              </a:extLst>
            </p:cNvPr>
            <p:cNvSpPr/>
            <p:nvPr/>
          </p:nvSpPr>
          <p:spPr>
            <a:xfrm>
              <a:off x="5378009" y="1004028"/>
              <a:ext cx="89748" cy="88641"/>
            </a:xfrm>
            <a:custGeom>
              <a:avLst/>
              <a:gdLst/>
              <a:ahLst/>
              <a:cxnLst/>
              <a:rect l="l" t="t" r="r" b="b"/>
              <a:pathLst>
                <a:path w="1217" h="1202" extrusionOk="0">
                  <a:moveTo>
                    <a:pt x="1" y="1"/>
                  </a:moveTo>
                  <a:lnTo>
                    <a:pt x="1" y="950"/>
                  </a:lnTo>
                  <a:cubicBezTo>
                    <a:pt x="1" y="950"/>
                    <a:pt x="114" y="1201"/>
                    <a:pt x="574" y="1201"/>
                  </a:cubicBezTo>
                  <a:cubicBezTo>
                    <a:pt x="689" y="1201"/>
                    <a:pt x="826" y="1185"/>
                    <a:pt x="988" y="1146"/>
                  </a:cubicBezTo>
                  <a:cubicBezTo>
                    <a:pt x="1217" y="579"/>
                    <a:pt x="1167" y="1"/>
                    <a:pt x="116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3" name="Google Shape;512;p22">
              <a:extLst>
                <a:ext uri="{FF2B5EF4-FFF2-40B4-BE49-F238E27FC236}">
                  <a16:creationId xmlns:a16="http://schemas.microsoft.com/office/drawing/2014/main" xmlns="" id="{419C6899-0F25-49F7-A427-D1763FACBCA1}"/>
                </a:ext>
              </a:extLst>
            </p:cNvPr>
            <p:cNvSpPr/>
            <p:nvPr/>
          </p:nvSpPr>
          <p:spPr>
            <a:xfrm>
              <a:off x="5262155" y="1004028"/>
              <a:ext cx="115927" cy="97417"/>
            </a:xfrm>
            <a:custGeom>
              <a:avLst/>
              <a:gdLst/>
              <a:ahLst/>
              <a:cxnLst/>
              <a:rect l="l" t="t" r="r" b="b"/>
              <a:pathLst>
                <a:path w="1572" h="1321" extrusionOk="0">
                  <a:moveTo>
                    <a:pt x="54" y="1"/>
                  </a:moveTo>
                  <a:lnTo>
                    <a:pt x="54" y="838"/>
                  </a:lnTo>
                  <a:cubicBezTo>
                    <a:pt x="54" y="838"/>
                    <a:pt x="37" y="881"/>
                    <a:pt x="1" y="937"/>
                  </a:cubicBezTo>
                  <a:lnTo>
                    <a:pt x="54" y="950"/>
                  </a:lnTo>
                  <a:cubicBezTo>
                    <a:pt x="54" y="950"/>
                    <a:pt x="77" y="1321"/>
                    <a:pt x="653" y="1321"/>
                  </a:cubicBezTo>
                  <a:cubicBezTo>
                    <a:pt x="689" y="1321"/>
                    <a:pt x="728" y="1319"/>
                    <a:pt x="768" y="1316"/>
                  </a:cubicBezTo>
                  <a:cubicBezTo>
                    <a:pt x="1459" y="1259"/>
                    <a:pt x="1572" y="950"/>
                    <a:pt x="1572" y="950"/>
                  </a:cubicBezTo>
                  <a:lnTo>
                    <a:pt x="1572"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4" name="Google Shape;513;p22">
              <a:extLst>
                <a:ext uri="{FF2B5EF4-FFF2-40B4-BE49-F238E27FC236}">
                  <a16:creationId xmlns:a16="http://schemas.microsoft.com/office/drawing/2014/main" xmlns="" id="{9DA33EB3-6F9A-4777-962C-4591BDAF0A05}"/>
                </a:ext>
              </a:extLst>
            </p:cNvPr>
            <p:cNvSpPr/>
            <p:nvPr/>
          </p:nvSpPr>
          <p:spPr>
            <a:xfrm>
              <a:off x="5170342" y="1004028"/>
              <a:ext cx="95868" cy="94910"/>
            </a:xfrm>
            <a:custGeom>
              <a:avLst/>
              <a:gdLst/>
              <a:ahLst/>
              <a:cxnLst/>
              <a:rect l="l" t="t" r="r" b="b"/>
              <a:pathLst>
                <a:path w="1300" h="1287" extrusionOk="0">
                  <a:moveTo>
                    <a:pt x="57" y="1"/>
                  </a:moveTo>
                  <a:cubicBezTo>
                    <a:pt x="57" y="1"/>
                    <a:pt x="0" y="386"/>
                    <a:pt x="94" y="838"/>
                  </a:cubicBezTo>
                  <a:cubicBezTo>
                    <a:pt x="94" y="838"/>
                    <a:pt x="97" y="854"/>
                    <a:pt x="103" y="881"/>
                  </a:cubicBezTo>
                  <a:cubicBezTo>
                    <a:pt x="136" y="990"/>
                    <a:pt x="255" y="1287"/>
                    <a:pt x="617" y="1287"/>
                  </a:cubicBezTo>
                  <a:cubicBezTo>
                    <a:pt x="628" y="1287"/>
                    <a:pt x="640" y="1286"/>
                    <a:pt x="652" y="1286"/>
                  </a:cubicBezTo>
                  <a:cubicBezTo>
                    <a:pt x="980" y="1269"/>
                    <a:pt x="1163" y="1063"/>
                    <a:pt x="1246" y="937"/>
                  </a:cubicBezTo>
                  <a:cubicBezTo>
                    <a:pt x="1282" y="881"/>
                    <a:pt x="1299" y="838"/>
                    <a:pt x="1299" y="838"/>
                  </a:cubicBezTo>
                  <a:lnTo>
                    <a:pt x="1299"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5" name="Google Shape;514;p22">
              <a:extLst>
                <a:ext uri="{FF2B5EF4-FFF2-40B4-BE49-F238E27FC236}">
                  <a16:creationId xmlns:a16="http://schemas.microsoft.com/office/drawing/2014/main" xmlns="" id="{93D5A43C-EA0C-4DFD-A1CF-F9D7725F6926}"/>
                </a:ext>
              </a:extLst>
            </p:cNvPr>
            <p:cNvSpPr/>
            <p:nvPr/>
          </p:nvSpPr>
          <p:spPr>
            <a:xfrm>
              <a:off x="4956776" y="1138981"/>
              <a:ext cx="106783" cy="86503"/>
            </a:xfrm>
            <a:custGeom>
              <a:avLst/>
              <a:gdLst/>
              <a:ahLst/>
              <a:cxnLst/>
              <a:rect l="l" t="t" r="r" b="b"/>
              <a:pathLst>
                <a:path w="1448" h="1173" extrusionOk="0">
                  <a:moveTo>
                    <a:pt x="724" y="0"/>
                  </a:moveTo>
                  <a:cubicBezTo>
                    <a:pt x="322" y="0"/>
                    <a:pt x="0" y="263"/>
                    <a:pt x="0" y="585"/>
                  </a:cubicBezTo>
                  <a:cubicBezTo>
                    <a:pt x="0" y="911"/>
                    <a:pt x="322" y="1173"/>
                    <a:pt x="724" y="1173"/>
                  </a:cubicBezTo>
                  <a:cubicBezTo>
                    <a:pt x="1126" y="1173"/>
                    <a:pt x="1448" y="911"/>
                    <a:pt x="1448" y="585"/>
                  </a:cubicBezTo>
                  <a:cubicBezTo>
                    <a:pt x="1448" y="263"/>
                    <a:pt x="1126" y="0"/>
                    <a:pt x="724"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6" name="Google Shape;515;p22">
              <a:extLst>
                <a:ext uri="{FF2B5EF4-FFF2-40B4-BE49-F238E27FC236}">
                  <a16:creationId xmlns:a16="http://schemas.microsoft.com/office/drawing/2014/main" xmlns="" id="{50AAADEA-37E1-48FB-970C-48F033846F4A}"/>
                </a:ext>
              </a:extLst>
            </p:cNvPr>
            <p:cNvSpPr/>
            <p:nvPr/>
          </p:nvSpPr>
          <p:spPr>
            <a:xfrm>
              <a:off x="5593124" y="1111548"/>
              <a:ext cx="106857" cy="86798"/>
            </a:xfrm>
            <a:custGeom>
              <a:avLst/>
              <a:gdLst/>
              <a:ahLst/>
              <a:cxnLst/>
              <a:rect l="l" t="t" r="r" b="b"/>
              <a:pathLst>
                <a:path w="1449" h="1177" extrusionOk="0">
                  <a:moveTo>
                    <a:pt x="725" y="1"/>
                  </a:moveTo>
                  <a:cubicBezTo>
                    <a:pt x="326" y="1"/>
                    <a:pt x="1" y="263"/>
                    <a:pt x="1" y="588"/>
                  </a:cubicBezTo>
                  <a:cubicBezTo>
                    <a:pt x="1" y="910"/>
                    <a:pt x="326" y="1177"/>
                    <a:pt x="725" y="1177"/>
                  </a:cubicBezTo>
                  <a:cubicBezTo>
                    <a:pt x="1126" y="1177"/>
                    <a:pt x="1448" y="910"/>
                    <a:pt x="1448" y="588"/>
                  </a:cubicBezTo>
                  <a:cubicBezTo>
                    <a:pt x="1448" y="263"/>
                    <a:pt x="1126" y="1"/>
                    <a:pt x="725"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grpSp>
        <p:nvGrpSpPr>
          <p:cNvPr id="77" name="Google Shape;516;p22">
            <a:extLst>
              <a:ext uri="{FF2B5EF4-FFF2-40B4-BE49-F238E27FC236}">
                <a16:creationId xmlns:a16="http://schemas.microsoft.com/office/drawing/2014/main" xmlns="" id="{ED1D6E5C-CB01-4BBD-AF5E-93E21A8D65E3}"/>
              </a:ext>
            </a:extLst>
          </p:cNvPr>
          <p:cNvGrpSpPr/>
          <p:nvPr/>
        </p:nvGrpSpPr>
        <p:grpSpPr>
          <a:xfrm>
            <a:off x="8008565" y="1463280"/>
            <a:ext cx="759429" cy="913387"/>
            <a:chOff x="3368409" y="1154615"/>
            <a:chExt cx="994364" cy="1195950"/>
          </a:xfrm>
        </p:grpSpPr>
        <p:sp>
          <p:nvSpPr>
            <p:cNvPr id="78" name="Google Shape;517;p22">
              <a:extLst>
                <a:ext uri="{FF2B5EF4-FFF2-40B4-BE49-F238E27FC236}">
                  <a16:creationId xmlns:a16="http://schemas.microsoft.com/office/drawing/2014/main" xmlns="" id="{E03BCBF3-263A-4D05-B626-DA7DF43D346F}"/>
                </a:ext>
              </a:extLst>
            </p:cNvPr>
            <p:cNvSpPr/>
            <p:nvPr/>
          </p:nvSpPr>
          <p:spPr>
            <a:xfrm>
              <a:off x="3368409" y="1154615"/>
              <a:ext cx="994364" cy="1195950"/>
            </a:xfrm>
            <a:custGeom>
              <a:avLst/>
              <a:gdLst/>
              <a:ahLst/>
              <a:cxnLst/>
              <a:rect l="l" t="t" r="r" b="b"/>
              <a:pathLst>
                <a:path w="18320" h="22034" extrusionOk="0">
                  <a:moveTo>
                    <a:pt x="7644" y="8528"/>
                  </a:moveTo>
                  <a:cubicBezTo>
                    <a:pt x="7680" y="8541"/>
                    <a:pt x="7720" y="8565"/>
                    <a:pt x="7750" y="8604"/>
                  </a:cubicBezTo>
                  <a:lnTo>
                    <a:pt x="7773" y="8640"/>
                  </a:lnTo>
                  <a:cubicBezTo>
                    <a:pt x="7773" y="8644"/>
                    <a:pt x="7777" y="8648"/>
                    <a:pt x="7777" y="8648"/>
                  </a:cubicBezTo>
                  <a:cubicBezTo>
                    <a:pt x="7809" y="8717"/>
                    <a:pt x="7872" y="8930"/>
                    <a:pt x="7773" y="9394"/>
                  </a:cubicBezTo>
                  <a:cubicBezTo>
                    <a:pt x="7760" y="9451"/>
                    <a:pt x="7746" y="9504"/>
                    <a:pt x="7733" y="9557"/>
                  </a:cubicBezTo>
                  <a:cubicBezTo>
                    <a:pt x="7723" y="9457"/>
                    <a:pt x="7710" y="9362"/>
                    <a:pt x="7697" y="9269"/>
                  </a:cubicBezTo>
                  <a:cubicBezTo>
                    <a:pt x="7667" y="9029"/>
                    <a:pt x="7627" y="8730"/>
                    <a:pt x="7620" y="8528"/>
                  </a:cubicBezTo>
                  <a:close/>
                  <a:moveTo>
                    <a:pt x="9101" y="0"/>
                  </a:moveTo>
                  <a:cubicBezTo>
                    <a:pt x="8697" y="0"/>
                    <a:pt x="8282" y="24"/>
                    <a:pt x="7860" y="71"/>
                  </a:cubicBezTo>
                  <a:cubicBezTo>
                    <a:pt x="7803" y="78"/>
                    <a:pt x="7740" y="84"/>
                    <a:pt x="7673" y="95"/>
                  </a:cubicBezTo>
                  <a:lnTo>
                    <a:pt x="7647" y="98"/>
                  </a:lnTo>
                  <a:cubicBezTo>
                    <a:pt x="7487" y="118"/>
                    <a:pt x="7341" y="141"/>
                    <a:pt x="7199" y="167"/>
                  </a:cubicBezTo>
                  <a:cubicBezTo>
                    <a:pt x="7039" y="197"/>
                    <a:pt x="6873" y="234"/>
                    <a:pt x="6710" y="274"/>
                  </a:cubicBezTo>
                  <a:lnTo>
                    <a:pt x="6697" y="277"/>
                  </a:lnTo>
                  <a:cubicBezTo>
                    <a:pt x="6644" y="287"/>
                    <a:pt x="6591" y="300"/>
                    <a:pt x="6537" y="314"/>
                  </a:cubicBezTo>
                  <a:cubicBezTo>
                    <a:pt x="6524" y="317"/>
                    <a:pt x="6511" y="323"/>
                    <a:pt x="6497" y="327"/>
                  </a:cubicBezTo>
                  <a:cubicBezTo>
                    <a:pt x="6451" y="337"/>
                    <a:pt x="6405" y="350"/>
                    <a:pt x="6358" y="363"/>
                  </a:cubicBezTo>
                  <a:lnTo>
                    <a:pt x="6348" y="366"/>
                  </a:lnTo>
                  <a:cubicBezTo>
                    <a:pt x="6338" y="370"/>
                    <a:pt x="6328" y="374"/>
                    <a:pt x="6318" y="377"/>
                  </a:cubicBezTo>
                  <a:cubicBezTo>
                    <a:pt x="6258" y="393"/>
                    <a:pt x="6205" y="406"/>
                    <a:pt x="6152" y="423"/>
                  </a:cubicBezTo>
                  <a:cubicBezTo>
                    <a:pt x="6139" y="429"/>
                    <a:pt x="6126" y="433"/>
                    <a:pt x="6112" y="437"/>
                  </a:cubicBezTo>
                  <a:lnTo>
                    <a:pt x="6095" y="440"/>
                  </a:lnTo>
                  <a:cubicBezTo>
                    <a:pt x="6059" y="453"/>
                    <a:pt x="6023" y="466"/>
                    <a:pt x="5986" y="476"/>
                  </a:cubicBezTo>
                  <a:cubicBezTo>
                    <a:pt x="5959" y="486"/>
                    <a:pt x="5936" y="493"/>
                    <a:pt x="5910" y="503"/>
                  </a:cubicBezTo>
                  <a:cubicBezTo>
                    <a:pt x="5879" y="513"/>
                    <a:pt x="5850" y="523"/>
                    <a:pt x="5816" y="533"/>
                  </a:cubicBezTo>
                  <a:cubicBezTo>
                    <a:pt x="5793" y="543"/>
                    <a:pt x="5767" y="553"/>
                    <a:pt x="5740" y="559"/>
                  </a:cubicBezTo>
                  <a:cubicBezTo>
                    <a:pt x="5707" y="573"/>
                    <a:pt x="5677" y="582"/>
                    <a:pt x="5647" y="596"/>
                  </a:cubicBezTo>
                  <a:lnTo>
                    <a:pt x="5628" y="602"/>
                  </a:lnTo>
                  <a:cubicBezTo>
                    <a:pt x="5608" y="609"/>
                    <a:pt x="5588" y="616"/>
                    <a:pt x="5568" y="622"/>
                  </a:cubicBezTo>
                  <a:cubicBezTo>
                    <a:pt x="5521" y="642"/>
                    <a:pt x="5471" y="662"/>
                    <a:pt x="5425" y="679"/>
                  </a:cubicBezTo>
                  <a:cubicBezTo>
                    <a:pt x="5405" y="688"/>
                    <a:pt x="5385" y="696"/>
                    <a:pt x="5368" y="702"/>
                  </a:cubicBezTo>
                  <a:lnTo>
                    <a:pt x="5352" y="708"/>
                  </a:lnTo>
                  <a:cubicBezTo>
                    <a:pt x="5321" y="722"/>
                    <a:pt x="5289" y="735"/>
                    <a:pt x="5258" y="748"/>
                  </a:cubicBezTo>
                  <a:cubicBezTo>
                    <a:pt x="5235" y="759"/>
                    <a:pt x="5209" y="768"/>
                    <a:pt x="5186" y="779"/>
                  </a:cubicBezTo>
                  <a:cubicBezTo>
                    <a:pt x="5152" y="792"/>
                    <a:pt x="5122" y="808"/>
                    <a:pt x="5089" y="822"/>
                  </a:cubicBezTo>
                  <a:lnTo>
                    <a:pt x="5076" y="828"/>
                  </a:lnTo>
                  <a:cubicBezTo>
                    <a:pt x="5059" y="835"/>
                    <a:pt x="5042" y="841"/>
                    <a:pt x="5026" y="848"/>
                  </a:cubicBezTo>
                  <a:cubicBezTo>
                    <a:pt x="4970" y="875"/>
                    <a:pt x="4916" y="898"/>
                    <a:pt x="4870" y="921"/>
                  </a:cubicBezTo>
                  <a:cubicBezTo>
                    <a:pt x="3860" y="1400"/>
                    <a:pt x="2977" y="2040"/>
                    <a:pt x="2246" y="2828"/>
                  </a:cubicBezTo>
                  <a:cubicBezTo>
                    <a:pt x="1452" y="3678"/>
                    <a:pt x="868" y="4662"/>
                    <a:pt x="506" y="5751"/>
                  </a:cubicBezTo>
                  <a:cubicBezTo>
                    <a:pt x="120" y="6917"/>
                    <a:pt x="0" y="8179"/>
                    <a:pt x="156" y="9497"/>
                  </a:cubicBezTo>
                  <a:cubicBezTo>
                    <a:pt x="259" y="10388"/>
                    <a:pt x="506" y="11179"/>
                    <a:pt x="884" y="11839"/>
                  </a:cubicBezTo>
                  <a:cubicBezTo>
                    <a:pt x="901" y="11869"/>
                    <a:pt x="917" y="11899"/>
                    <a:pt x="934" y="11926"/>
                  </a:cubicBezTo>
                  <a:cubicBezTo>
                    <a:pt x="941" y="11936"/>
                    <a:pt x="944" y="11945"/>
                    <a:pt x="950" y="11953"/>
                  </a:cubicBezTo>
                  <a:lnTo>
                    <a:pt x="954" y="11959"/>
                  </a:lnTo>
                  <a:cubicBezTo>
                    <a:pt x="964" y="11976"/>
                    <a:pt x="977" y="11996"/>
                    <a:pt x="987" y="12012"/>
                  </a:cubicBezTo>
                  <a:cubicBezTo>
                    <a:pt x="994" y="12025"/>
                    <a:pt x="1001" y="12036"/>
                    <a:pt x="1010" y="12048"/>
                  </a:cubicBezTo>
                  <a:cubicBezTo>
                    <a:pt x="1021" y="12065"/>
                    <a:pt x="1030" y="12082"/>
                    <a:pt x="1044" y="12102"/>
                  </a:cubicBezTo>
                  <a:lnTo>
                    <a:pt x="1047" y="12105"/>
                  </a:lnTo>
                  <a:cubicBezTo>
                    <a:pt x="1053" y="12115"/>
                    <a:pt x="1057" y="12122"/>
                    <a:pt x="1064" y="12132"/>
                  </a:cubicBezTo>
                  <a:cubicBezTo>
                    <a:pt x="1080" y="12158"/>
                    <a:pt x="1100" y="12181"/>
                    <a:pt x="1116" y="12208"/>
                  </a:cubicBezTo>
                  <a:cubicBezTo>
                    <a:pt x="1123" y="12215"/>
                    <a:pt x="1130" y="12224"/>
                    <a:pt x="1136" y="12235"/>
                  </a:cubicBezTo>
                  <a:lnTo>
                    <a:pt x="1140" y="12241"/>
                  </a:lnTo>
                  <a:cubicBezTo>
                    <a:pt x="1150" y="12255"/>
                    <a:pt x="1163" y="12272"/>
                    <a:pt x="1173" y="12287"/>
                  </a:cubicBezTo>
                  <a:cubicBezTo>
                    <a:pt x="1183" y="12298"/>
                    <a:pt x="1190" y="12311"/>
                    <a:pt x="1200" y="12324"/>
                  </a:cubicBezTo>
                  <a:cubicBezTo>
                    <a:pt x="1210" y="12338"/>
                    <a:pt x="1220" y="12351"/>
                    <a:pt x="1233" y="12364"/>
                  </a:cubicBezTo>
                  <a:cubicBezTo>
                    <a:pt x="1240" y="12378"/>
                    <a:pt x="1249" y="12387"/>
                    <a:pt x="1260" y="12401"/>
                  </a:cubicBezTo>
                  <a:cubicBezTo>
                    <a:pt x="1273" y="12417"/>
                    <a:pt x="1283" y="12431"/>
                    <a:pt x="1296" y="12447"/>
                  </a:cubicBezTo>
                  <a:cubicBezTo>
                    <a:pt x="1309" y="12464"/>
                    <a:pt x="1323" y="12477"/>
                    <a:pt x="1332" y="12494"/>
                  </a:cubicBezTo>
                  <a:cubicBezTo>
                    <a:pt x="1349" y="12511"/>
                    <a:pt x="1363" y="12527"/>
                    <a:pt x="1375" y="12543"/>
                  </a:cubicBezTo>
                  <a:cubicBezTo>
                    <a:pt x="1383" y="12554"/>
                    <a:pt x="1392" y="12563"/>
                    <a:pt x="1402" y="12574"/>
                  </a:cubicBezTo>
                  <a:lnTo>
                    <a:pt x="1402" y="12577"/>
                  </a:lnTo>
                  <a:cubicBezTo>
                    <a:pt x="1415" y="12590"/>
                    <a:pt x="1426" y="12603"/>
                    <a:pt x="1439" y="12617"/>
                  </a:cubicBezTo>
                  <a:cubicBezTo>
                    <a:pt x="1449" y="12626"/>
                    <a:pt x="1459" y="12637"/>
                    <a:pt x="1469" y="12650"/>
                  </a:cubicBezTo>
                  <a:cubicBezTo>
                    <a:pt x="1479" y="12660"/>
                    <a:pt x="1492" y="12673"/>
                    <a:pt x="1502" y="12686"/>
                  </a:cubicBezTo>
                  <a:lnTo>
                    <a:pt x="1509" y="12693"/>
                  </a:lnTo>
                  <a:cubicBezTo>
                    <a:pt x="1515" y="12700"/>
                    <a:pt x="1525" y="12710"/>
                    <a:pt x="1532" y="12716"/>
                  </a:cubicBezTo>
                  <a:cubicBezTo>
                    <a:pt x="1552" y="12739"/>
                    <a:pt x="1571" y="12759"/>
                    <a:pt x="1591" y="12779"/>
                  </a:cubicBezTo>
                  <a:cubicBezTo>
                    <a:pt x="1599" y="12786"/>
                    <a:pt x="1605" y="12793"/>
                    <a:pt x="1611" y="12799"/>
                  </a:cubicBezTo>
                  <a:lnTo>
                    <a:pt x="1619" y="12806"/>
                  </a:lnTo>
                  <a:cubicBezTo>
                    <a:pt x="1631" y="12819"/>
                    <a:pt x="1645" y="12833"/>
                    <a:pt x="1658" y="12845"/>
                  </a:cubicBezTo>
                  <a:cubicBezTo>
                    <a:pt x="1668" y="12856"/>
                    <a:pt x="1678" y="12862"/>
                    <a:pt x="1688" y="12873"/>
                  </a:cubicBezTo>
                  <a:cubicBezTo>
                    <a:pt x="1701" y="12885"/>
                    <a:pt x="1714" y="12899"/>
                    <a:pt x="1728" y="12912"/>
                  </a:cubicBezTo>
                  <a:lnTo>
                    <a:pt x="1731" y="12912"/>
                  </a:lnTo>
                  <a:cubicBezTo>
                    <a:pt x="1738" y="12922"/>
                    <a:pt x="1748" y="12929"/>
                    <a:pt x="1754" y="12936"/>
                  </a:cubicBezTo>
                  <a:cubicBezTo>
                    <a:pt x="1771" y="12952"/>
                    <a:pt x="1791" y="12969"/>
                    <a:pt x="1807" y="12982"/>
                  </a:cubicBezTo>
                  <a:cubicBezTo>
                    <a:pt x="1811" y="12989"/>
                    <a:pt x="1818" y="12992"/>
                    <a:pt x="1824" y="12995"/>
                  </a:cubicBezTo>
                  <a:cubicBezTo>
                    <a:pt x="1844" y="13015"/>
                    <a:pt x="1867" y="13035"/>
                    <a:pt x="1890" y="13055"/>
                  </a:cubicBezTo>
                  <a:cubicBezTo>
                    <a:pt x="1898" y="13062"/>
                    <a:pt x="1904" y="13065"/>
                    <a:pt x="1910" y="13072"/>
                  </a:cubicBezTo>
                  <a:lnTo>
                    <a:pt x="1913" y="13072"/>
                  </a:lnTo>
                  <a:cubicBezTo>
                    <a:pt x="1930" y="13089"/>
                    <a:pt x="1947" y="13101"/>
                    <a:pt x="1964" y="13115"/>
                  </a:cubicBezTo>
                  <a:cubicBezTo>
                    <a:pt x="1973" y="13121"/>
                    <a:pt x="1980" y="13128"/>
                    <a:pt x="1987" y="13132"/>
                  </a:cubicBezTo>
                  <a:cubicBezTo>
                    <a:pt x="2007" y="13148"/>
                    <a:pt x="2023" y="13161"/>
                    <a:pt x="2043" y="13175"/>
                  </a:cubicBezTo>
                  <a:lnTo>
                    <a:pt x="2043" y="13178"/>
                  </a:lnTo>
                  <a:cubicBezTo>
                    <a:pt x="2050" y="13181"/>
                    <a:pt x="2053" y="13184"/>
                    <a:pt x="2060" y="13188"/>
                  </a:cubicBezTo>
                  <a:cubicBezTo>
                    <a:pt x="2083" y="13208"/>
                    <a:pt x="2110" y="13224"/>
                    <a:pt x="2137" y="13244"/>
                  </a:cubicBezTo>
                  <a:lnTo>
                    <a:pt x="2140" y="13248"/>
                  </a:lnTo>
                  <a:cubicBezTo>
                    <a:pt x="2163" y="13264"/>
                    <a:pt x="2186" y="13281"/>
                    <a:pt x="2209" y="13294"/>
                  </a:cubicBezTo>
                  <a:lnTo>
                    <a:pt x="2226" y="13308"/>
                  </a:lnTo>
                  <a:cubicBezTo>
                    <a:pt x="2249" y="13321"/>
                    <a:pt x="2269" y="13334"/>
                    <a:pt x="2289" y="13348"/>
                  </a:cubicBezTo>
                  <a:lnTo>
                    <a:pt x="2306" y="13357"/>
                  </a:lnTo>
                  <a:cubicBezTo>
                    <a:pt x="2356" y="13391"/>
                    <a:pt x="2409" y="13423"/>
                    <a:pt x="2462" y="13454"/>
                  </a:cubicBezTo>
                  <a:lnTo>
                    <a:pt x="2472" y="13460"/>
                  </a:lnTo>
                  <a:cubicBezTo>
                    <a:pt x="2495" y="13474"/>
                    <a:pt x="2519" y="13487"/>
                    <a:pt x="2542" y="13500"/>
                  </a:cubicBezTo>
                  <a:lnTo>
                    <a:pt x="2558" y="13507"/>
                  </a:lnTo>
                  <a:cubicBezTo>
                    <a:pt x="2582" y="13520"/>
                    <a:pt x="2605" y="13533"/>
                    <a:pt x="2628" y="13547"/>
                  </a:cubicBezTo>
                  <a:lnTo>
                    <a:pt x="2638" y="13550"/>
                  </a:lnTo>
                  <a:cubicBezTo>
                    <a:pt x="2691" y="13576"/>
                    <a:pt x="2744" y="13603"/>
                    <a:pt x="2801" y="13630"/>
                  </a:cubicBezTo>
                  <a:lnTo>
                    <a:pt x="2814" y="13636"/>
                  </a:lnTo>
                  <a:cubicBezTo>
                    <a:pt x="2837" y="13647"/>
                    <a:pt x="2861" y="13656"/>
                    <a:pt x="2884" y="13667"/>
                  </a:cubicBezTo>
                  <a:lnTo>
                    <a:pt x="2900" y="13673"/>
                  </a:lnTo>
                  <a:cubicBezTo>
                    <a:pt x="2924" y="13683"/>
                    <a:pt x="2950" y="13693"/>
                    <a:pt x="2974" y="13702"/>
                  </a:cubicBezTo>
                  <a:lnTo>
                    <a:pt x="2980" y="13706"/>
                  </a:lnTo>
                  <a:cubicBezTo>
                    <a:pt x="3006" y="13716"/>
                    <a:pt x="3034" y="13730"/>
                    <a:pt x="3060" y="13736"/>
                  </a:cubicBezTo>
                  <a:cubicBezTo>
                    <a:pt x="3066" y="13739"/>
                    <a:pt x="3073" y="13742"/>
                    <a:pt x="3083" y="13746"/>
                  </a:cubicBezTo>
                  <a:lnTo>
                    <a:pt x="3086" y="13746"/>
                  </a:lnTo>
                  <a:cubicBezTo>
                    <a:pt x="3103" y="13753"/>
                    <a:pt x="3120" y="13759"/>
                    <a:pt x="3140" y="13766"/>
                  </a:cubicBezTo>
                  <a:cubicBezTo>
                    <a:pt x="3149" y="13769"/>
                    <a:pt x="3163" y="13773"/>
                    <a:pt x="3173" y="13779"/>
                  </a:cubicBezTo>
                  <a:cubicBezTo>
                    <a:pt x="3186" y="13782"/>
                    <a:pt x="3203" y="13789"/>
                    <a:pt x="3216" y="13793"/>
                  </a:cubicBezTo>
                  <a:lnTo>
                    <a:pt x="3219" y="13793"/>
                  </a:lnTo>
                  <a:cubicBezTo>
                    <a:pt x="3229" y="13796"/>
                    <a:pt x="3242" y="13802"/>
                    <a:pt x="3256" y="13806"/>
                  </a:cubicBezTo>
                  <a:cubicBezTo>
                    <a:pt x="3262" y="13809"/>
                    <a:pt x="3273" y="13809"/>
                    <a:pt x="3279" y="13812"/>
                  </a:cubicBezTo>
                  <a:lnTo>
                    <a:pt x="3293" y="13816"/>
                  </a:lnTo>
                  <a:cubicBezTo>
                    <a:pt x="3305" y="13819"/>
                    <a:pt x="3319" y="13826"/>
                    <a:pt x="3332" y="13829"/>
                  </a:cubicBezTo>
                  <a:cubicBezTo>
                    <a:pt x="3342" y="13832"/>
                    <a:pt x="3356" y="13836"/>
                    <a:pt x="3368" y="13839"/>
                  </a:cubicBezTo>
                  <a:lnTo>
                    <a:pt x="3379" y="13842"/>
                  </a:lnTo>
                  <a:cubicBezTo>
                    <a:pt x="3388" y="13846"/>
                    <a:pt x="3395" y="13849"/>
                    <a:pt x="3402" y="13849"/>
                  </a:cubicBezTo>
                  <a:cubicBezTo>
                    <a:pt x="3422" y="13856"/>
                    <a:pt x="3438" y="13859"/>
                    <a:pt x="3455" y="13862"/>
                  </a:cubicBezTo>
                  <a:lnTo>
                    <a:pt x="3482" y="13869"/>
                  </a:lnTo>
                  <a:cubicBezTo>
                    <a:pt x="3541" y="13886"/>
                    <a:pt x="3601" y="13899"/>
                    <a:pt x="3661" y="13912"/>
                  </a:cubicBezTo>
                  <a:lnTo>
                    <a:pt x="3678" y="13915"/>
                  </a:lnTo>
                  <a:cubicBezTo>
                    <a:pt x="3698" y="13918"/>
                    <a:pt x="3717" y="13922"/>
                    <a:pt x="3737" y="13929"/>
                  </a:cubicBezTo>
                  <a:lnTo>
                    <a:pt x="3754" y="13932"/>
                  </a:lnTo>
                  <a:cubicBezTo>
                    <a:pt x="3817" y="13942"/>
                    <a:pt x="3880" y="13952"/>
                    <a:pt x="3940" y="13962"/>
                  </a:cubicBezTo>
                  <a:lnTo>
                    <a:pt x="3957" y="13962"/>
                  </a:lnTo>
                  <a:cubicBezTo>
                    <a:pt x="3977" y="13966"/>
                    <a:pt x="3997" y="13969"/>
                    <a:pt x="4016" y="13969"/>
                  </a:cubicBezTo>
                  <a:lnTo>
                    <a:pt x="4016" y="13972"/>
                  </a:lnTo>
                  <a:lnTo>
                    <a:pt x="4026" y="13972"/>
                  </a:lnTo>
                  <a:cubicBezTo>
                    <a:pt x="4076" y="13978"/>
                    <a:pt x="4126" y="13981"/>
                    <a:pt x="4176" y="13985"/>
                  </a:cubicBezTo>
                  <a:cubicBezTo>
                    <a:pt x="2841" y="14962"/>
                    <a:pt x="2047" y="15954"/>
                    <a:pt x="1744" y="17031"/>
                  </a:cubicBezTo>
                  <a:cubicBezTo>
                    <a:pt x="1449" y="18094"/>
                    <a:pt x="1701" y="18991"/>
                    <a:pt x="1990" y="19728"/>
                  </a:cubicBezTo>
                  <a:cubicBezTo>
                    <a:pt x="2000" y="19751"/>
                    <a:pt x="2010" y="19771"/>
                    <a:pt x="2017" y="19795"/>
                  </a:cubicBezTo>
                  <a:cubicBezTo>
                    <a:pt x="2023" y="19805"/>
                    <a:pt x="2027" y="19814"/>
                    <a:pt x="2030" y="19825"/>
                  </a:cubicBezTo>
                  <a:cubicBezTo>
                    <a:pt x="2037" y="19838"/>
                    <a:pt x="2043" y="19848"/>
                    <a:pt x="2047" y="19861"/>
                  </a:cubicBezTo>
                  <a:cubicBezTo>
                    <a:pt x="2057" y="19885"/>
                    <a:pt x="2070" y="19908"/>
                    <a:pt x="2080" y="19931"/>
                  </a:cubicBezTo>
                  <a:cubicBezTo>
                    <a:pt x="2083" y="19934"/>
                    <a:pt x="2086" y="19940"/>
                    <a:pt x="2086" y="19948"/>
                  </a:cubicBezTo>
                  <a:cubicBezTo>
                    <a:pt x="2097" y="19960"/>
                    <a:pt x="2103" y="19977"/>
                    <a:pt x="2113" y="19994"/>
                  </a:cubicBezTo>
                  <a:lnTo>
                    <a:pt x="2117" y="20000"/>
                  </a:lnTo>
                  <a:cubicBezTo>
                    <a:pt x="2412" y="20562"/>
                    <a:pt x="2897" y="21017"/>
                    <a:pt x="3561" y="21359"/>
                  </a:cubicBezTo>
                  <a:cubicBezTo>
                    <a:pt x="4213" y="21694"/>
                    <a:pt x="5030" y="21907"/>
                    <a:pt x="5989" y="21993"/>
                  </a:cubicBezTo>
                  <a:lnTo>
                    <a:pt x="5996" y="21993"/>
                  </a:lnTo>
                  <a:cubicBezTo>
                    <a:pt x="6029" y="21997"/>
                    <a:pt x="6063" y="22000"/>
                    <a:pt x="6099" y="22000"/>
                  </a:cubicBezTo>
                  <a:lnTo>
                    <a:pt x="6119" y="22004"/>
                  </a:lnTo>
                  <a:cubicBezTo>
                    <a:pt x="6152" y="22007"/>
                    <a:pt x="6189" y="22007"/>
                    <a:pt x="6222" y="22010"/>
                  </a:cubicBezTo>
                  <a:lnTo>
                    <a:pt x="6242" y="22010"/>
                  </a:lnTo>
                  <a:cubicBezTo>
                    <a:pt x="6388" y="22020"/>
                    <a:pt x="6537" y="22027"/>
                    <a:pt x="6690" y="22030"/>
                  </a:cubicBezTo>
                  <a:lnTo>
                    <a:pt x="6730" y="22030"/>
                  </a:lnTo>
                  <a:cubicBezTo>
                    <a:pt x="6760" y="22033"/>
                    <a:pt x="6790" y="22033"/>
                    <a:pt x="6820" y="22033"/>
                  </a:cubicBezTo>
                  <a:lnTo>
                    <a:pt x="7149" y="22033"/>
                  </a:lnTo>
                  <a:cubicBezTo>
                    <a:pt x="7202" y="22033"/>
                    <a:pt x="7255" y="22030"/>
                    <a:pt x="7308" y="22030"/>
                  </a:cubicBezTo>
                  <a:lnTo>
                    <a:pt x="7325" y="22030"/>
                  </a:lnTo>
                  <a:cubicBezTo>
                    <a:pt x="7341" y="22030"/>
                    <a:pt x="7358" y="22030"/>
                    <a:pt x="7374" y="22027"/>
                  </a:cubicBezTo>
                  <a:lnTo>
                    <a:pt x="7454" y="22027"/>
                  </a:lnTo>
                  <a:cubicBezTo>
                    <a:pt x="7478" y="22023"/>
                    <a:pt x="7501" y="22023"/>
                    <a:pt x="7527" y="22023"/>
                  </a:cubicBezTo>
                  <a:cubicBezTo>
                    <a:pt x="7550" y="22023"/>
                    <a:pt x="7577" y="22020"/>
                    <a:pt x="7604" y="22020"/>
                  </a:cubicBezTo>
                  <a:cubicBezTo>
                    <a:pt x="7630" y="22020"/>
                    <a:pt x="7653" y="22017"/>
                    <a:pt x="7680" y="22017"/>
                  </a:cubicBezTo>
                  <a:cubicBezTo>
                    <a:pt x="7707" y="22017"/>
                    <a:pt x="7730" y="22013"/>
                    <a:pt x="7757" y="22013"/>
                  </a:cubicBezTo>
                  <a:cubicBezTo>
                    <a:pt x="7783" y="22010"/>
                    <a:pt x="7813" y="22010"/>
                    <a:pt x="7843" y="22007"/>
                  </a:cubicBezTo>
                  <a:lnTo>
                    <a:pt x="7860" y="22007"/>
                  </a:lnTo>
                  <a:cubicBezTo>
                    <a:pt x="7876" y="22007"/>
                    <a:pt x="7892" y="22004"/>
                    <a:pt x="7909" y="22004"/>
                  </a:cubicBezTo>
                  <a:cubicBezTo>
                    <a:pt x="7949" y="22000"/>
                    <a:pt x="7992" y="21997"/>
                    <a:pt x="8032" y="21997"/>
                  </a:cubicBezTo>
                  <a:cubicBezTo>
                    <a:pt x="8052" y="21993"/>
                    <a:pt x="8072" y="21993"/>
                    <a:pt x="8092" y="21990"/>
                  </a:cubicBezTo>
                  <a:cubicBezTo>
                    <a:pt x="8135" y="21987"/>
                    <a:pt x="8182" y="21984"/>
                    <a:pt x="8225" y="21980"/>
                  </a:cubicBezTo>
                  <a:cubicBezTo>
                    <a:pt x="8238" y="21980"/>
                    <a:pt x="8255" y="21977"/>
                    <a:pt x="8268" y="21977"/>
                  </a:cubicBezTo>
                  <a:lnTo>
                    <a:pt x="8285" y="21973"/>
                  </a:lnTo>
                  <a:cubicBezTo>
                    <a:pt x="8321" y="21973"/>
                    <a:pt x="8355" y="21970"/>
                    <a:pt x="8387" y="21967"/>
                  </a:cubicBezTo>
                  <a:cubicBezTo>
                    <a:pt x="8410" y="21964"/>
                    <a:pt x="8430" y="21964"/>
                    <a:pt x="8454" y="21960"/>
                  </a:cubicBezTo>
                  <a:cubicBezTo>
                    <a:pt x="8490" y="21957"/>
                    <a:pt x="8524" y="21953"/>
                    <a:pt x="8557" y="21950"/>
                  </a:cubicBezTo>
                  <a:cubicBezTo>
                    <a:pt x="8580" y="21947"/>
                    <a:pt x="8603" y="21944"/>
                    <a:pt x="8623" y="21944"/>
                  </a:cubicBezTo>
                  <a:cubicBezTo>
                    <a:pt x="8660" y="21941"/>
                    <a:pt x="8700" y="21933"/>
                    <a:pt x="8737" y="21930"/>
                  </a:cubicBezTo>
                  <a:lnTo>
                    <a:pt x="8756" y="21927"/>
                  </a:lnTo>
                  <a:cubicBezTo>
                    <a:pt x="8766" y="21927"/>
                    <a:pt x="8780" y="21927"/>
                    <a:pt x="8793" y="21924"/>
                  </a:cubicBezTo>
                  <a:cubicBezTo>
                    <a:pt x="8849" y="21917"/>
                    <a:pt x="8906" y="21910"/>
                    <a:pt x="8965" y="21904"/>
                  </a:cubicBezTo>
                  <a:cubicBezTo>
                    <a:pt x="9427" y="21847"/>
                    <a:pt x="9896" y="21801"/>
                    <a:pt x="10391" y="21748"/>
                  </a:cubicBezTo>
                  <a:cubicBezTo>
                    <a:pt x="11806" y="21605"/>
                    <a:pt x="13270" y="21455"/>
                    <a:pt x="14542" y="21084"/>
                  </a:cubicBezTo>
                  <a:cubicBezTo>
                    <a:pt x="16154" y="20612"/>
                    <a:pt x="17219" y="19841"/>
                    <a:pt x="17794" y="18729"/>
                  </a:cubicBezTo>
                  <a:cubicBezTo>
                    <a:pt x="17814" y="18695"/>
                    <a:pt x="17831" y="18662"/>
                    <a:pt x="17844" y="18629"/>
                  </a:cubicBezTo>
                  <a:cubicBezTo>
                    <a:pt x="17973" y="18356"/>
                    <a:pt x="18076" y="18067"/>
                    <a:pt x="18146" y="17762"/>
                  </a:cubicBezTo>
                  <a:cubicBezTo>
                    <a:pt x="18183" y="17616"/>
                    <a:pt x="18319" y="17041"/>
                    <a:pt x="18263" y="16400"/>
                  </a:cubicBezTo>
                  <a:cubicBezTo>
                    <a:pt x="18263" y="16373"/>
                    <a:pt x="18260" y="16347"/>
                    <a:pt x="18260" y="16317"/>
                  </a:cubicBezTo>
                  <a:lnTo>
                    <a:pt x="18256" y="16297"/>
                  </a:lnTo>
                  <a:cubicBezTo>
                    <a:pt x="18252" y="16221"/>
                    <a:pt x="18246" y="16144"/>
                    <a:pt x="18240" y="16071"/>
                  </a:cubicBezTo>
                  <a:lnTo>
                    <a:pt x="18240" y="16061"/>
                  </a:lnTo>
                  <a:cubicBezTo>
                    <a:pt x="18229" y="15985"/>
                    <a:pt x="18223" y="15911"/>
                    <a:pt x="18209" y="15835"/>
                  </a:cubicBezTo>
                  <a:lnTo>
                    <a:pt x="18209" y="15832"/>
                  </a:lnTo>
                  <a:cubicBezTo>
                    <a:pt x="18143" y="15393"/>
                    <a:pt x="18021" y="14998"/>
                    <a:pt x="17841" y="14659"/>
                  </a:cubicBezTo>
                  <a:cubicBezTo>
                    <a:pt x="17738" y="14447"/>
                    <a:pt x="17622" y="14277"/>
                    <a:pt x="17492" y="14138"/>
                  </a:cubicBezTo>
                  <a:cubicBezTo>
                    <a:pt x="17113" y="13693"/>
                    <a:pt x="16615" y="13394"/>
                    <a:pt x="16014" y="13244"/>
                  </a:cubicBezTo>
                  <a:lnTo>
                    <a:pt x="16008" y="13244"/>
                  </a:lnTo>
                  <a:cubicBezTo>
                    <a:pt x="15954" y="13231"/>
                    <a:pt x="15898" y="13218"/>
                    <a:pt x="15844" y="13208"/>
                  </a:cubicBezTo>
                  <a:lnTo>
                    <a:pt x="15835" y="13204"/>
                  </a:lnTo>
                  <a:cubicBezTo>
                    <a:pt x="15781" y="13195"/>
                    <a:pt x="15729" y="13188"/>
                    <a:pt x="15678" y="13178"/>
                  </a:cubicBezTo>
                  <a:lnTo>
                    <a:pt x="15658" y="13178"/>
                  </a:lnTo>
                  <a:cubicBezTo>
                    <a:pt x="15635" y="13175"/>
                    <a:pt x="15612" y="13172"/>
                    <a:pt x="15589" y="13168"/>
                  </a:cubicBezTo>
                  <a:lnTo>
                    <a:pt x="15579" y="13164"/>
                  </a:lnTo>
                  <a:cubicBezTo>
                    <a:pt x="15556" y="13164"/>
                    <a:pt x="15536" y="13161"/>
                    <a:pt x="15513" y="13158"/>
                  </a:cubicBezTo>
                  <a:lnTo>
                    <a:pt x="15485" y="13155"/>
                  </a:lnTo>
                  <a:cubicBezTo>
                    <a:pt x="15470" y="13155"/>
                    <a:pt x="15450" y="13152"/>
                    <a:pt x="15433" y="13152"/>
                  </a:cubicBezTo>
                  <a:cubicBezTo>
                    <a:pt x="15419" y="13152"/>
                    <a:pt x="15406" y="13148"/>
                    <a:pt x="15393" y="13148"/>
                  </a:cubicBezTo>
                  <a:cubicBezTo>
                    <a:pt x="15379" y="13148"/>
                    <a:pt x="15366" y="13148"/>
                    <a:pt x="15353" y="13144"/>
                  </a:cubicBezTo>
                  <a:lnTo>
                    <a:pt x="15313" y="13144"/>
                  </a:lnTo>
                  <a:cubicBezTo>
                    <a:pt x="15303" y="13141"/>
                    <a:pt x="15293" y="13141"/>
                    <a:pt x="15283" y="13141"/>
                  </a:cubicBezTo>
                  <a:cubicBezTo>
                    <a:pt x="15260" y="13141"/>
                    <a:pt x="15237" y="13141"/>
                    <a:pt x="15210" y="13138"/>
                  </a:cubicBezTo>
                  <a:lnTo>
                    <a:pt x="15194" y="13138"/>
                  </a:lnTo>
                  <a:cubicBezTo>
                    <a:pt x="15161" y="13137"/>
                    <a:pt x="15128" y="13137"/>
                    <a:pt x="15095" y="13137"/>
                  </a:cubicBezTo>
                  <a:cubicBezTo>
                    <a:pt x="14824" y="13137"/>
                    <a:pt x="14532" y="13160"/>
                    <a:pt x="14234" y="13204"/>
                  </a:cubicBezTo>
                  <a:cubicBezTo>
                    <a:pt x="14516" y="12969"/>
                    <a:pt x="14792" y="12696"/>
                    <a:pt x="15054" y="12387"/>
                  </a:cubicBezTo>
                  <a:cubicBezTo>
                    <a:pt x="16143" y="11096"/>
                    <a:pt x="16641" y="9438"/>
                    <a:pt x="16539" y="7461"/>
                  </a:cubicBezTo>
                  <a:cubicBezTo>
                    <a:pt x="16426" y="5362"/>
                    <a:pt x="15841" y="3662"/>
                    <a:pt x="14795" y="2399"/>
                  </a:cubicBezTo>
                  <a:cubicBezTo>
                    <a:pt x="14300" y="1804"/>
                    <a:pt x="13705" y="1310"/>
                    <a:pt x="13021" y="928"/>
                  </a:cubicBezTo>
                  <a:cubicBezTo>
                    <a:pt x="12387" y="576"/>
                    <a:pt x="11676" y="320"/>
                    <a:pt x="10902" y="167"/>
                  </a:cubicBezTo>
                  <a:cubicBezTo>
                    <a:pt x="10329" y="56"/>
                    <a:pt x="9727" y="0"/>
                    <a:pt x="9101"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9" name="Google Shape;518;p22">
              <a:extLst>
                <a:ext uri="{FF2B5EF4-FFF2-40B4-BE49-F238E27FC236}">
                  <a16:creationId xmlns:a16="http://schemas.microsoft.com/office/drawing/2014/main" xmlns="" id="{3342A513-BF4C-4401-9A1D-F94A7D761E73}"/>
                </a:ext>
              </a:extLst>
            </p:cNvPr>
            <p:cNvSpPr/>
            <p:nvPr/>
          </p:nvSpPr>
          <p:spPr>
            <a:xfrm>
              <a:off x="3416227" y="1205690"/>
              <a:ext cx="896067" cy="1085659"/>
            </a:xfrm>
            <a:custGeom>
              <a:avLst/>
              <a:gdLst/>
              <a:ahLst/>
              <a:cxnLst/>
              <a:rect l="l" t="t" r="r" b="b"/>
              <a:pathLst>
                <a:path w="16509" h="20002" extrusionOk="0">
                  <a:moveTo>
                    <a:pt x="8218" y="0"/>
                  </a:moveTo>
                  <a:cubicBezTo>
                    <a:pt x="7848" y="0"/>
                    <a:pt x="7470" y="22"/>
                    <a:pt x="7088" y="63"/>
                  </a:cubicBezTo>
                  <a:cubicBezTo>
                    <a:pt x="6892" y="86"/>
                    <a:pt x="6696" y="113"/>
                    <a:pt x="6504" y="150"/>
                  </a:cubicBezTo>
                  <a:cubicBezTo>
                    <a:pt x="5786" y="282"/>
                    <a:pt x="5082" y="509"/>
                    <a:pt x="4424" y="824"/>
                  </a:cubicBezTo>
                  <a:cubicBezTo>
                    <a:pt x="3557" y="1233"/>
                    <a:pt x="2763" y="1800"/>
                    <a:pt x="2105" y="2502"/>
                  </a:cubicBezTo>
                  <a:cubicBezTo>
                    <a:pt x="773" y="3929"/>
                    <a:pt x="0" y="5922"/>
                    <a:pt x="282" y="8364"/>
                  </a:cubicBezTo>
                  <a:cubicBezTo>
                    <a:pt x="375" y="9158"/>
                    <a:pt x="591" y="9805"/>
                    <a:pt x="883" y="10320"/>
                  </a:cubicBezTo>
                  <a:cubicBezTo>
                    <a:pt x="1359" y="11147"/>
                    <a:pt x="2033" y="11625"/>
                    <a:pt x="2740" y="11838"/>
                  </a:cubicBezTo>
                  <a:cubicBezTo>
                    <a:pt x="3030" y="11925"/>
                    <a:pt x="3325" y="11965"/>
                    <a:pt x="3612" y="11965"/>
                  </a:cubicBezTo>
                  <a:cubicBezTo>
                    <a:pt x="4806" y="11965"/>
                    <a:pt x="5872" y="11264"/>
                    <a:pt x="5926" y="10227"/>
                  </a:cubicBezTo>
                  <a:cubicBezTo>
                    <a:pt x="6039" y="8108"/>
                    <a:pt x="5004" y="6493"/>
                    <a:pt x="6753" y="6493"/>
                  </a:cubicBezTo>
                  <a:cubicBezTo>
                    <a:pt x="6801" y="6493"/>
                    <a:pt x="6852" y="6495"/>
                    <a:pt x="6905" y="6497"/>
                  </a:cubicBezTo>
                  <a:cubicBezTo>
                    <a:pt x="6905" y="6497"/>
                    <a:pt x="6919" y="6500"/>
                    <a:pt x="6942" y="6504"/>
                  </a:cubicBezTo>
                  <a:cubicBezTo>
                    <a:pt x="7081" y="6534"/>
                    <a:pt x="7566" y="6673"/>
                    <a:pt x="7816" y="7198"/>
                  </a:cubicBezTo>
                  <a:cubicBezTo>
                    <a:pt x="7962" y="7510"/>
                    <a:pt x="8021" y="7955"/>
                    <a:pt x="7882" y="8596"/>
                  </a:cubicBezTo>
                  <a:cubicBezTo>
                    <a:pt x="7463" y="10506"/>
                    <a:pt x="6623" y="11812"/>
                    <a:pt x="3919" y="13771"/>
                  </a:cubicBezTo>
                  <a:cubicBezTo>
                    <a:pt x="2627" y="14708"/>
                    <a:pt x="2049" y="15548"/>
                    <a:pt x="1843" y="16286"/>
                  </a:cubicBezTo>
                  <a:cubicBezTo>
                    <a:pt x="1618" y="17093"/>
                    <a:pt x="1837" y="17781"/>
                    <a:pt x="2056" y="18339"/>
                  </a:cubicBezTo>
                  <a:cubicBezTo>
                    <a:pt x="2125" y="18518"/>
                    <a:pt x="2232" y="18694"/>
                    <a:pt x="2378" y="18860"/>
                  </a:cubicBezTo>
                  <a:cubicBezTo>
                    <a:pt x="2942" y="19505"/>
                    <a:pt x="4110" y="20002"/>
                    <a:pt x="6107" y="20002"/>
                  </a:cubicBezTo>
                  <a:cubicBezTo>
                    <a:pt x="6660" y="20002"/>
                    <a:pt x="7277" y="19964"/>
                    <a:pt x="7962" y="19880"/>
                  </a:cubicBezTo>
                  <a:cubicBezTo>
                    <a:pt x="11751" y="19412"/>
                    <a:pt x="16508" y="19505"/>
                    <a:pt x="16369" y="15449"/>
                  </a:cubicBezTo>
                  <a:cubicBezTo>
                    <a:pt x="16306" y="13650"/>
                    <a:pt x="15317" y="13136"/>
                    <a:pt x="14191" y="13136"/>
                  </a:cubicBezTo>
                  <a:cubicBezTo>
                    <a:pt x="13934" y="13136"/>
                    <a:pt x="13670" y="13163"/>
                    <a:pt x="13409" y="13207"/>
                  </a:cubicBezTo>
                  <a:cubicBezTo>
                    <a:pt x="12967" y="13284"/>
                    <a:pt x="12532" y="13410"/>
                    <a:pt x="12147" y="13543"/>
                  </a:cubicBezTo>
                  <a:cubicBezTo>
                    <a:pt x="11509" y="13758"/>
                    <a:pt x="11011" y="13997"/>
                    <a:pt x="10865" y="14050"/>
                  </a:cubicBezTo>
                  <a:cubicBezTo>
                    <a:pt x="10765" y="14087"/>
                    <a:pt x="10649" y="14113"/>
                    <a:pt x="10526" y="14124"/>
                  </a:cubicBezTo>
                  <a:lnTo>
                    <a:pt x="10523" y="14124"/>
                  </a:lnTo>
                  <a:cubicBezTo>
                    <a:pt x="10485" y="14127"/>
                    <a:pt x="10447" y="14128"/>
                    <a:pt x="10409" y="14128"/>
                  </a:cubicBezTo>
                  <a:cubicBezTo>
                    <a:pt x="10153" y="14128"/>
                    <a:pt x="9902" y="14058"/>
                    <a:pt x="9795" y="13885"/>
                  </a:cubicBezTo>
                  <a:cubicBezTo>
                    <a:pt x="9712" y="13745"/>
                    <a:pt x="9719" y="13539"/>
                    <a:pt x="9888" y="13250"/>
                  </a:cubicBezTo>
                  <a:cubicBezTo>
                    <a:pt x="10399" y="12370"/>
                    <a:pt x="14923" y="11765"/>
                    <a:pt x="14641" y="6497"/>
                  </a:cubicBezTo>
                  <a:cubicBezTo>
                    <a:pt x="14432" y="2538"/>
                    <a:pt x="12429" y="661"/>
                    <a:pt x="9825" y="150"/>
                  </a:cubicBezTo>
                  <a:cubicBezTo>
                    <a:pt x="9310" y="48"/>
                    <a:pt x="8772" y="0"/>
                    <a:pt x="8218"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0" name="Google Shape;519;p22">
              <a:extLst>
                <a:ext uri="{FF2B5EF4-FFF2-40B4-BE49-F238E27FC236}">
                  <a16:creationId xmlns:a16="http://schemas.microsoft.com/office/drawing/2014/main" xmlns="" id="{FF46DAFC-144C-4D86-93E3-B13DD1956690}"/>
                </a:ext>
              </a:extLst>
            </p:cNvPr>
            <p:cNvSpPr/>
            <p:nvPr/>
          </p:nvSpPr>
          <p:spPr>
            <a:xfrm>
              <a:off x="3564947" y="1547851"/>
              <a:ext cx="228074" cy="307265"/>
            </a:xfrm>
            <a:custGeom>
              <a:avLst/>
              <a:gdLst/>
              <a:ahLst/>
              <a:cxnLst/>
              <a:rect l="l" t="t" r="r" b="b"/>
              <a:pathLst>
                <a:path w="4202" h="5661" extrusionOk="0">
                  <a:moveTo>
                    <a:pt x="3468" y="0"/>
                  </a:moveTo>
                  <a:cubicBezTo>
                    <a:pt x="3179" y="0"/>
                    <a:pt x="2873" y="74"/>
                    <a:pt x="2584" y="219"/>
                  </a:cubicBezTo>
                  <a:cubicBezTo>
                    <a:pt x="1611" y="725"/>
                    <a:pt x="2163" y="1894"/>
                    <a:pt x="1611" y="3309"/>
                  </a:cubicBezTo>
                  <a:cubicBezTo>
                    <a:pt x="1292" y="4136"/>
                    <a:pt x="658" y="5129"/>
                    <a:pt x="0" y="5534"/>
                  </a:cubicBezTo>
                  <a:cubicBezTo>
                    <a:pt x="289" y="5620"/>
                    <a:pt x="584" y="5660"/>
                    <a:pt x="874" y="5660"/>
                  </a:cubicBezTo>
                  <a:cubicBezTo>
                    <a:pt x="2066" y="5660"/>
                    <a:pt x="3129" y="4960"/>
                    <a:pt x="3186" y="3923"/>
                  </a:cubicBezTo>
                  <a:cubicBezTo>
                    <a:pt x="3192" y="3807"/>
                    <a:pt x="3192" y="3694"/>
                    <a:pt x="3192" y="3581"/>
                  </a:cubicBezTo>
                  <a:cubicBezTo>
                    <a:pt x="3192" y="2601"/>
                    <a:pt x="2983" y="1751"/>
                    <a:pt x="2983" y="1147"/>
                  </a:cubicBezTo>
                  <a:cubicBezTo>
                    <a:pt x="2983" y="549"/>
                    <a:pt x="3189" y="190"/>
                    <a:pt x="4012" y="190"/>
                  </a:cubicBezTo>
                  <a:cubicBezTo>
                    <a:pt x="4059" y="190"/>
                    <a:pt x="4112" y="190"/>
                    <a:pt x="4165" y="193"/>
                  </a:cubicBezTo>
                  <a:cubicBezTo>
                    <a:pt x="4165" y="193"/>
                    <a:pt x="4179" y="196"/>
                    <a:pt x="4202" y="200"/>
                  </a:cubicBezTo>
                  <a:cubicBezTo>
                    <a:pt x="4003" y="70"/>
                    <a:pt x="3744" y="0"/>
                    <a:pt x="3468"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1" name="Google Shape;520;p22">
              <a:extLst>
                <a:ext uri="{FF2B5EF4-FFF2-40B4-BE49-F238E27FC236}">
                  <a16:creationId xmlns:a16="http://schemas.microsoft.com/office/drawing/2014/main" xmlns="" id="{B562652B-EF2D-4694-A02B-A0FCD55F30AC}"/>
                </a:ext>
              </a:extLst>
            </p:cNvPr>
            <p:cNvSpPr/>
            <p:nvPr/>
          </p:nvSpPr>
          <p:spPr>
            <a:xfrm>
              <a:off x="3769191" y="1205690"/>
              <a:ext cx="442470" cy="769709"/>
            </a:xfrm>
            <a:custGeom>
              <a:avLst/>
              <a:gdLst/>
              <a:ahLst/>
              <a:cxnLst/>
              <a:rect l="l" t="t" r="r" b="b"/>
              <a:pathLst>
                <a:path w="8152" h="14181" extrusionOk="0">
                  <a:moveTo>
                    <a:pt x="1721" y="0"/>
                  </a:moveTo>
                  <a:cubicBezTo>
                    <a:pt x="1349" y="0"/>
                    <a:pt x="971" y="23"/>
                    <a:pt x="585" y="63"/>
                  </a:cubicBezTo>
                  <a:cubicBezTo>
                    <a:pt x="389" y="86"/>
                    <a:pt x="193" y="113"/>
                    <a:pt x="1" y="150"/>
                  </a:cubicBezTo>
                  <a:cubicBezTo>
                    <a:pt x="1054" y="270"/>
                    <a:pt x="2355" y="256"/>
                    <a:pt x="4308" y="1182"/>
                  </a:cubicBezTo>
                  <a:cubicBezTo>
                    <a:pt x="5697" y="1840"/>
                    <a:pt x="6574" y="3295"/>
                    <a:pt x="6936" y="4869"/>
                  </a:cubicBezTo>
                  <a:cubicBezTo>
                    <a:pt x="7474" y="4920"/>
                    <a:pt x="7727" y="8520"/>
                    <a:pt x="6511" y="9231"/>
                  </a:cubicBezTo>
                  <a:cubicBezTo>
                    <a:pt x="6335" y="9543"/>
                    <a:pt x="6122" y="9836"/>
                    <a:pt x="5886" y="10104"/>
                  </a:cubicBezTo>
                  <a:cubicBezTo>
                    <a:pt x="6152" y="10403"/>
                    <a:pt x="6122" y="10908"/>
                    <a:pt x="5112" y="11287"/>
                  </a:cubicBezTo>
                  <a:cubicBezTo>
                    <a:pt x="5112" y="11287"/>
                    <a:pt x="4973" y="11254"/>
                    <a:pt x="4877" y="11098"/>
                  </a:cubicBezTo>
                  <a:cubicBezTo>
                    <a:pt x="4650" y="11287"/>
                    <a:pt x="4428" y="11466"/>
                    <a:pt x="4212" y="11639"/>
                  </a:cubicBezTo>
                  <a:cubicBezTo>
                    <a:pt x="4339" y="11596"/>
                    <a:pt x="4445" y="11576"/>
                    <a:pt x="4528" y="11576"/>
                  </a:cubicBezTo>
                  <a:cubicBezTo>
                    <a:pt x="5023" y="11576"/>
                    <a:pt x="4724" y="12237"/>
                    <a:pt x="3657" y="12237"/>
                  </a:cubicBezTo>
                  <a:cubicBezTo>
                    <a:pt x="3657" y="12237"/>
                    <a:pt x="3591" y="12211"/>
                    <a:pt x="3551" y="12160"/>
                  </a:cubicBezTo>
                  <a:cubicBezTo>
                    <a:pt x="3096" y="12533"/>
                    <a:pt x="2764" y="12848"/>
                    <a:pt x="2705" y="13134"/>
                  </a:cubicBezTo>
                  <a:cubicBezTo>
                    <a:pt x="2581" y="13705"/>
                    <a:pt x="3023" y="14180"/>
                    <a:pt x="3641" y="14180"/>
                  </a:cubicBezTo>
                  <a:cubicBezTo>
                    <a:pt x="3761" y="14180"/>
                    <a:pt x="3890" y="14164"/>
                    <a:pt x="4020" y="14124"/>
                  </a:cubicBezTo>
                  <a:lnTo>
                    <a:pt x="4020" y="14124"/>
                  </a:lnTo>
                  <a:cubicBezTo>
                    <a:pt x="3980" y="14127"/>
                    <a:pt x="3940" y="14127"/>
                    <a:pt x="3900" y="14127"/>
                  </a:cubicBezTo>
                  <a:cubicBezTo>
                    <a:pt x="3644" y="14127"/>
                    <a:pt x="3398" y="14057"/>
                    <a:pt x="3292" y="13885"/>
                  </a:cubicBezTo>
                  <a:cubicBezTo>
                    <a:pt x="3259" y="13828"/>
                    <a:pt x="3239" y="13762"/>
                    <a:pt x="3239" y="13685"/>
                  </a:cubicBezTo>
                  <a:cubicBezTo>
                    <a:pt x="3239" y="13569"/>
                    <a:pt x="3283" y="13423"/>
                    <a:pt x="3385" y="13250"/>
                  </a:cubicBezTo>
                  <a:cubicBezTo>
                    <a:pt x="3880" y="12396"/>
                    <a:pt x="8149" y="11802"/>
                    <a:pt x="8152" y="6962"/>
                  </a:cubicBezTo>
                  <a:cubicBezTo>
                    <a:pt x="8152" y="6813"/>
                    <a:pt x="8149" y="6657"/>
                    <a:pt x="8138" y="6497"/>
                  </a:cubicBezTo>
                  <a:cubicBezTo>
                    <a:pt x="7929" y="2538"/>
                    <a:pt x="5926" y="661"/>
                    <a:pt x="3322" y="150"/>
                  </a:cubicBezTo>
                  <a:cubicBezTo>
                    <a:pt x="2811" y="46"/>
                    <a:pt x="2272" y="0"/>
                    <a:pt x="1721"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2" name="Google Shape;521;p22">
              <a:extLst>
                <a:ext uri="{FF2B5EF4-FFF2-40B4-BE49-F238E27FC236}">
                  <a16:creationId xmlns:a16="http://schemas.microsoft.com/office/drawing/2014/main" xmlns="" id="{426E3EB6-58A5-4BC6-8FE3-064ECCFA0D9C}"/>
                </a:ext>
              </a:extLst>
            </p:cNvPr>
            <p:cNvSpPr/>
            <p:nvPr/>
          </p:nvSpPr>
          <p:spPr>
            <a:xfrm>
              <a:off x="4143975" y="1918670"/>
              <a:ext cx="132763" cy="63885"/>
            </a:xfrm>
            <a:custGeom>
              <a:avLst/>
              <a:gdLst/>
              <a:ahLst/>
              <a:cxnLst/>
              <a:rect l="l" t="t" r="r" b="b"/>
              <a:pathLst>
                <a:path w="2446" h="1177" extrusionOk="0">
                  <a:moveTo>
                    <a:pt x="785" y="1"/>
                  </a:moveTo>
                  <a:cubicBezTo>
                    <a:pt x="529" y="1"/>
                    <a:pt x="264" y="28"/>
                    <a:pt x="1" y="71"/>
                  </a:cubicBezTo>
                  <a:cubicBezTo>
                    <a:pt x="184" y="436"/>
                    <a:pt x="612" y="692"/>
                    <a:pt x="842" y="1177"/>
                  </a:cubicBezTo>
                  <a:cubicBezTo>
                    <a:pt x="1685" y="821"/>
                    <a:pt x="2439" y="659"/>
                    <a:pt x="2439" y="659"/>
                  </a:cubicBezTo>
                  <a:cubicBezTo>
                    <a:pt x="2442" y="659"/>
                    <a:pt x="2442" y="659"/>
                    <a:pt x="2446" y="662"/>
                  </a:cubicBezTo>
                  <a:cubicBezTo>
                    <a:pt x="2037" y="171"/>
                    <a:pt x="1436" y="1"/>
                    <a:pt x="785"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3" name="Google Shape;522;p22">
              <a:extLst>
                <a:ext uri="{FF2B5EF4-FFF2-40B4-BE49-F238E27FC236}">
                  <a16:creationId xmlns:a16="http://schemas.microsoft.com/office/drawing/2014/main" xmlns="" id="{30493A3A-A860-4904-B360-4CD77E017FEE}"/>
                </a:ext>
              </a:extLst>
            </p:cNvPr>
            <p:cNvSpPr/>
            <p:nvPr/>
          </p:nvSpPr>
          <p:spPr>
            <a:xfrm>
              <a:off x="3545298" y="1971535"/>
              <a:ext cx="759397" cy="319912"/>
            </a:xfrm>
            <a:custGeom>
              <a:avLst/>
              <a:gdLst/>
              <a:ahLst/>
              <a:cxnLst/>
              <a:rect l="l" t="t" r="r" b="b"/>
              <a:pathLst>
                <a:path w="13991" h="5894" extrusionOk="0">
                  <a:moveTo>
                    <a:pt x="13681" y="0"/>
                  </a:moveTo>
                  <a:lnTo>
                    <a:pt x="13681" y="0"/>
                  </a:lnTo>
                  <a:cubicBezTo>
                    <a:pt x="13814" y="270"/>
                    <a:pt x="13891" y="572"/>
                    <a:pt x="13891" y="572"/>
                  </a:cubicBezTo>
                  <a:cubicBezTo>
                    <a:pt x="13339" y="854"/>
                    <a:pt x="12632" y="1060"/>
                    <a:pt x="12004" y="1170"/>
                  </a:cubicBezTo>
                  <a:cubicBezTo>
                    <a:pt x="11981" y="1349"/>
                    <a:pt x="11941" y="1545"/>
                    <a:pt x="11872" y="1764"/>
                  </a:cubicBezTo>
                  <a:cubicBezTo>
                    <a:pt x="12832" y="1466"/>
                    <a:pt x="13991" y="1339"/>
                    <a:pt x="13991" y="1339"/>
                  </a:cubicBezTo>
                  <a:cubicBezTo>
                    <a:pt x="13971" y="774"/>
                    <a:pt x="13861" y="336"/>
                    <a:pt x="13681" y="0"/>
                  </a:cubicBezTo>
                  <a:close/>
                  <a:moveTo>
                    <a:pt x="13901" y="2389"/>
                  </a:moveTo>
                  <a:cubicBezTo>
                    <a:pt x="13900" y="2390"/>
                    <a:pt x="13900" y="2391"/>
                    <a:pt x="13900" y="2392"/>
                  </a:cubicBezTo>
                  <a:lnTo>
                    <a:pt x="13900" y="2392"/>
                  </a:lnTo>
                  <a:cubicBezTo>
                    <a:pt x="13900" y="2392"/>
                    <a:pt x="13901" y="2392"/>
                    <a:pt x="13901" y="2392"/>
                  </a:cubicBezTo>
                  <a:lnTo>
                    <a:pt x="13901" y="2389"/>
                  </a:lnTo>
                  <a:close/>
                  <a:moveTo>
                    <a:pt x="13663" y="3072"/>
                  </a:moveTo>
                  <a:lnTo>
                    <a:pt x="13663" y="3072"/>
                  </a:lnTo>
                  <a:cubicBezTo>
                    <a:pt x="13662" y="3074"/>
                    <a:pt x="13662" y="3075"/>
                    <a:pt x="13661" y="3076"/>
                  </a:cubicBezTo>
                  <a:lnTo>
                    <a:pt x="13665" y="3073"/>
                  </a:lnTo>
                  <a:cubicBezTo>
                    <a:pt x="13665" y="3073"/>
                    <a:pt x="13665" y="3073"/>
                    <a:pt x="13663" y="3072"/>
                  </a:cubicBezTo>
                  <a:close/>
                  <a:moveTo>
                    <a:pt x="13900" y="2392"/>
                  </a:moveTo>
                  <a:cubicBezTo>
                    <a:pt x="13863" y="2399"/>
                    <a:pt x="12473" y="2678"/>
                    <a:pt x="11526" y="2724"/>
                  </a:cubicBezTo>
                  <a:cubicBezTo>
                    <a:pt x="11423" y="2947"/>
                    <a:pt x="11310" y="3140"/>
                    <a:pt x="11174" y="3305"/>
                  </a:cubicBezTo>
                  <a:cubicBezTo>
                    <a:pt x="11898" y="3089"/>
                    <a:pt x="13100" y="3069"/>
                    <a:pt x="13516" y="3069"/>
                  </a:cubicBezTo>
                  <a:cubicBezTo>
                    <a:pt x="13600" y="3069"/>
                    <a:pt x="13652" y="3072"/>
                    <a:pt x="13663" y="3072"/>
                  </a:cubicBezTo>
                  <a:lnTo>
                    <a:pt x="13663" y="3072"/>
                  </a:lnTo>
                  <a:cubicBezTo>
                    <a:pt x="13765" y="2865"/>
                    <a:pt x="13844" y="2638"/>
                    <a:pt x="13900" y="2392"/>
                  </a:cubicBezTo>
                  <a:close/>
                  <a:moveTo>
                    <a:pt x="13641" y="3116"/>
                  </a:moveTo>
                  <a:cubicBezTo>
                    <a:pt x="13497" y="3384"/>
                    <a:pt x="12995" y="3945"/>
                    <a:pt x="12942" y="4004"/>
                  </a:cubicBezTo>
                  <a:lnTo>
                    <a:pt x="12942" y="4004"/>
                  </a:lnTo>
                  <a:cubicBezTo>
                    <a:pt x="13229" y="3754"/>
                    <a:pt x="13466" y="3461"/>
                    <a:pt x="13641" y="3116"/>
                  </a:cubicBezTo>
                  <a:close/>
                  <a:moveTo>
                    <a:pt x="12942" y="4004"/>
                  </a:moveTo>
                  <a:lnTo>
                    <a:pt x="12942" y="4004"/>
                  </a:lnTo>
                  <a:cubicBezTo>
                    <a:pt x="12940" y="4006"/>
                    <a:pt x="12938" y="4008"/>
                    <a:pt x="12936" y="4010"/>
                  </a:cubicBezTo>
                  <a:lnTo>
                    <a:pt x="12936" y="4010"/>
                  </a:lnTo>
                  <a:cubicBezTo>
                    <a:pt x="12936" y="4010"/>
                    <a:pt x="12937" y="4009"/>
                    <a:pt x="12938" y="4009"/>
                  </a:cubicBezTo>
                  <a:cubicBezTo>
                    <a:pt x="12938" y="4009"/>
                    <a:pt x="12939" y="4008"/>
                    <a:pt x="12942" y="4004"/>
                  </a:cubicBezTo>
                  <a:close/>
                  <a:moveTo>
                    <a:pt x="10603" y="3781"/>
                  </a:moveTo>
                  <a:cubicBezTo>
                    <a:pt x="10045" y="4099"/>
                    <a:pt x="9208" y="4265"/>
                    <a:pt x="7846" y="4435"/>
                  </a:cubicBezTo>
                  <a:cubicBezTo>
                    <a:pt x="6447" y="4607"/>
                    <a:pt x="4179" y="4903"/>
                    <a:pt x="2153" y="4903"/>
                  </a:cubicBezTo>
                  <a:cubicBezTo>
                    <a:pt x="1378" y="4903"/>
                    <a:pt x="638" y="4860"/>
                    <a:pt x="0" y="4750"/>
                  </a:cubicBezTo>
                  <a:lnTo>
                    <a:pt x="0" y="4750"/>
                  </a:lnTo>
                  <a:cubicBezTo>
                    <a:pt x="565" y="5395"/>
                    <a:pt x="1731" y="5893"/>
                    <a:pt x="3727" y="5893"/>
                  </a:cubicBezTo>
                  <a:cubicBezTo>
                    <a:pt x="4279" y="5893"/>
                    <a:pt x="4896" y="5853"/>
                    <a:pt x="5584" y="5770"/>
                  </a:cubicBezTo>
                  <a:cubicBezTo>
                    <a:pt x="8229" y="5444"/>
                    <a:pt x="11343" y="5391"/>
                    <a:pt x="12936" y="4010"/>
                  </a:cubicBezTo>
                  <a:lnTo>
                    <a:pt x="12936" y="4010"/>
                  </a:lnTo>
                  <a:cubicBezTo>
                    <a:pt x="12617" y="4089"/>
                    <a:pt x="12216" y="4129"/>
                    <a:pt x="11835" y="4129"/>
                  </a:cubicBezTo>
                  <a:cubicBezTo>
                    <a:pt x="11217" y="4129"/>
                    <a:pt x="10656" y="4020"/>
                    <a:pt x="10603" y="378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4" name="Google Shape;523;p22">
              <a:extLst>
                <a:ext uri="{FF2B5EF4-FFF2-40B4-BE49-F238E27FC236}">
                  <a16:creationId xmlns:a16="http://schemas.microsoft.com/office/drawing/2014/main" xmlns="" id="{A7DC1808-615D-47BD-8AA8-8ECC2F6E0B06}"/>
                </a:ext>
              </a:extLst>
            </p:cNvPr>
            <p:cNvSpPr/>
            <p:nvPr/>
          </p:nvSpPr>
          <p:spPr>
            <a:xfrm>
              <a:off x="4044865" y="1469963"/>
              <a:ext cx="116480" cy="243435"/>
            </a:xfrm>
            <a:custGeom>
              <a:avLst/>
              <a:gdLst/>
              <a:ahLst/>
              <a:cxnLst/>
              <a:rect l="l" t="t" r="r" b="b"/>
              <a:pathLst>
                <a:path w="2146" h="4485" extrusionOk="0">
                  <a:moveTo>
                    <a:pt x="1780" y="0"/>
                  </a:moveTo>
                  <a:cubicBezTo>
                    <a:pt x="1239" y="0"/>
                    <a:pt x="1325" y="236"/>
                    <a:pt x="1273" y="897"/>
                  </a:cubicBezTo>
                  <a:cubicBezTo>
                    <a:pt x="1213" y="1585"/>
                    <a:pt x="950" y="2060"/>
                    <a:pt x="475" y="3242"/>
                  </a:cubicBezTo>
                  <a:cubicBezTo>
                    <a:pt x="0" y="4429"/>
                    <a:pt x="841" y="4475"/>
                    <a:pt x="841" y="4475"/>
                  </a:cubicBezTo>
                  <a:cubicBezTo>
                    <a:pt x="887" y="4481"/>
                    <a:pt x="930" y="4484"/>
                    <a:pt x="977" y="4484"/>
                  </a:cubicBezTo>
                  <a:cubicBezTo>
                    <a:pt x="1146" y="4484"/>
                    <a:pt x="1299" y="4441"/>
                    <a:pt x="1432" y="4362"/>
                  </a:cubicBezTo>
                  <a:cubicBezTo>
                    <a:pt x="1561" y="4136"/>
                    <a:pt x="1671" y="3897"/>
                    <a:pt x="1754" y="3644"/>
                  </a:cubicBezTo>
                  <a:cubicBezTo>
                    <a:pt x="2110" y="2578"/>
                    <a:pt x="2146" y="1250"/>
                    <a:pt x="1857" y="0"/>
                  </a:cubicBezTo>
                  <a:close/>
                </a:path>
              </a:pathLst>
            </a:custGeom>
            <a:solidFill>
              <a:srgbClr val="FEAFC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5" name="Google Shape;524;p22">
              <a:extLst>
                <a:ext uri="{FF2B5EF4-FFF2-40B4-BE49-F238E27FC236}">
                  <a16:creationId xmlns:a16="http://schemas.microsoft.com/office/drawing/2014/main" xmlns="" id="{53CF72C6-6105-4824-B328-4C423018B6E8}"/>
                </a:ext>
              </a:extLst>
            </p:cNvPr>
            <p:cNvSpPr/>
            <p:nvPr/>
          </p:nvSpPr>
          <p:spPr>
            <a:xfrm>
              <a:off x="4122589" y="1469963"/>
              <a:ext cx="66001" cy="236758"/>
            </a:xfrm>
            <a:custGeom>
              <a:avLst/>
              <a:gdLst/>
              <a:ahLst/>
              <a:cxnLst/>
              <a:rect l="l" t="t" r="r" b="b"/>
              <a:pathLst>
                <a:path w="1216" h="4362" extrusionOk="0">
                  <a:moveTo>
                    <a:pt x="425" y="0"/>
                  </a:moveTo>
                  <a:lnTo>
                    <a:pt x="425" y="0"/>
                  </a:lnTo>
                  <a:cubicBezTo>
                    <a:pt x="714" y="1250"/>
                    <a:pt x="678" y="2578"/>
                    <a:pt x="322" y="3644"/>
                  </a:cubicBezTo>
                  <a:cubicBezTo>
                    <a:pt x="239" y="3897"/>
                    <a:pt x="129" y="4136"/>
                    <a:pt x="0" y="4362"/>
                  </a:cubicBezTo>
                  <a:cubicBezTo>
                    <a:pt x="1216" y="3651"/>
                    <a:pt x="963" y="51"/>
                    <a:pt x="425" y="0"/>
                  </a:cubicBezTo>
                  <a:close/>
                </a:path>
              </a:pathLst>
            </a:custGeom>
            <a:solidFill>
              <a:srgbClr val="FE95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6" name="Google Shape;525;p22">
              <a:extLst>
                <a:ext uri="{FF2B5EF4-FFF2-40B4-BE49-F238E27FC236}">
                  <a16:creationId xmlns:a16="http://schemas.microsoft.com/office/drawing/2014/main" xmlns="" id="{3F0418BF-67EF-4E1B-9899-993F3F7B6096}"/>
                </a:ext>
              </a:extLst>
            </p:cNvPr>
            <p:cNvSpPr/>
            <p:nvPr/>
          </p:nvSpPr>
          <p:spPr>
            <a:xfrm>
              <a:off x="4025542" y="1740968"/>
              <a:ext cx="63179" cy="67087"/>
            </a:xfrm>
            <a:custGeom>
              <a:avLst/>
              <a:gdLst/>
              <a:ahLst/>
              <a:cxnLst/>
              <a:rect l="l" t="t" r="r" b="b"/>
              <a:pathLst>
                <a:path w="1164" h="1236" extrusionOk="0">
                  <a:moveTo>
                    <a:pt x="632" y="0"/>
                  </a:moveTo>
                  <a:cubicBezTo>
                    <a:pt x="436" y="0"/>
                    <a:pt x="250" y="97"/>
                    <a:pt x="167" y="336"/>
                  </a:cubicBezTo>
                  <a:cubicBezTo>
                    <a:pt x="1" y="807"/>
                    <a:pt x="57" y="1079"/>
                    <a:pt x="154" y="1236"/>
                  </a:cubicBezTo>
                  <a:cubicBezTo>
                    <a:pt x="502" y="934"/>
                    <a:pt x="851" y="608"/>
                    <a:pt x="1163" y="242"/>
                  </a:cubicBezTo>
                  <a:cubicBezTo>
                    <a:pt x="1031" y="97"/>
                    <a:pt x="824" y="0"/>
                    <a:pt x="632" y="0"/>
                  </a:cubicBezTo>
                  <a:close/>
                </a:path>
              </a:pathLst>
            </a:custGeom>
            <a:solidFill>
              <a:srgbClr val="FEAFC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7" name="Google Shape;526;p22">
              <a:extLst>
                <a:ext uri="{FF2B5EF4-FFF2-40B4-BE49-F238E27FC236}">
                  <a16:creationId xmlns:a16="http://schemas.microsoft.com/office/drawing/2014/main" xmlns="" id="{E75391A1-CA66-4208-ACB5-88C5F7464F59}"/>
                </a:ext>
              </a:extLst>
            </p:cNvPr>
            <p:cNvSpPr/>
            <p:nvPr/>
          </p:nvSpPr>
          <p:spPr>
            <a:xfrm>
              <a:off x="4033846" y="1754103"/>
              <a:ext cx="69312" cy="64210"/>
            </a:xfrm>
            <a:custGeom>
              <a:avLst/>
              <a:gdLst/>
              <a:ahLst/>
              <a:cxnLst/>
              <a:rect l="l" t="t" r="r" b="b"/>
              <a:pathLst>
                <a:path w="1277" h="1183" extrusionOk="0">
                  <a:moveTo>
                    <a:pt x="1010" y="0"/>
                  </a:moveTo>
                  <a:cubicBezTo>
                    <a:pt x="698" y="366"/>
                    <a:pt x="349" y="692"/>
                    <a:pt x="1" y="994"/>
                  </a:cubicBezTo>
                  <a:cubicBezTo>
                    <a:pt x="97" y="1150"/>
                    <a:pt x="236" y="1183"/>
                    <a:pt x="236" y="1183"/>
                  </a:cubicBezTo>
                  <a:cubicBezTo>
                    <a:pt x="1246" y="804"/>
                    <a:pt x="1276" y="299"/>
                    <a:pt x="1010" y="0"/>
                  </a:cubicBezTo>
                  <a:close/>
                </a:path>
              </a:pathLst>
            </a:custGeom>
            <a:solidFill>
              <a:srgbClr val="FE95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8" name="Google Shape;527;p22">
              <a:extLst>
                <a:ext uri="{FF2B5EF4-FFF2-40B4-BE49-F238E27FC236}">
                  <a16:creationId xmlns:a16="http://schemas.microsoft.com/office/drawing/2014/main" xmlns="" id="{68F73444-AED6-4C2D-8F0F-A13B391536CE}"/>
                </a:ext>
              </a:extLst>
            </p:cNvPr>
            <p:cNvSpPr/>
            <p:nvPr/>
          </p:nvSpPr>
          <p:spPr>
            <a:xfrm>
              <a:off x="3958293" y="1837417"/>
              <a:ext cx="39568" cy="28333"/>
            </a:xfrm>
            <a:custGeom>
              <a:avLst/>
              <a:gdLst/>
              <a:ahLst/>
              <a:cxnLst/>
              <a:rect l="l" t="t" r="r" b="b"/>
              <a:pathLst>
                <a:path w="729" h="522" extrusionOk="0">
                  <a:moveTo>
                    <a:pt x="728" y="0"/>
                  </a:moveTo>
                  <a:lnTo>
                    <a:pt x="728" y="0"/>
                  </a:lnTo>
                  <a:cubicBezTo>
                    <a:pt x="702" y="6"/>
                    <a:pt x="675" y="17"/>
                    <a:pt x="648" y="26"/>
                  </a:cubicBezTo>
                  <a:cubicBezTo>
                    <a:pt x="24" y="269"/>
                    <a:pt x="1" y="432"/>
                    <a:pt x="67" y="521"/>
                  </a:cubicBezTo>
                  <a:cubicBezTo>
                    <a:pt x="270" y="359"/>
                    <a:pt x="492" y="186"/>
                    <a:pt x="728" y="0"/>
                  </a:cubicBezTo>
                  <a:close/>
                </a:path>
              </a:pathLst>
            </a:custGeom>
            <a:solidFill>
              <a:srgbClr val="FEAFC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9" name="Google Shape;528;p22">
              <a:extLst>
                <a:ext uri="{FF2B5EF4-FFF2-40B4-BE49-F238E27FC236}">
                  <a16:creationId xmlns:a16="http://schemas.microsoft.com/office/drawing/2014/main" xmlns="" id="{E2671C3C-0B7E-48DC-8A55-F153B31B4E28}"/>
                </a:ext>
              </a:extLst>
            </p:cNvPr>
            <p:cNvSpPr/>
            <p:nvPr/>
          </p:nvSpPr>
          <p:spPr>
            <a:xfrm>
              <a:off x="3961929" y="1833998"/>
              <a:ext cx="79896" cy="35877"/>
            </a:xfrm>
            <a:custGeom>
              <a:avLst/>
              <a:gdLst/>
              <a:ahLst/>
              <a:cxnLst/>
              <a:rect l="l" t="t" r="r" b="b"/>
              <a:pathLst>
                <a:path w="1472" h="661" extrusionOk="0">
                  <a:moveTo>
                    <a:pt x="977" y="0"/>
                  </a:moveTo>
                  <a:cubicBezTo>
                    <a:pt x="894" y="0"/>
                    <a:pt x="788" y="20"/>
                    <a:pt x="661" y="63"/>
                  </a:cubicBezTo>
                  <a:cubicBezTo>
                    <a:pt x="425" y="249"/>
                    <a:pt x="203" y="422"/>
                    <a:pt x="0" y="584"/>
                  </a:cubicBezTo>
                  <a:cubicBezTo>
                    <a:pt x="40" y="635"/>
                    <a:pt x="106" y="661"/>
                    <a:pt x="106" y="661"/>
                  </a:cubicBezTo>
                  <a:cubicBezTo>
                    <a:pt x="1173" y="661"/>
                    <a:pt x="1472" y="0"/>
                    <a:pt x="977" y="0"/>
                  </a:cubicBezTo>
                  <a:close/>
                </a:path>
              </a:pathLst>
            </a:custGeom>
            <a:solidFill>
              <a:srgbClr val="FE95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0" name="Google Shape;529;p22">
              <a:extLst>
                <a:ext uri="{FF2B5EF4-FFF2-40B4-BE49-F238E27FC236}">
                  <a16:creationId xmlns:a16="http://schemas.microsoft.com/office/drawing/2014/main" xmlns="" id="{9562BA9B-B771-4E0F-ABAC-A9659FAEE8EE}"/>
                </a:ext>
              </a:extLst>
            </p:cNvPr>
            <p:cNvSpPr/>
            <p:nvPr/>
          </p:nvSpPr>
          <p:spPr>
            <a:xfrm>
              <a:off x="4276682" y="1954547"/>
              <a:ext cx="11235" cy="17043"/>
            </a:xfrm>
            <a:custGeom>
              <a:avLst/>
              <a:gdLst/>
              <a:ahLst/>
              <a:cxnLst/>
              <a:rect l="l" t="t" r="r" b="b"/>
              <a:pathLst>
                <a:path w="207" h="314" extrusionOk="0">
                  <a:moveTo>
                    <a:pt x="1" y="1"/>
                  </a:moveTo>
                  <a:lnTo>
                    <a:pt x="1" y="1"/>
                  </a:lnTo>
                  <a:cubicBezTo>
                    <a:pt x="77" y="94"/>
                    <a:pt x="147" y="197"/>
                    <a:pt x="206" y="313"/>
                  </a:cubicBezTo>
                  <a:cubicBezTo>
                    <a:pt x="147" y="194"/>
                    <a:pt x="77" y="77"/>
                    <a:pt x="1"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1" name="Google Shape;530;p22">
              <a:extLst>
                <a:ext uri="{FF2B5EF4-FFF2-40B4-BE49-F238E27FC236}">
                  <a16:creationId xmlns:a16="http://schemas.microsoft.com/office/drawing/2014/main" xmlns="" id="{759D7C83-6F91-4CB8-B8DF-FFBD20FE6BB0}"/>
                </a:ext>
              </a:extLst>
            </p:cNvPr>
            <p:cNvSpPr/>
            <p:nvPr/>
          </p:nvSpPr>
          <p:spPr>
            <a:xfrm>
              <a:off x="4102724" y="1982499"/>
              <a:ext cx="96723" cy="57588"/>
            </a:xfrm>
            <a:custGeom>
              <a:avLst/>
              <a:gdLst/>
              <a:ahLst/>
              <a:cxnLst/>
              <a:rect l="l" t="t" r="r" b="b"/>
              <a:pathLst>
                <a:path w="1782" h="1061" extrusionOk="0">
                  <a:moveTo>
                    <a:pt x="1602" y="1"/>
                  </a:moveTo>
                  <a:cubicBezTo>
                    <a:pt x="1233" y="154"/>
                    <a:pt x="844" y="347"/>
                    <a:pt x="498" y="579"/>
                  </a:cubicBezTo>
                  <a:cubicBezTo>
                    <a:pt x="0" y="911"/>
                    <a:pt x="247" y="1060"/>
                    <a:pt x="805" y="1060"/>
                  </a:cubicBezTo>
                  <a:cubicBezTo>
                    <a:pt x="1060" y="1060"/>
                    <a:pt x="1386" y="1031"/>
                    <a:pt x="1734" y="968"/>
                  </a:cubicBezTo>
                  <a:cubicBezTo>
                    <a:pt x="1781" y="556"/>
                    <a:pt x="1717" y="247"/>
                    <a:pt x="1602"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2" name="Google Shape;531;p22">
              <a:extLst>
                <a:ext uri="{FF2B5EF4-FFF2-40B4-BE49-F238E27FC236}">
                  <a16:creationId xmlns:a16="http://schemas.microsoft.com/office/drawing/2014/main" xmlns="" id="{CDCF15EF-484E-47F4-A73F-EA806826682C}"/>
                </a:ext>
              </a:extLst>
            </p:cNvPr>
            <p:cNvSpPr/>
            <p:nvPr/>
          </p:nvSpPr>
          <p:spPr>
            <a:xfrm>
              <a:off x="4189622" y="1954384"/>
              <a:ext cx="109641" cy="80656"/>
            </a:xfrm>
            <a:custGeom>
              <a:avLst/>
              <a:gdLst/>
              <a:ahLst/>
              <a:cxnLst/>
              <a:rect l="l" t="t" r="r" b="b"/>
              <a:pathLst>
                <a:path w="2020" h="1486" extrusionOk="0">
                  <a:moveTo>
                    <a:pt x="1598" y="1"/>
                  </a:moveTo>
                  <a:cubicBezTo>
                    <a:pt x="1598" y="1"/>
                    <a:pt x="844" y="163"/>
                    <a:pt x="1" y="519"/>
                  </a:cubicBezTo>
                  <a:cubicBezTo>
                    <a:pt x="116" y="765"/>
                    <a:pt x="180" y="1074"/>
                    <a:pt x="133" y="1486"/>
                  </a:cubicBezTo>
                  <a:cubicBezTo>
                    <a:pt x="761" y="1376"/>
                    <a:pt x="1468" y="1170"/>
                    <a:pt x="2020" y="888"/>
                  </a:cubicBezTo>
                  <a:cubicBezTo>
                    <a:pt x="2020" y="888"/>
                    <a:pt x="1943" y="586"/>
                    <a:pt x="1810" y="316"/>
                  </a:cubicBezTo>
                  <a:cubicBezTo>
                    <a:pt x="1751" y="200"/>
                    <a:pt x="1681" y="97"/>
                    <a:pt x="1605" y="4"/>
                  </a:cubicBezTo>
                  <a:cubicBezTo>
                    <a:pt x="1601" y="1"/>
                    <a:pt x="1601" y="1"/>
                    <a:pt x="1598"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3" name="Google Shape;532;p22">
              <a:extLst>
                <a:ext uri="{FF2B5EF4-FFF2-40B4-BE49-F238E27FC236}">
                  <a16:creationId xmlns:a16="http://schemas.microsoft.com/office/drawing/2014/main" xmlns="" id="{D2B92035-DA19-4CB5-9F42-F165E3EF37DF}"/>
                </a:ext>
              </a:extLst>
            </p:cNvPr>
            <p:cNvSpPr/>
            <p:nvPr/>
          </p:nvSpPr>
          <p:spPr>
            <a:xfrm>
              <a:off x="4299750" y="2044158"/>
              <a:ext cx="7653" cy="57046"/>
            </a:xfrm>
            <a:custGeom>
              <a:avLst/>
              <a:gdLst/>
              <a:ahLst/>
              <a:cxnLst/>
              <a:rect l="l" t="t" r="r" b="b"/>
              <a:pathLst>
                <a:path w="141" h="1051" extrusionOk="0">
                  <a:moveTo>
                    <a:pt x="91" y="1"/>
                  </a:moveTo>
                  <a:cubicBezTo>
                    <a:pt x="91" y="61"/>
                    <a:pt x="94" y="117"/>
                    <a:pt x="94" y="177"/>
                  </a:cubicBezTo>
                  <a:cubicBezTo>
                    <a:pt x="94" y="493"/>
                    <a:pt x="60" y="785"/>
                    <a:pt x="1" y="1051"/>
                  </a:cubicBezTo>
                  <a:cubicBezTo>
                    <a:pt x="14" y="1004"/>
                    <a:pt x="140" y="522"/>
                    <a:pt x="91"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4" name="Google Shape;533;p22">
              <a:extLst>
                <a:ext uri="{FF2B5EF4-FFF2-40B4-BE49-F238E27FC236}">
                  <a16:creationId xmlns:a16="http://schemas.microsoft.com/office/drawing/2014/main" xmlns="" id="{EA2D4D16-60C9-4C1F-B7DE-594F4D5FE5A0}"/>
                </a:ext>
              </a:extLst>
            </p:cNvPr>
            <p:cNvSpPr/>
            <p:nvPr/>
          </p:nvSpPr>
          <p:spPr>
            <a:xfrm>
              <a:off x="4116945" y="2067280"/>
              <a:ext cx="72732" cy="52324"/>
            </a:xfrm>
            <a:custGeom>
              <a:avLst/>
              <a:gdLst/>
              <a:ahLst/>
              <a:cxnLst/>
              <a:rect l="l" t="t" r="r" b="b"/>
              <a:pathLst>
                <a:path w="1340" h="964" extrusionOk="0">
                  <a:moveTo>
                    <a:pt x="1340" y="0"/>
                  </a:moveTo>
                  <a:cubicBezTo>
                    <a:pt x="834" y="160"/>
                    <a:pt x="386" y="366"/>
                    <a:pt x="190" y="628"/>
                  </a:cubicBezTo>
                  <a:cubicBezTo>
                    <a:pt x="0" y="881"/>
                    <a:pt x="290" y="963"/>
                    <a:pt x="762" y="963"/>
                  </a:cubicBezTo>
                  <a:cubicBezTo>
                    <a:pt x="834" y="963"/>
                    <a:pt x="911" y="963"/>
                    <a:pt x="994" y="960"/>
                  </a:cubicBezTo>
                  <a:cubicBezTo>
                    <a:pt x="1117" y="691"/>
                    <a:pt x="1227" y="375"/>
                    <a:pt x="1340"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5" name="Google Shape;534;p22">
              <a:extLst>
                <a:ext uri="{FF2B5EF4-FFF2-40B4-BE49-F238E27FC236}">
                  <a16:creationId xmlns:a16="http://schemas.microsoft.com/office/drawing/2014/main" xmlns="" id="{A182E008-32FB-4572-B053-4A9AFA090FE4}"/>
                </a:ext>
              </a:extLst>
            </p:cNvPr>
            <p:cNvSpPr/>
            <p:nvPr/>
          </p:nvSpPr>
          <p:spPr>
            <a:xfrm>
              <a:off x="4170842" y="2044158"/>
              <a:ext cx="134011" cy="75283"/>
            </a:xfrm>
            <a:custGeom>
              <a:avLst/>
              <a:gdLst/>
              <a:ahLst/>
              <a:cxnLst/>
              <a:rect l="l" t="t" r="r" b="b"/>
              <a:pathLst>
                <a:path w="2469" h="1387" extrusionOk="0">
                  <a:moveTo>
                    <a:pt x="2466" y="1"/>
                  </a:moveTo>
                  <a:cubicBezTo>
                    <a:pt x="2466" y="1"/>
                    <a:pt x="1307" y="128"/>
                    <a:pt x="347" y="426"/>
                  </a:cubicBezTo>
                  <a:cubicBezTo>
                    <a:pt x="234" y="801"/>
                    <a:pt x="124" y="1117"/>
                    <a:pt x="1" y="1386"/>
                  </a:cubicBezTo>
                  <a:cubicBezTo>
                    <a:pt x="961" y="1339"/>
                    <a:pt x="2376" y="1054"/>
                    <a:pt x="2376" y="1054"/>
                  </a:cubicBezTo>
                  <a:lnTo>
                    <a:pt x="2376" y="1051"/>
                  </a:lnTo>
                  <a:cubicBezTo>
                    <a:pt x="2435" y="785"/>
                    <a:pt x="2469" y="493"/>
                    <a:pt x="2469" y="177"/>
                  </a:cubicBezTo>
                  <a:cubicBezTo>
                    <a:pt x="2469" y="117"/>
                    <a:pt x="2466" y="61"/>
                    <a:pt x="246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6" name="Google Shape;535;p22">
              <a:extLst>
                <a:ext uri="{FF2B5EF4-FFF2-40B4-BE49-F238E27FC236}">
                  <a16:creationId xmlns:a16="http://schemas.microsoft.com/office/drawing/2014/main" xmlns="" id="{C8E420C7-BB30-4F63-8348-549679D858E5}"/>
                </a:ext>
              </a:extLst>
            </p:cNvPr>
            <p:cNvSpPr/>
            <p:nvPr/>
          </p:nvSpPr>
          <p:spPr>
            <a:xfrm>
              <a:off x="4285692" y="2138437"/>
              <a:ext cx="1140" cy="2225"/>
            </a:xfrm>
            <a:custGeom>
              <a:avLst/>
              <a:gdLst/>
              <a:ahLst/>
              <a:cxnLst/>
              <a:rect l="l" t="t" r="r" b="b"/>
              <a:pathLst>
                <a:path w="21" h="41" extrusionOk="0">
                  <a:moveTo>
                    <a:pt x="20" y="1"/>
                  </a:moveTo>
                  <a:lnTo>
                    <a:pt x="20" y="1"/>
                  </a:lnTo>
                  <a:cubicBezTo>
                    <a:pt x="14" y="14"/>
                    <a:pt x="8" y="28"/>
                    <a:pt x="0" y="41"/>
                  </a:cubicBezTo>
                  <a:cubicBezTo>
                    <a:pt x="8" y="28"/>
                    <a:pt x="17" y="14"/>
                    <a:pt x="2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7" name="Google Shape;536;p22">
              <a:extLst>
                <a:ext uri="{FF2B5EF4-FFF2-40B4-BE49-F238E27FC236}">
                  <a16:creationId xmlns:a16="http://schemas.microsoft.com/office/drawing/2014/main" xmlns="" id="{E2A87DC2-DD6E-4704-B1F8-506EE15D9077}"/>
                </a:ext>
              </a:extLst>
            </p:cNvPr>
            <p:cNvSpPr/>
            <p:nvPr/>
          </p:nvSpPr>
          <p:spPr>
            <a:xfrm>
              <a:off x="4120201" y="2150920"/>
              <a:ext cx="31644" cy="25836"/>
            </a:xfrm>
            <a:custGeom>
              <a:avLst/>
              <a:gdLst/>
              <a:ahLst/>
              <a:cxnLst/>
              <a:rect l="l" t="t" r="r" b="b"/>
              <a:pathLst>
                <a:path w="583" h="476" extrusionOk="0">
                  <a:moveTo>
                    <a:pt x="582" y="0"/>
                  </a:moveTo>
                  <a:lnTo>
                    <a:pt x="582" y="0"/>
                  </a:lnTo>
                  <a:cubicBezTo>
                    <a:pt x="346" y="70"/>
                    <a:pt x="160" y="160"/>
                    <a:pt x="70" y="279"/>
                  </a:cubicBezTo>
                  <a:cubicBezTo>
                    <a:pt x="17" y="353"/>
                    <a:pt x="0" y="419"/>
                    <a:pt x="11" y="476"/>
                  </a:cubicBezTo>
                  <a:cubicBezTo>
                    <a:pt x="243" y="346"/>
                    <a:pt x="426" y="189"/>
                    <a:pt x="582"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8" name="Google Shape;537;p22">
              <a:extLst>
                <a:ext uri="{FF2B5EF4-FFF2-40B4-BE49-F238E27FC236}">
                  <a16:creationId xmlns:a16="http://schemas.microsoft.com/office/drawing/2014/main" xmlns="" id="{B43B47FB-8952-44EE-86BA-D372416B560C}"/>
                </a:ext>
              </a:extLst>
            </p:cNvPr>
            <p:cNvSpPr/>
            <p:nvPr/>
          </p:nvSpPr>
          <p:spPr>
            <a:xfrm>
              <a:off x="4120744" y="2138111"/>
              <a:ext cx="166306" cy="57534"/>
            </a:xfrm>
            <a:custGeom>
              <a:avLst/>
              <a:gdLst/>
              <a:ahLst/>
              <a:cxnLst/>
              <a:rect l="l" t="t" r="r" b="b"/>
              <a:pathLst>
                <a:path w="3064" h="1060" extrusionOk="0">
                  <a:moveTo>
                    <a:pt x="2914" y="0"/>
                  </a:moveTo>
                  <a:cubicBezTo>
                    <a:pt x="2498" y="0"/>
                    <a:pt x="1296" y="20"/>
                    <a:pt x="572" y="236"/>
                  </a:cubicBezTo>
                  <a:cubicBezTo>
                    <a:pt x="416" y="425"/>
                    <a:pt x="233" y="582"/>
                    <a:pt x="1" y="712"/>
                  </a:cubicBezTo>
                  <a:cubicBezTo>
                    <a:pt x="54" y="951"/>
                    <a:pt x="615" y="1060"/>
                    <a:pt x="1233" y="1060"/>
                  </a:cubicBezTo>
                  <a:cubicBezTo>
                    <a:pt x="1615" y="1060"/>
                    <a:pt x="2017" y="1020"/>
                    <a:pt x="2336" y="940"/>
                  </a:cubicBezTo>
                  <a:cubicBezTo>
                    <a:pt x="2336" y="940"/>
                    <a:pt x="2887" y="330"/>
                    <a:pt x="3039" y="47"/>
                  </a:cubicBezTo>
                  <a:cubicBezTo>
                    <a:pt x="3047" y="34"/>
                    <a:pt x="3053" y="20"/>
                    <a:pt x="3059" y="7"/>
                  </a:cubicBezTo>
                  <a:lnTo>
                    <a:pt x="3063" y="4"/>
                  </a:lnTo>
                  <a:cubicBezTo>
                    <a:pt x="3063" y="4"/>
                    <a:pt x="3010" y="0"/>
                    <a:pt x="2914"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9" name="Google Shape;538;p22">
              <a:extLst>
                <a:ext uri="{FF2B5EF4-FFF2-40B4-BE49-F238E27FC236}">
                  <a16:creationId xmlns:a16="http://schemas.microsoft.com/office/drawing/2014/main" xmlns="" id="{A3758CF5-F7D6-486E-AEDE-7B12DACAA53B}"/>
                </a:ext>
              </a:extLst>
            </p:cNvPr>
            <p:cNvSpPr/>
            <p:nvPr/>
          </p:nvSpPr>
          <p:spPr>
            <a:xfrm>
              <a:off x="3632739" y="1499870"/>
              <a:ext cx="61985" cy="47167"/>
            </a:xfrm>
            <a:custGeom>
              <a:avLst/>
              <a:gdLst/>
              <a:ahLst/>
              <a:cxnLst/>
              <a:rect l="l" t="t" r="r" b="b"/>
              <a:pathLst>
                <a:path w="1142" h="869" extrusionOk="0">
                  <a:moveTo>
                    <a:pt x="336" y="1"/>
                  </a:moveTo>
                  <a:cubicBezTo>
                    <a:pt x="336" y="1"/>
                    <a:pt x="0" y="801"/>
                    <a:pt x="558" y="864"/>
                  </a:cubicBezTo>
                  <a:cubicBezTo>
                    <a:pt x="582" y="867"/>
                    <a:pt x="604" y="868"/>
                    <a:pt x="625" y="868"/>
                  </a:cubicBezTo>
                  <a:cubicBezTo>
                    <a:pt x="1142" y="868"/>
                    <a:pt x="1056" y="151"/>
                    <a:pt x="1056" y="151"/>
                  </a:cubicBezTo>
                  <a:lnTo>
                    <a:pt x="336"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0" name="Google Shape;539;p22">
              <a:extLst>
                <a:ext uri="{FF2B5EF4-FFF2-40B4-BE49-F238E27FC236}">
                  <a16:creationId xmlns:a16="http://schemas.microsoft.com/office/drawing/2014/main" xmlns="" id="{BFEA0F70-BD20-46F0-99BE-31DB8C88E4FD}"/>
                </a:ext>
              </a:extLst>
            </p:cNvPr>
            <p:cNvSpPr/>
            <p:nvPr/>
          </p:nvSpPr>
          <p:spPr>
            <a:xfrm>
              <a:off x="3836224" y="1485324"/>
              <a:ext cx="60465" cy="46733"/>
            </a:xfrm>
            <a:custGeom>
              <a:avLst/>
              <a:gdLst/>
              <a:ahLst/>
              <a:cxnLst/>
              <a:rect l="l" t="t" r="r" b="b"/>
              <a:pathLst>
                <a:path w="1114" h="861" extrusionOk="0">
                  <a:moveTo>
                    <a:pt x="742" y="0"/>
                  </a:moveTo>
                  <a:lnTo>
                    <a:pt x="18" y="120"/>
                  </a:lnTo>
                  <a:cubicBezTo>
                    <a:pt x="18" y="120"/>
                    <a:pt x="1" y="860"/>
                    <a:pt x="423" y="860"/>
                  </a:cubicBezTo>
                  <a:cubicBezTo>
                    <a:pt x="459" y="860"/>
                    <a:pt x="497" y="855"/>
                    <a:pt x="539" y="844"/>
                  </a:cubicBezTo>
                  <a:cubicBezTo>
                    <a:pt x="1114" y="691"/>
                    <a:pt x="742" y="0"/>
                    <a:pt x="74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1" name="Google Shape;540;p22">
              <a:extLst>
                <a:ext uri="{FF2B5EF4-FFF2-40B4-BE49-F238E27FC236}">
                  <a16:creationId xmlns:a16="http://schemas.microsoft.com/office/drawing/2014/main" xmlns="" id="{F743C854-1F2E-41DD-93CD-B1A7D12B7B1C}"/>
                </a:ext>
              </a:extLst>
            </p:cNvPr>
            <p:cNvSpPr/>
            <p:nvPr/>
          </p:nvSpPr>
          <p:spPr>
            <a:xfrm>
              <a:off x="3548338" y="1359619"/>
              <a:ext cx="119953" cy="119790"/>
            </a:xfrm>
            <a:custGeom>
              <a:avLst/>
              <a:gdLst/>
              <a:ahLst/>
              <a:cxnLst/>
              <a:rect l="l" t="t" r="r" b="b"/>
              <a:pathLst>
                <a:path w="2210" h="2207" extrusionOk="0">
                  <a:moveTo>
                    <a:pt x="1112" y="0"/>
                  </a:moveTo>
                  <a:cubicBezTo>
                    <a:pt x="1082" y="0"/>
                    <a:pt x="1051" y="2"/>
                    <a:pt x="1020" y="4"/>
                  </a:cubicBezTo>
                  <a:cubicBezTo>
                    <a:pt x="456" y="48"/>
                    <a:pt x="24" y="509"/>
                    <a:pt x="4" y="1064"/>
                  </a:cubicBezTo>
                  <a:cubicBezTo>
                    <a:pt x="1" y="1104"/>
                    <a:pt x="1" y="1144"/>
                    <a:pt x="4" y="1187"/>
                  </a:cubicBezTo>
                  <a:cubicBezTo>
                    <a:pt x="48" y="1766"/>
                    <a:pt x="533" y="2206"/>
                    <a:pt x="1104" y="2206"/>
                  </a:cubicBezTo>
                  <a:cubicBezTo>
                    <a:pt x="1133" y="2206"/>
                    <a:pt x="1161" y="2205"/>
                    <a:pt x="1189" y="2203"/>
                  </a:cubicBezTo>
                  <a:cubicBezTo>
                    <a:pt x="1193" y="2203"/>
                    <a:pt x="1200" y="2203"/>
                    <a:pt x="1203" y="2200"/>
                  </a:cubicBezTo>
                  <a:cubicBezTo>
                    <a:pt x="1721" y="2153"/>
                    <a:pt x="2126" y="1751"/>
                    <a:pt x="2193" y="1256"/>
                  </a:cubicBezTo>
                  <a:cubicBezTo>
                    <a:pt x="2206" y="1180"/>
                    <a:pt x="2210" y="1097"/>
                    <a:pt x="2203" y="1017"/>
                  </a:cubicBezTo>
                  <a:cubicBezTo>
                    <a:pt x="2166" y="559"/>
                    <a:pt x="1857" y="190"/>
                    <a:pt x="1448" y="57"/>
                  </a:cubicBezTo>
                  <a:cubicBezTo>
                    <a:pt x="1343" y="20"/>
                    <a:pt x="1229" y="0"/>
                    <a:pt x="1112"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2" name="Google Shape;541;p22">
              <a:extLst>
                <a:ext uri="{FF2B5EF4-FFF2-40B4-BE49-F238E27FC236}">
                  <a16:creationId xmlns:a16="http://schemas.microsoft.com/office/drawing/2014/main" xmlns="" id="{E2DF482A-CE37-419E-A16B-0594EB620F72}"/>
                </a:ext>
              </a:extLst>
            </p:cNvPr>
            <p:cNvSpPr/>
            <p:nvPr/>
          </p:nvSpPr>
          <p:spPr>
            <a:xfrm>
              <a:off x="3548501" y="1359619"/>
              <a:ext cx="82285" cy="70941"/>
            </a:xfrm>
            <a:custGeom>
              <a:avLst/>
              <a:gdLst/>
              <a:ahLst/>
              <a:cxnLst/>
              <a:rect l="l" t="t" r="r" b="b"/>
              <a:pathLst>
                <a:path w="1516" h="1307" extrusionOk="0">
                  <a:moveTo>
                    <a:pt x="1109" y="0"/>
                  </a:moveTo>
                  <a:cubicBezTo>
                    <a:pt x="1079" y="0"/>
                    <a:pt x="1048" y="2"/>
                    <a:pt x="1017" y="4"/>
                  </a:cubicBezTo>
                  <a:cubicBezTo>
                    <a:pt x="453" y="48"/>
                    <a:pt x="21" y="509"/>
                    <a:pt x="1" y="1064"/>
                  </a:cubicBezTo>
                  <a:cubicBezTo>
                    <a:pt x="160" y="1213"/>
                    <a:pt x="373" y="1306"/>
                    <a:pt x="616" y="1306"/>
                  </a:cubicBezTo>
                  <a:cubicBezTo>
                    <a:pt x="1114" y="1306"/>
                    <a:pt x="1516" y="905"/>
                    <a:pt x="1516" y="409"/>
                  </a:cubicBezTo>
                  <a:cubicBezTo>
                    <a:pt x="1516" y="284"/>
                    <a:pt x="1489" y="164"/>
                    <a:pt x="1445" y="57"/>
                  </a:cubicBezTo>
                  <a:cubicBezTo>
                    <a:pt x="1340" y="20"/>
                    <a:pt x="1226" y="0"/>
                    <a:pt x="110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3" name="Google Shape;542;p22">
              <a:extLst>
                <a:ext uri="{FF2B5EF4-FFF2-40B4-BE49-F238E27FC236}">
                  <a16:creationId xmlns:a16="http://schemas.microsoft.com/office/drawing/2014/main" xmlns="" id="{16E4CED0-893F-4D3A-8934-86C61D5126A6}"/>
                </a:ext>
              </a:extLst>
            </p:cNvPr>
            <p:cNvSpPr/>
            <p:nvPr/>
          </p:nvSpPr>
          <p:spPr>
            <a:xfrm>
              <a:off x="3608206" y="1421277"/>
              <a:ext cx="59162" cy="57751"/>
            </a:xfrm>
            <a:custGeom>
              <a:avLst/>
              <a:gdLst/>
              <a:ahLst/>
              <a:cxnLst/>
              <a:rect l="l" t="t" r="r" b="b"/>
              <a:pathLst>
                <a:path w="1090" h="1064" extrusionOk="0">
                  <a:moveTo>
                    <a:pt x="701" y="0"/>
                  </a:moveTo>
                  <a:cubicBezTo>
                    <a:pt x="316" y="0"/>
                    <a:pt x="0" y="316"/>
                    <a:pt x="0" y="705"/>
                  </a:cubicBezTo>
                  <a:cubicBezTo>
                    <a:pt x="0" y="834"/>
                    <a:pt x="37" y="957"/>
                    <a:pt x="100" y="1064"/>
                  </a:cubicBezTo>
                  <a:cubicBezTo>
                    <a:pt x="618" y="1017"/>
                    <a:pt x="1023" y="615"/>
                    <a:pt x="1090" y="120"/>
                  </a:cubicBezTo>
                  <a:cubicBezTo>
                    <a:pt x="980" y="44"/>
                    <a:pt x="844" y="0"/>
                    <a:pt x="70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4" name="Google Shape;543;p22">
              <a:extLst>
                <a:ext uri="{FF2B5EF4-FFF2-40B4-BE49-F238E27FC236}">
                  <a16:creationId xmlns:a16="http://schemas.microsoft.com/office/drawing/2014/main" xmlns="" id="{6D9645B6-F7FA-4738-807F-AF3532FCBF99}"/>
                </a:ext>
              </a:extLst>
            </p:cNvPr>
            <p:cNvSpPr/>
            <p:nvPr/>
          </p:nvSpPr>
          <p:spPr>
            <a:xfrm>
              <a:off x="3869224" y="1351206"/>
              <a:ext cx="119790" cy="119736"/>
            </a:xfrm>
            <a:custGeom>
              <a:avLst/>
              <a:gdLst/>
              <a:ahLst/>
              <a:cxnLst/>
              <a:rect l="l" t="t" r="r" b="b"/>
              <a:pathLst>
                <a:path w="2207" h="2206" extrusionOk="0">
                  <a:moveTo>
                    <a:pt x="1099" y="1"/>
                  </a:moveTo>
                  <a:cubicBezTo>
                    <a:pt x="1073" y="1"/>
                    <a:pt x="1047" y="1"/>
                    <a:pt x="1021" y="3"/>
                  </a:cubicBezTo>
                  <a:cubicBezTo>
                    <a:pt x="456" y="46"/>
                    <a:pt x="25" y="511"/>
                    <a:pt x="1" y="1063"/>
                  </a:cubicBezTo>
                  <a:cubicBezTo>
                    <a:pt x="1" y="1106"/>
                    <a:pt x="1" y="1146"/>
                    <a:pt x="5" y="1189"/>
                  </a:cubicBezTo>
                  <a:cubicBezTo>
                    <a:pt x="49" y="1765"/>
                    <a:pt x="534" y="2205"/>
                    <a:pt x="1102" y="2205"/>
                  </a:cubicBezTo>
                  <a:cubicBezTo>
                    <a:pt x="1130" y="2205"/>
                    <a:pt x="1158" y="2204"/>
                    <a:pt x="1187" y="2202"/>
                  </a:cubicBezTo>
                  <a:lnTo>
                    <a:pt x="1204" y="2202"/>
                  </a:lnTo>
                  <a:cubicBezTo>
                    <a:pt x="1722" y="2156"/>
                    <a:pt x="2127" y="1754"/>
                    <a:pt x="2193" y="1256"/>
                  </a:cubicBezTo>
                  <a:cubicBezTo>
                    <a:pt x="2206" y="1179"/>
                    <a:pt x="2206" y="1099"/>
                    <a:pt x="2203" y="1020"/>
                  </a:cubicBezTo>
                  <a:cubicBezTo>
                    <a:pt x="2167" y="561"/>
                    <a:pt x="1858" y="189"/>
                    <a:pt x="1446" y="56"/>
                  </a:cubicBezTo>
                  <a:cubicBezTo>
                    <a:pt x="1336" y="20"/>
                    <a:pt x="1220" y="1"/>
                    <a:pt x="1099"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5" name="Google Shape;544;p22">
              <a:extLst>
                <a:ext uri="{FF2B5EF4-FFF2-40B4-BE49-F238E27FC236}">
                  <a16:creationId xmlns:a16="http://schemas.microsoft.com/office/drawing/2014/main" xmlns="" id="{0DF33FE7-53D2-4977-91F8-EA2168EF6C8B}"/>
                </a:ext>
              </a:extLst>
            </p:cNvPr>
            <p:cNvSpPr/>
            <p:nvPr/>
          </p:nvSpPr>
          <p:spPr>
            <a:xfrm>
              <a:off x="3869224" y="1351206"/>
              <a:ext cx="82502" cy="71049"/>
            </a:xfrm>
            <a:custGeom>
              <a:avLst/>
              <a:gdLst/>
              <a:ahLst/>
              <a:cxnLst/>
              <a:rect l="l" t="t" r="r" b="b"/>
              <a:pathLst>
                <a:path w="1520" h="1309" extrusionOk="0">
                  <a:moveTo>
                    <a:pt x="1099" y="1"/>
                  </a:moveTo>
                  <a:cubicBezTo>
                    <a:pt x="1073" y="1"/>
                    <a:pt x="1047" y="1"/>
                    <a:pt x="1021" y="3"/>
                  </a:cubicBezTo>
                  <a:cubicBezTo>
                    <a:pt x="456" y="46"/>
                    <a:pt x="25" y="511"/>
                    <a:pt x="1" y="1063"/>
                  </a:cubicBezTo>
                  <a:cubicBezTo>
                    <a:pt x="160" y="1216"/>
                    <a:pt x="376" y="1308"/>
                    <a:pt x="615" y="1308"/>
                  </a:cubicBezTo>
                  <a:cubicBezTo>
                    <a:pt x="1113" y="1308"/>
                    <a:pt x="1519" y="906"/>
                    <a:pt x="1519" y="408"/>
                  </a:cubicBezTo>
                  <a:cubicBezTo>
                    <a:pt x="1519" y="285"/>
                    <a:pt x="1492" y="166"/>
                    <a:pt x="1446" y="56"/>
                  </a:cubicBezTo>
                  <a:cubicBezTo>
                    <a:pt x="1336" y="20"/>
                    <a:pt x="1220" y="1"/>
                    <a:pt x="109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6" name="Google Shape;545;p22">
              <a:extLst>
                <a:ext uri="{FF2B5EF4-FFF2-40B4-BE49-F238E27FC236}">
                  <a16:creationId xmlns:a16="http://schemas.microsoft.com/office/drawing/2014/main" xmlns="" id="{9A651E3A-CF4F-4C11-BEE7-2AAA83891ABF}"/>
                </a:ext>
              </a:extLst>
            </p:cNvPr>
            <p:cNvSpPr/>
            <p:nvPr/>
          </p:nvSpPr>
          <p:spPr>
            <a:xfrm>
              <a:off x="3929092" y="1413027"/>
              <a:ext cx="59162" cy="57697"/>
            </a:xfrm>
            <a:custGeom>
              <a:avLst/>
              <a:gdLst/>
              <a:ahLst/>
              <a:cxnLst/>
              <a:rect l="l" t="t" r="r" b="b"/>
              <a:pathLst>
                <a:path w="1090" h="1063" extrusionOk="0">
                  <a:moveTo>
                    <a:pt x="702" y="0"/>
                  </a:moveTo>
                  <a:cubicBezTo>
                    <a:pt x="313" y="0"/>
                    <a:pt x="1" y="316"/>
                    <a:pt x="1" y="701"/>
                  </a:cubicBezTo>
                  <a:cubicBezTo>
                    <a:pt x="1" y="834"/>
                    <a:pt x="38" y="957"/>
                    <a:pt x="101" y="1063"/>
                  </a:cubicBezTo>
                  <a:cubicBezTo>
                    <a:pt x="619" y="1017"/>
                    <a:pt x="1024" y="615"/>
                    <a:pt x="1090" y="117"/>
                  </a:cubicBezTo>
                  <a:cubicBezTo>
                    <a:pt x="981" y="43"/>
                    <a:pt x="844" y="0"/>
                    <a:pt x="70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7" name="Google Shape;546;p22">
              <a:extLst>
                <a:ext uri="{FF2B5EF4-FFF2-40B4-BE49-F238E27FC236}">
                  <a16:creationId xmlns:a16="http://schemas.microsoft.com/office/drawing/2014/main" xmlns="" id="{6CF7D882-664B-4117-AD56-0BCC5C5E2710}"/>
                </a:ext>
              </a:extLst>
            </p:cNvPr>
            <p:cNvSpPr/>
            <p:nvPr/>
          </p:nvSpPr>
          <p:spPr>
            <a:xfrm>
              <a:off x="3635398" y="1469421"/>
              <a:ext cx="265471" cy="44073"/>
            </a:xfrm>
            <a:custGeom>
              <a:avLst/>
              <a:gdLst/>
              <a:ahLst/>
              <a:cxnLst/>
              <a:rect l="l" t="t" r="r" b="b"/>
              <a:pathLst>
                <a:path w="4891" h="812" extrusionOk="0">
                  <a:moveTo>
                    <a:pt x="4785" y="1"/>
                  </a:moveTo>
                  <a:cubicBezTo>
                    <a:pt x="4771" y="1"/>
                    <a:pt x="4757" y="4"/>
                    <a:pt x="4744" y="10"/>
                  </a:cubicBezTo>
                  <a:cubicBezTo>
                    <a:pt x="3687" y="497"/>
                    <a:pt x="2578" y="624"/>
                    <a:pt x="1711" y="624"/>
                  </a:cubicBezTo>
                  <a:cubicBezTo>
                    <a:pt x="785" y="624"/>
                    <a:pt x="136" y="479"/>
                    <a:pt x="123" y="476"/>
                  </a:cubicBezTo>
                  <a:cubicBezTo>
                    <a:pt x="117" y="475"/>
                    <a:pt x="110" y="474"/>
                    <a:pt x="104" y="474"/>
                  </a:cubicBezTo>
                  <a:cubicBezTo>
                    <a:pt x="61" y="474"/>
                    <a:pt x="19" y="503"/>
                    <a:pt x="11" y="548"/>
                  </a:cubicBezTo>
                  <a:cubicBezTo>
                    <a:pt x="1" y="599"/>
                    <a:pt x="31" y="648"/>
                    <a:pt x="80" y="658"/>
                  </a:cubicBezTo>
                  <a:cubicBezTo>
                    <a:pt x="94" y="662"/>
                    <a:pt x="758" y="811"/>
                    <a:pt x="1708" y="811"/>
                  </a:cubicBezTo>
                  <a:cubicBezTo>
                    <a:pt x="2599" y="811"/>
                    <a:pt x="3738" y="682"/>
                    <a:pt x="4824" y="180"/>
                  </a:cubicBezTo>
                  <a:cubicBezTo>
                    <a:pt x="4871" y="160"/>
                    <a:pt x="4891" y="104"/>
                    <a:pt x="4871" y="57"/>
                  </a:cubicBezTo>
                  <a:cubicBezTo>
                    <a:pt x="4853" y="21"/>
                    <a:pt x="4820" y="1"/>
                    <a:pt x="4785"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8" name="Google Shape;547;p22">
              <a:extLst>
                <a:ext uri="{FF2B5EF4-FFF2-40B4-BE49-F238E27FC236}">
                  <a16:creationId xmlns:a16="http://schemas.microsoft.com/office/drawing/2014/main" xmlns="" id="{19949FEA-6D67-416C-88DC-172BAC367041}"/>
                </a:ext>
              </a:extLst>
            </p:cNvPr>
            <p:cNvSpPr/>
            <p:nvPr/>
          </p:nvSpPr>
          <p:spPr>
            <a:xfrm>
              <a:off x="3476421" y="1479190"/>
              <a:ext cx="87495" cy="70886"/>
            </a:xfrm>
            <a:custGeom>
              <a:avLst/>
              <a:gdLst/>
              <a:ahLst/>
              <a:cxnLst/>
              <a:rect l="l" t="t" r="r" b="b"/>
              <a:pathLst>
                <a:path w="1612" h="1306" extrusionOk="0">
                  <a:moveTo>
                    <a:pt x="804" y="0"/>
                  </a:moveTo>
                  <a:cubicBezTo>
                    <a:pt x="359" y="0"/>
                    <a:pt x="0" y="293"/>
                    <a:pt x="0" y="655"/>
                  </a:cubicBezTo>
                  <a:cubicBezTo>
                    <a:pt x="0" y="1013"/>
                    <a:pt x="359" y="1305"/>
                    <a:pt x="804" y="1305"/>
                  </a:cubicBezTo>
                  <a:cubicBezTo>
                    <a:pt x="1249" y="1305"/>
                    <a:pt x="1611" y="1013"/>
                    <a:pt x="1611" y="655"/>
                  </a:cubicBezTo>
                  <a:cubicBezTo>
                    <a:pt x="1611" y="293"/>
                    <a:pt x="1249" y="0"/>
                    <a:pt x="804"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9" name="Google Shape;548;p22">
              <a:extLst>
                <a:ext uri="{FF2B5EF4-FFF2-40B4-BE49-F238E27FC236}">
                  <a16:creationId xmlns:a16="http://schemas.microsoft.com/office/drawing/2014/main" xmlns="" id="{5BAE8857-1EE5-4FE1-909E-EFA361C2B2EF}"/>
                </a:ext>
              </a:extLst>
            </p:cNvPr>
            <p:cNvSpPr/>
            <p:nvPr/>
          </p:nvSpPr>
          <p:spPr>
            <a:xfrm>
              <a:off x="3983694" y="1451021"/>
              <a:ext cx="87712" cy="70724"/>
            </a:xfrm>
            <a:custGeom>
              <a:avLst/>
              <a:gdLst/>
              <a:ahLst/>
              <a:cxnLst/>
              <a:rect l="l" t="t" r="r" b="b"/>
              <a:pathLst>
                <a:path w="1616" h="1303" extrusionOk="0">
                  <a:moveTo>
                    <a:pt x="808" y="1"/>
                  </a:moveTo>
                  <a:cubicBezTo>
                    <a:pt x="363" y="1"/>
                    <a:pt x="1" y="294"/>
                    <a:pt x="1" y="652"/>
                  </a:cubicBezTo>
                  <a:cubicBezTo>
                    <a:pt x="1" y="1014"/>
                    <a:pt x="363" y="1303"/>
                    <a:pt x="808" y="1303"/>
                  </a:cubicBezTo>
                  <a:cubicBezTo>
                    <a:pt x="1253" y="1303"/>
                    <a:pt x="1615" y="1014"/>
                    <a:pt x="1615" y="652"/>
                  </a:cubicBezTo>
                  <a:cubicBezTo>
                    <a:pt x="1615" y="294"/>
                    <a:pt x="1253" y="1"/>
                    <a:pt x="808"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sp>
        <p:nvSpPr>
          <p:cNvPr id="110" name="Google Shape;552;p22">
            <a:extLst>
              <a:ext uri="{FF2B5EF4-FFF2-40B4-BE49-F238E27FC236}">
                <a16:creationId xmlns:a16="http://schemas.microsoft.com/office/drawing/2014/main" xmlns="" id="{3A1C0B8E-6B2E-4090-A198-EFD29C56EB27}"/>
              </a:ext>
            </a:extLst>
          </p:cNvPr>
          <p:cNvSpPr txBox="1">
            <a:spLocks/>
          </p:cNvSpPr>
          <p:nvPr/>
        </p:nvSpPr>
        <p:spPr>
          <a:xfrm>
            <a:off x="1527617" y="2442030"/>
            <a:ext cx="4112400" cy="639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9pPr>
          </a:lstStyle>
          <a:p>
            <a:pPr marL="0" marR="0" lvl="0" indent="0" algn="ctr" defTabSz="914400" rtl="0" eaLnBrk="1" fontAlgn="auto" latinLnBrk="0" hangingPunct="1">
              <a:lnSpc>
                <a:spcPct val="100000"/>
              </a:lnSpc>
              <a:spcBef>
                <a:spcPts val="0"/>
              </a:spcBef>
              <a:spcAft>
                <a:spcPts val="0"/>
              </a:spcAft>
              <a:buClr>
                <a:prstClr val="black"/>
              </a:buClr>
              <a:buSzPts val="3000"/>
              <a:buFont typeface="Odibee Sans"/>
              <a:buNone/>
              <a:tabLst/>
              <a:defRPr/>
            </a:pPr>
            <a:r>
              <a:rPr kumimoji="0" lang="en-US" sz="4267" b="1" i="0" u="none" strike="noStrike" kern="0" cap="none" spc="0" normalizeH="0" baseline="0" noProof="0" dirty="0" err="1">
                <a:ln>
                  <a:noFill/>
                </a:ln>
                <a:solidFill>
                  <a:srgbClr val="003E1C"/>
                </a:solidFill>
                <a:effectLst/>
                <a:uLnTx/>
                <a:uFillTx/>
                <a:latin typeface="Calibri" panose="020F0502020204030204" pitchFamily="34" charset="0"/>
                <a:cs typeface="Calibri" panose="020F0502020204030204" pitchFamily="34" charset="0"/>
                <a:sym typeface="Odibee Sans"/>
              </a:rPr>
              <a:t>Nhận</a:t>
            </a:r>
            <a:r>
              <a:rPr kumimoji="0" lang="en-US" sz="4267" b="1" i="0" u="none" strike="noStrike" kern="0" cap="none" spc="0" normalizeH="0" baseline="0" noProof="0" dirty="0">
                <a:ln>
                  <a:noFill/>
                </a:ln>
                <a:solidFill>
                  <a:srgbClr val="003E1C"/>
                </a:solidFill>
                <a:effectLst/>
                <a:uLnTx/>
                <a:uFillTx/>
                <a:latin typeface="Calibri" panose="020F0502020204030204" pitchFamily="34" charset="0"/>
                <a:cs typeface="Calibri" panose="020F0502020204030204" pitchFamily="34" charset="0"/>
                <a:sym typeface="Odibee Sans"/>
              </a:rPr>
              <a:t> </a:t>
            </a:r>
            <a:r>
              <a:rPr kumimoji="0" lang="en-US" sz="4267" b="1" i="0" u="none" strike="noStrike" kern="0" cap="none" spc="0" normalizeH="0" baseline="0" noProof="0" dirty="0" err="1">
                <a:ln>
                  <a:noFill/>
                </a:ln>
                <a:solidFill>
                  <a:srgbClr val="003E1C"/>
                </a:solidFill>
                <a:effectLst/>
                <a:uLnTx/>
                <a:uFillTx/>
                <a:latin typeface="Calibri" panose="020F0502020204030204" pitchFamily="34" charset="0"/>
                <a:cs typeface="Calibri" panose="020F0502020204030204" pitchFamily="34" charset="0"/>
                <a:sym typeface="Odibee Sans"/>
              </a:rPr>
              <a:t>xét</a:t>
            </a:r>
            <a:r>
              <a:rPr kumimoji="0" lang="en-US" sz="4267" b="1" i="0" u="none" strike="noStrike" kern="0" cap="none" spc="0" normalizeH="0" baseline="0" noProof="0" dirty="0">
                <a:ln>
                  <a:noFill/>
                </a:ln>
                <a:solidFill>
                  <a:srgbClr val="003E1C"/>
                </a:solidFill>
                <a:effectLst/>
                <a:uLnTx/>
                <a:uFillTx/>
                <a:latin typeface="Calibri" panose="020F0502020204030204" pitchFamily="34" charset="0"/>
                <a:cs typeface="Calibri" panose="020F0502020204030204" pitchFamily="34" charset="0"/>
                <a:sym typeface="Odibee Sans"/>
              </a:rPr>
              <a:t> </a:t>
            </a:r>
            <a:r>
              <a:rPr kumimoji="0" lang="en-US" sz="4267" b="1" i="0" u="none" strike="noStrike" kern="0" cap="none" spc="0" normalizeH="0" baseline="0" noProof="0" dirty="0" err="1">
                <a:ln>
                  <a:noFill/>
                </a:ln>
                <a:solidFill>
                  <a:srgbClr val="003E1C"/>
                </a:solidFill>
                <a:effectLst/>
                <a:uLnTx/>
                <a:uFillTx/>
                <a:latin typeface="Calibri" panose="020F0502020204030204" pitchFamily="34" charset="0"/>
                <a:cs typeface="Calibri" panose="020F0502020204030204" pitchFamily="34" charset="0"/>
                <a:sym typeface="Odibee Sans"/>
              </a:rPr>
              <a:t>tuần</a:t>
            </a:r>
            <a:endParaRPr kumimoji="0" lang="en-US" sz="4267" b="1" i="0" u="none" strike="noStrike" kern="0" cap="none" spc="0" normalizeH="0" baseline="0" noProof="0" dirty="0">
              <a:ln>
                <a:noFill/>
              </a:ln>
              <a:solidFill>
                <a:srgbClr val="003E1C"/>
              </a:solidFill>
              <a:effectLst/>
              <a:uLnTx/>
              <a:uFillTx/>
              <a:latin typeface="Calibri" panose="020F0502020204030204" pitchFamily="34" charset="0"/>
              <a:cs typeface="Calibri" panose="020F0502020204030204" pitchFamily="34" charset="0"/>
              <a:sym typeface="Odibee Sans"/>
            </a:endParaRPr>
          </a:p>
        </p:txBody>
      </p:sp>
      <p:sp>
        <p:nvSpPr>
          <p:cNvPr id="111" name="Google Shape;553;p22">
            <a:extLst>
              <a:ext uri="{FF2B5EF4-FFF2-40B4-BE49-F238E27FC236}">
                <a16:creationId xmlns:a16="http://schemas.microsoft.com/office/drawing/2014/main" xmlns="" id="{396B9612-3D9B-48F0-83C8-A7EDE9712CB5}"/>
              </a:ext>
            </a:extLst>
          </p:cNvPr>
          <p:cNvSpPr txBox="1">
            <a:spLocks/>
          </p:cNvSpPr>
          <p:nvPr/>
        </p:nvSpPr>
        <p:spPr>
          <a:xfrm>
            <a:off x="6329742" y="2442030"/>
            <a:ext cx="4112400" cy="639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9pPr>
          </a:lstStyle>
          <a:p>
            <a:pPr marL="0" marR="0" lvl="0" indent="0" algn="ctr" defTabSz="914400" rtl="0" eaLnBrk="1" fontAlgn="auto" latinLnBrk="0" hangingPunct="1">
              <a:lnSpc>
                <a:spcPct val="100000"/>
              </a:lnSpc>
              <a:spcBef>
                <a:spcPts val="0"/>
              </a:spcBef>
              <a:spcAft>
                <a:spcPts val="0"/>
              </a:spcAft>
              <a:buClr>
                <a:prstClr val="black"/>
              </a:buClr>
              <a:buSzPts val="3000"/>
              <a:buFont typeface="Odibee Sans"/>
              <a:buNone/>
              <a:tabLst/>
              <a:defRPr/>
            </a:pPr>
            <a:r>
              <a:rPr kumimoji="0" lang="vi-VN" sz="4267" b="1" i="0" u="none" strike="noStrike" kern="0" cap="none" spc="0" normalizeH="0" baseline="0" noProof="0" dirty="0">
                <a:ln>
                  <a:noFill/>
                </a:ln>
                <a:solidFill>
                  <a:srgbClr val="003E1C"/>
                </a:solidFill>
                <a:effectLst/>
                <a:uLnTx/>
                <a:uFillTx/>
                <a:latin typeface="Calibri" panose="020F0502020204030204" pitchFamily="34" charset="0"/>
                <a:cs typeface="Calibri" panose="020F0502020204030204" pitchFamily="34" charset="0"/>
                <a:sym typeface="Odibee Sans"/>
              </a:rPr>
              <a:t>Khen thưởng</a:t>
            </a:r>
          </a:p>
        </p:txBody>
      </p:sp>
      <p:sp>
        <p:nvSpPr>
          <p:cNvPr id="112" name="Google Shape;554;p22">
            <a:extLst>
              <a:ext uri="{FF2B5EF4-FFF2-40B4-BE49-F238E27FC236}">
                <a16:creationId xmlns:a16="http://schemas.microsoft.com/office/drawing/2014/main" xmlns="" id="{C226E46F-2474-4632-84F5-65924559DA0F}"/>
              </a:ext>
            </a:extLst>
          </p:cNvPr>
          <p:cNvSpPr txBox="1">
            <a:spLocks/>
          </p:cNvSpPr>
          <p:nvPr/>
        </p:nvSpPr>
        <p:spPr>
          <a:xfrm>
            <a:off x="6613704" y="4630970"/>
            <a:ext cx="4859441" cy="639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9pPr>
          </a:lstStyle>
          <a:p>
            <a:pPr marL="0" marR="0" lvl="0" indent="0" algn="ctr" defTabSz="914400" rtl="0" eaLnBrk="1" fontAlgn="auto" latinLnBrk="0" hangingPunct="1">
              <a:lnSpc>
                <a:spcPct val="100000"/>
              </a:lnSpc>
              <a:spcBef>
                <a:spcPts val="0"/>
              </a:spcBef>
              <a:spcAft>
                <a:spcPts val="0"/>
              </a:spcAft>
              <a:buClr>
                <a:prstClr val="black"/>
              </a:buClr>
              <a:buSzPts val="3000"/>
              <a:buFont typeface="Odibee Sans"/>
              <a:buNone/>
              <a:tabLst/>
              <a:defRPr/>
            </a:pPr>
            <a:r>
              <a:rPr kumimoji="0" lang="en-US" sz="4267" b="1" i="0" u="none" strike="noStrike" kern="0" cap="none" spc="0" normalizeH="0" baseline="0" noProof="0" dirty="0" err="1">
                <a:ln>
                  <a:noFill/>
                </a:ln>
                <a:solidFill>
                  <a:srgbClr val="003E1C"/>
                </a:solidFill>
                <a:effectLst/>
                <a:uLnTx/>
                <a:uFillTx/>
                <a:latin typeface="Calibri" panose="020F0502020204030204" pitchFamily="34" charset="0"/>
                <a:cs typeface="Calibri" panose="020F0502020204030204" pitchFamily="34" charset="0"/>
                <a:sym typeface="Odibee Sans"/>
              </a:rPr>
              <a:t>Cũ</a:t>
            </a:r>
            <a:r>
              <a:rPr kumimoji="0" lang="en-US" sz="4267" b="1" i="0" u="none" strike="noStrike" kern="0" cap="none" spc="0" normalizeH="0" noProof="0" dirty="0">
                <a:ln>
                  <a:noFill/>
                </a:ln>
                <a:solidFill>
                  <a:srgbClr val="003E1C"/>
                </a:solidFill>
                <a:effectLst/>
                <a:uLnTx/>
                <a:uFillTx/>
                <a:latin typeface="Calibri" panose="020F0502020204030204" pitchFamily="34" charset="0"/>
                <a:cs typeface="Calibri" panose="020F0502020204030204" pitchFamily="34" charset="0"/>
                <a:sym typeface="Odibee Sans"/>
              </a:rPr>
              <a:t> </a:t>
            </a:r>
            <a:r>
              <a:rPr kumimoji="0" lang="en-US" sz="4267" b="1" i="0" u="none" strike="noStrike" kern="0" cap="none" spc="0" normalizeH="0" noProof="0" dirty="0" err="1">
                <a:ln>
                  <a:noFill/>
                </a:ln>
                <a:solidFill>
                  <a:srgbClr val="003E1C"/>
                </a:solidFill>
                <a:effectLst/>
                <a:uLnTx/>
                <a:uFillTx/>
                <a:latin typeface="Calibri" panose="020F0502020204030204" pitchFamily="34" charset="0"/>
                <a:cs typeface="Calibri" panose="020F0502020204030204" pitchFamily="34" charset="0"/>
                <a:sym typeface="Odibee Sans"/>
              </a:rPr>
              <a:t>mà</a:t>
            </a:r>
            <a:r>
              <a:rPr kumimoji="0" lang="en-US" sz="4267" b="1" i="0" u="none" strike="noStrike" kern="0" cap="none" spc="0" normalizeH="0" noProof="0" dirty="0">
                <a:ln>
                  <a:noFill/>
                </a:ln>
                <a:solidFill>
                  <a:srgbClr val="003E1C"/>
                </a:solidFill>
                <a:effectLst/>
                <a:uLnTx/>
                <a:uFillTx/>
                <a:latin typeface="Calibri" panose="020F0502020204030204" pitchFamily="34" charset="0"/>
                <a:cs typeface="Calibri" panose="020F0502020204030204" pitchFamily="34" charset="0"/>
                <a:sym typeface="Odibee Sans"/>
              </a:rPr>
              <a:t> </a:t>
            </a:r>
            <a:r>
              <a:rPr kumimoji="0" lang="en-US" sz="4267" b="1" i="0" u="none" strike="noStrike" kern="0" cap="none" spc="0" normalizeH="0" noProof="0" dirty="0" err="1">
                <a:ln>
                  <a:noFill/>
                </a:ln>
                <a:solidFill>
                  <a:srgbClr val="003E1C"/>
                </a:solidFill>
                <a:effectLst/>
                <a:uLnTx/>
                <a:uFillTx/>
                <a:latin typeface="Calibri" panose="020F0502020204030204" pitchFamily="34" charset="0"/>
                <a:cs typeface="Calibri" panose="020F0502020204030204" pitchFamily="34" charset="0"/>
                <a:sym typeface="Odibee Sans"/>
              </a:rPr>
              <a:t>vẫn</a:t>
            </a:r>
            <a:r>
              <a:rPr kumimoji="0" lang="en-US" sz="4267" b="1" i="0" u="none" strike="noStrike" kern="0" cap="none" spc="0" normalizeH="0" noProof="0" dirty="0">
                <a:ln>
                  <a:noFill/>
                </a:ln>
                <a:solidFill>
                  <a:srgbClr val="003E1C"/>
                </a:solidFill>
                <a:effectLst/>
                <a:uLnTx/>
                <a:uFillTx/>
                <a:latin typeface="Calibri" panose="020F0502020204030204" pitchFamily="34" charset="0"/>
                <a:cs typeface="Calibri" panose="020F0502020204030204" pitchFamily="34" charset="0"/>
                <a:sym typeface="Odibee Sans"/>
              </a:rPr>
              <a:t> </a:t>
            </a:r>
            <a:r>
              <a:rPr kumimoji="0" lang="en-US" sz="4267" b="1" i="0" u="none" strike="noStrike" kern="0" cap="none" spc="0" normalizeH="0" noProof="0" dirty="0" err="1">
                <a:ln>
                  <a:noFill/>
                </a:ln>
                <a:solidFill>
                  <a:srgbClr val="003E1C"/>
                </a:solidFill>
                <a:effectLst/>
                <a:uLnTx/>
                <a:uFillTx/>
                <a:latin typeface="Calibri" panose="020F0502020204030204" pitchFamily="34" charset="0"/>
                <a:cs typeface="Calibri" panose="020F0502020204030204" pitchFamily="34" charset="0"/>
                <a:sym typeface="Odibee Sans"/>
              </a:rPr>
              <a:t>tốt</a:t>
            </a:r>
            <a:endParaRPr kumimoji="0" lang="vi-VN" sz="4267" b="1" i="0" u="none" strike="noStrike" kern="0" cap="none" spc="0" normalizeH="0" baseline="0" noProof="0" dirty="0">
              <a:ln>
                <a:noFill/>
              </a:ln>
              <a:solidFill>
                <a:srgbClr val="003E1C"/>
              </a:solidFill>
              <a:effectLst/>
              <a:uLnTx/>
              <a:uFillTx/>
              <a:latin typeface="Calibri" panose="020F0502020204030204" pitchFamily="34" charset="0"/>
              <a:cs typeface="Calibri" panose="020F0502020204030204" pitchFamily="34" charset="0"/>
              <a:sym typeface="Odibee Sans"/>
            </a:endParaRPr>
          </a:p>
        </p:txBody>
      </p:sp>
      <p:sp>
        <p:nvSpPr>
          <p:cNvPr id="113" name="Google Shape;555;p22">
            <a:extLst>
              <a:ext uri="{FF2B5EF4-FFF2-40B4-BE49-F238E27FC236}">
                <a16:creationId xmlns:a16="http://schemas.microsoft.com/office/drawing/2014/main" xmlns="" id="{88470A0E-3975-4DA1-91DE-8C0157D39656}"/>
              </a:ext>
            </a:extLst>
          </p:cNvPr>
          <p:cNvSpPr txBox="1">
            <a:spLocks/>
          </p:cNvSpPr>
          <p:nvPr/>
        </p:nvSpPr>
        <p:spPr>
          <a:xfrm>
            <a:off x="-528170" y="4709185"/>
            <a:ext cx="8348695" cy="639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9pPr>
          </a:lstStyle>
          <a:p>
            <a:pPr marL="0" marR="0" lvl="0" indent="0" algn="ctr" defTabSz="914400" rtl="0" eaLnBrk="1" fontAlgn="auto" latinLnBrk="0" hangingPunct="1">
              <a:lnSpc>
                <a:spcPct val="100000"/>
              </a:lnSpc>
              <a:spcBef>
                <a:spcPts val="0"/>
              </a:spcBef>
              <a:spcAft>
                <a:spcPts val="0"/>
              </a:spcAft>
              <a:buClr>
                <a:prstClr val="black"/>
              </a:buClr>
              <a:buSzPts val="3000"/>
              <a:buFont typeface="Odibee Sans"/>
              <a:buNone/>
              <a:tabLst/>
              <a:defRPr/>
            </a:pPr>
            <a:r>
              <a:rPr kumimoji="0" lang="vi-VN" sz="4267" b="1" i="0" u="none" strike="noStrike" kern="0" cap="none" spc="0" normalizeH="0" baseline="0" noProof="0" dirty="0">
                <a:ln>
                  <a:noFill/>
                </a:ln>
                <a:solidFill>
                  <a:srgbClr val="003E1C"/>
                </a:solidFill>
                <a:effectLst/>
                <a:uLnTx/>
                <a:uFillTx/>
                <a:latin typeface="Calibri" panose="020F0502020204030204" pitchFamily="34" charset="0"/>
                <a:cs typeface="Calibri" panose="020F0502020204030204" pitchFamily="34" charset="0"/>
                <a:sym typeface="Odibee Sans"/>
              </a:rPr>
              <a:t>Định hướng tuần mới</a:t>
            </a:r>
          </a:p>
        </p:txBody>
      </p:sp>
      <p:sp>
        <p:nvSpPr>
          <p:cNvPr id="114" name="Google Shape;459;p21">
            <a:extLst>
              <a:ext uri="{FF2B5EF4-FFF2-40B4-BE49-F238E27FC236}">
                <a16:creationId xmlns:a16="http://schemas.microsoft.com/office/drawing/2014/main" xmlns="" id="{50EC2BFC-CCDB-43A4-A6C7-6A6336DADAE7}"/>
              </a:ext>
            </a:extLst>
          </p:cNvPr>
          <p:cNvSpPr/>
          <p:nvPr/>
        </p:nvSpPr>
        <p:spPr>
          <a:xfrm>
            <a:off x="2214658" y="165999"/>
            <a:ext cx="7190082" cy="833428"/>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00B050"/>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15" name="Google Shape;462;p21">
            <a:extLst>
              <a:ext uri="{FF2B5EF4-FFF2-40B4-BE49-F238E27FC236}">
                <a16:creationId xmlns:a16="http://schemas.microsoft.com/office/drawing/2014/main" xmlns="" id="{36D64FE3-36F7-441C-9E46-8D09DD3C5AE1}"/>
              </a:ext>
            </a:extLst>
          </p:cNvPr>
          <p:cNvSpPr txBox="1">
            <a:spLocks/>
          </p:cNvSpPr>
          <p:nvPr/>
        </p:nvSpPr>
        <p:spPr>
          <a:xfrm>
            <a:off x="1327664" y="77027"/>
            <a:ext cx="93232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9pPr>
          </a:lstStyle>
          <a:p>
            <a:pPr marL="0" marR="0" lvl="0" indent="0" algn="ctr" defTabSz="1219170" rtl="0" eaLnBrk="1" fontAlgn="auto" latinLnBrk="0" hangingPunct="1">
              <a:lnSpc>
                <a:spcPct val="100000"/>
              </a:lnSpc>
              <a:spcBef>
                <a:spcPts val="0"/>
              </a:spcBef>
              <a:spcAft>
                <a:spcPts val="0"/>
              </a:spcAft>
              <a:buClr>
                <a:srgbClr val="434343"/>
              </a:buClr>
              <a:buSzPts val="3000"/>
              <a:buFont typeface="Odibee Sans"/>
              <a:buNone/>
              <a:tabLst/>
              <a:defRPr/>
            </a:pPr>
            <a:r>
              <a:rPr kumimoji="0" lang="en-US" sz="5400" b="1" i="0" u="none" strike="noStrike" kern="0" cap="none" spc="0" normalizeH="0" baseline="0" noProof="0" dirty="0">
                <a:ln>
                  <a:noFill/>
                </a:ln>
                <a:solidFill>
                  <a:srgbClr val="FFFBEF"/>
                </a:solidFill>
                <a:effectLst/>
                <a:uLnTx/>
                <a:uFillTx/>
                <a:latin typeface="Calibri" panose="020F0502020204030204" pitchFamily="34" charset="0"/>
                <a:cs typeface="Calibri" panose="020F0502020204030204" pitchFamily="34" charset="0"/>
                <a:sym typeface="Odibee Sans"/>
              </a:rPr>
              <a:t>NỘI DUNG BÀI</a:t>
            </a:r>
          </a:p>
        </p:txBody>
      </p:sp>
      <p:pic>
        <p:nvPicPr>
          <p:cNvPr id="116" name="图片 28">
            <a:extLst>
              <a:ext uri="{FF2B5EF4-FFF2-40B4-BE49-F238E27FC236}">
                <a16:creationId xmlns:a16="http://schemas.microsoft.com/office/drawing/2014/main" xmlns="" id="{F198AC29-62F4-4AE7-B8D8-7EF9996529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808918">
            <a:off x="10283206" y="822941"/>
            <a:ext cx="819225" cy="8010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par>
                                <p:cTn id="8" presetID="53" presetClass="entr" presetSubtype="16" fill="hold" nodeType="withEffect">
                                  <p:stCondLst>
                                    <p:cond delay="200"/>
                                  </p:stCondLst>
                                  <p:childTnLst>
                                    <p:set>
                                      <p:cBhvr>
                                        <p:cTn id="9" dur="1" fill="hold">
                                          <p:stCondLst>
                                            <p:cond delay="0"/>
                                          </p:stCondLst>
                                        </p:cTn>
                                        <p:tgtEl>
                                          <p:spTgt spid="116"/>
                                        </p:tgtEl>
                                        <p:attrNameLst>
                                          <p:attrName>style.visibility</p:attrName>
                                        </p:attrNameLst>
                                      </p:cBhvr>
                                      <p:to>
                                        <p:strVal val="visible"/>
                                      </p:to>
                                    </p:set>
                                    <p:anim calcmode="lin" valueType="num">
                                      <p:cBhvr>
                                        <p:cTn id="10" dur="500" fill="hold"/>
                                        <p:tgtEl>
                                          <p:spTgt spid="116"/>
                                        </p:tgtEl>
                                        <p:attrNameLst>
                                          <p:attrName>ppt_w</p:attrName>
                                        </p:attrNameLst>
                                      </p:cBhvr>
                                      <p:tavLst>
                                        <p:tav tm="0">
                                          <p:val>
                                            <p:fltVal val="0"/>
                                          </p:val>
                                        </p:tav>
                                        <p:tav tm="100000">
                                          <p:val>
                                            <p:strVal val="#ppt_w"/>
                                          </p:val>
                                        </p:tav>
                                      </p:tavLst>
                                    </p:anim>
                                    <p:anim calcmode="lin" valueType="num">
                                      <p:cBhvr>
                                        <p:cTn id="11" dur="500" fill="hold"/>
                                        <p:tgtEl>
                                          <p:spTgt spid="116"/>
                                        </p:tgtEl>
                                        <p:attrNameLst>
                                          <p:attrName>ppt_h</p:attrName>
                                        </p:attrNameLst>
                                      </p:cBhvr>
                                      <p:tavLst>
                                        <p:tav tm="0">
                                          <p:val>
                                            <p:fltVal val="0"/>
                                          </p:val>
                                        </p:tav>
                                        <p:tav tm="100000">
                                          <p:val>
                                            <p:strVal val="#ppt_h"/>
                                          </p:val>
                                        </p:tav>
                                      </p:tavLst>
                                    </p:anim>
                                    <p:animEffect transition="in" filter="fade">
                                      <p:cBhvr>
                                        <p:cTn id="12" dur="500"/>
                                        <p:tgtEl>
                                          <p:spTgt spid="1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0"/>
                                        </p:tgtEl>
                                        <p:attrNameLst>
                                          <p:attrName>style.visibility</p:attrName>
                                        </p:attrNameLst>
                                      </p:cBhvr>
                                      <p:to>
                                        <p:strVal val="visible"/>
                                      </p:to>
                                    </p:set>
                                    <p:animEffect transition="in" filter="randombar(horizontal)">
                                      <p:cBhvr>
                                        <p:cTn id="17" dur="500"/>
                                        <p:tgtEl>
                                          <p:spTgt spid="110"/>
                                        </p:tgtEl>
                                      </p:cBhvr>
                                    </p:animEffect>
                                  </p:childTnLst>
                                </p:cTn>
                              </p:par>
                              <p:par>
                                <p:cTn id="18" presetID="14" presetClass="entr" presetSubtype="1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barn(inVertical)">
                                      <p:cBhvr>
                                        <p:cTn id="25" dur="500"/>
                                        <p:tgtEl>
                                          <p:spTgt spid="7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barn(inVertical)">
                                      <p:cBhvr>
                                        <p:cTn id="28" dur="500"/>
                                        <p:tgtEl>
                                          <p:spTgt spid="1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barn(inVertical)">
                                      <p:cBhvr>
                                        <p:cTn id="33" dur="500"/>
                                        <p:tgtEl>
                                          <p:spTgt spid="6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13"/>
                                        </p:tgtEl>
                                        <p:attrNameLst>
                                          <p:attrName>style.visibility</p:attrName>
                                        </p:attrNameLst>
                                      </p:cBhvr>
                                      <p:to>
                                        <p:strVal val="visible"/>
                                      </p:to>
                                    </p:set>
                                    <p:animEffect transition="in" filter="barn(inVertical)">
                                      <p:cBhvr>
                                        <p:cTn id="36" dur="500"/>
                                        <p:tgtEl>
                                          <p:spTgt spid="11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arn(inVertical)">
                                      <p:cBhvr>
                                        <p:cTn id="41" dur="500"/>
                                        <p:tgtEl>
                                          <p:spTgt spid="36"/>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12"/>
                                        </p:tgtEl>
                                        <p:attrNameLst>
                                          <p:attrName>style.visibility</p:attrName>
                                        </p:attrNameLst>
                                      </p:cBhvr>
                                      <p:to>
                                        <p:strVal val="visible"/>
                                      </p:to>
                                    </p:set>
                                    <p:animEffect transition="in" filter="barn(inVertical)">
                                      <p:cBhvr>
                                        <p:cTn id="44"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P spid="112" grpId="0"/>
      <p:bldP spid="1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Google Shape;586;p27">
            <a:extLst>
              <a:ext uri="{FF2B5EF4-FFF2-40B4-BE49-F238E27FC236}">
                <a16:creationId xmlns:a16="http://schemas.microsoft.com/office/drawing/2014/main" xmlns="" id="{AC095842-CF09-49BD-B296-8A0E44397EE1}"/>
              </a:ext>
            </a:extLst>
          </p:cNvPr>
          <p:cNvSpPr txBox="1">
            <a:spLocks/>
          </p:cNvSpPr>
          <p:nvPr/>
        </p:nvSpPr>
        <p:spPr>
          <a:xfrm rot="21599818">
            <a:off x="3914576" y="134201"/>
            <a:ext cx="5091929" cy="762779"/>
          </a:xfrm>
          <a:prstGeom prst="rect">
            <a:avLst/>
          </a:prstGeom>
          <a:solidFill>
            <a:srgbClr val="00B050"/>
          </a:solid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Odibee Sans"/>
              <a:buNone/>
              <a:defRPr sz="6933" b="0" i="0" u="none" strike="noStrike" cap="none">
                <a:solidFill>
                  <a:srgbClr val="FFFFFF"/>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9pPr>
          </a:lstStyle>
          <a:p>
            <a:pPr marL="0" marR="0" lvl="0" indent="0" algn="ctr" defTabSz="914400" rtl="0" eaLnBrk="1" fontAlgn="auto" latinLnBrk="0" hangingPunct="1">
              <a:lnSpc>
                <a:spcPct val="100000"/>
              </a:lnSpc>
              <a:spcBef>
                <a:spcPts val="0"/>
              </a:spcBef>
              <a:spcAft>
                <a:spcPts val="0"/>
              </a:spcAft>
              <a:buClr>
                <a:srgbClr val="434343"/>
              </a:buClr>
              <a:buSzPts val="5200"/>
              <a:buFont typeface="Odibee Sans"/>
              <a:buNone/>
              <a:tabLst/>
              <a:defRPr/>
            </a:pPr>
            <a:r>
              <a:rPr kumimoji="0" lang="en-US" sz="4800" b="1" i="0" u="none" strike="noStrike" kern="0" cap="none" spc="0" normalizeH="0" baseline="0" noProof="0" dirty="0" err="1">
                <a:ln w="12700">
                  <a:solidFill>
                    <a:sysClr val="windowText" lastClr="000000"/>
                  </a:solidFill>
                </a:ln>
                <a:solidFill>
                  <a:prstClr val="white"/>
                </a:solidFill>
                <a:effectLst/>
                <a:uLnTx/>
                <a:uFillTx/>
                <a:latin typeface="Calibri" panose="020F0502020204030204" pitchFamily="34" charset="0"/>
                <a:cs typeface="Calibri" panose="020F0502020204030204" pitchFamily="34" charset="0"/>
                <a:sym typeface="Odibee Sans"/>
              </a:rPr>
              <a:t>Nhận</a:t>
            </a:r>
            <a:r>
              <a:rPr kumimoji="0" lang="en-US" sz="4800" b="1" i="0" u="none" strike="noStrike" kern="0" cap="none" spc="0" normalizeH="0" baseline="0" noProof="0" dirty="0">
                <a:ln w="12700">
                  <a:solidFill>
                    <a:sysClr val="windowText" lastClr="000000"/>
                  </a:solidFill>
                </a:ln>
                <a:solidFill>
                  <a:prstClr val="white"/>
                </a:solidFill>
                <a:effectLst/>
                <a:uLnTx/>
                <a:uFillTx/>
                <a:latin typeface="Calibri" panose="020F0502020204030204" pitchFamily="34" charset="0"/>
                <a:cs typeface="Calibri" panose="020F0502020204030204" pitchFamily="34" charset="0"/>
                <a:sym typeface="Odibee Sans"/>
              </a:rPr>
              <a:t> </a:t>
            </a:r>
            <a:r>
              <a:rPr kumimoji="0" lang="en-US" sz="4800" b="1" i="0" u="none" strike="noStrike" kern="0" cap="none" spc="0" normalizeH="0" baseline="0" noProof="0" dirty="0" err="1">
                <a:ln w="12700">
                  <a:solidFill>
                    <a:sysClr val="windowText" lastClr="000000"/>
                  </a:solidFill>
                </a:ln>
                <a:solidFill>
                  <a:prstClr val="white"/>
                </a:solidFill>
                <a:effectLst/>
                <a:uLnTx/>
                <a:uFillTx/>
                <a:latin typeface="Calibri" panose="020F0502020204030204" pitchFamily="34" charset="0"/>
                <a:cs typeface="Calibri" panose="020F0502020204030204" pitchFamily="34" charset="0"/>
                <a:sym typeface="Odibee Sans"/>
              </a:rPr>
              <a:t>xét</a:t>
            </a:r>
            <a:r>
              <a:rPr kumimoji="0" lang="en-US" sz="4800" b="1" i="0" u="none" strike="noStrike" kern="0" cap="none" spc="0" normalizeH="0" baseline="0" noProof="0" dirty="0">
                <a:ln w="12700">
                  <a:solidFill>
                    <a:sysClr val="windowText" lastClr="000000"/>
                  </a:solidFill>
                </a:ln>
                <a:solidFill>
                  <a:prstClr val="white"/>
                </a:solidFill>
                <a:effectLst/>
                <a:uLnTx/>
                <a:uFillTx/>
                <a:latin typeface="Calibri" panose="020F0502020204030204" pitchFamily="34" charset="0"/>
                <a:cs typeface="Calibri" panose="020F0502020204030204" pitchFamily="34" charset="0"/>
                <a:sym typeface="Odibee Sans"/>
              </a:rPr>
              <a:t> </a:t>
            </a:r>
            <a:r>
              <a:rPr kumimoji="0" lang="en-US" sz="4800" b="1" i="0" u="none" strike="noStrike" kern="0" cap="none" spc="0" normalizeH="0" baseline="0" noProof="0" dirty="0" err="1">
                <a:ln w="12700">
                  <a:solidFill>
                    <a:sysClr val="windowText" lastClr="000000"/>
                  </a:solidFill>
                </a:ln>
                <a:solidFill>
                  <a:prstClr val="white"/>
                </a:solidFill>
                <a:effectLst/>
                <a:uLnTx/>
                <a:uFillTx/>
                <a:latin typeface="Calibri" panose="020F0502020204030204" pitchFamily="34" charset="0"/>
                <a:cs typeface="Calibri" panose="020F0502020204030204" pitchFamily="34" charset="0"/>
                <a:sym typeface="Odibee Sans"/>
              </a:rPr>
              <a:t>tuần</a:t>
            </a:r>
            <a:endParaRPr kumimoji="0" lang="en-US" sz="4800" b="1" i="0" u="none" strike="noStrike" kern="0" cap="none" spc="0" normalizeH="0" baseline="0" noProof="0" dirty="0">
              <a:ln w="12700">
                <a:solidFill>
                  <a:sysClr val="windowText" lastClr="000000"/>
                </a:solidFill>
              </a:ln>
              <a:solidFill>
                <a:prstClr val="white"/>
              </a:solidFill>
              <a:effectLst/>
              <a:uLnTx/>
              <a:uFillTx/>
              <a:latin typeface="Calibri" panose="020F0502020204030204" pitchFamily="34" charset="0"/>
              <a:cs typeface="Calibri" panose="020F0502020204030204" pitchFamily="34" charset="0"/>
              <a:sym typeface="Odibee Sans"/>
            </a:endParaRPr>
          </a:p>
        </p:txBody>
      </p:sp>
      <p:grpSp>
        <p:nvGrpSpPr>
          <p:cNvPr id="10" name="Google Shape;588;p27">
            <a:extLst>
              <a:ext uri="{FF2B5EF4-FFF2-40B4-BE49-F238E27FC236}">
                <a16:creationId xmlns:a16="http://schemas.microsoft.com/office/drawing/2014/main" xmlns="" id="{4AA3A75C-52F2-4F13-ABD1-79CE8B9799E9}"/>
              </a:ext>
            </a:extLst>
          </p:cNvPr>
          <p:cNvGrpSpPr/>
          <p:nvPr/>
        </p:nvGrpSpPr>
        <p:grpSpPr>
          <a:xfrm>
            <a:off x="3375990" y="-131831"/>
            <a:ext cx="712297" cy="1060439"/>
            <a:chOff x="1689271" y="684050"/>
            <a:chExt cx="959791" cy="1660885"/>
          </a:xfrm>
        </p:grpSpPr>
        <p:sp>
          <p:nvSpPr>
            <p:cNvPr id="11" name="Google Shape;589;p27">
              <a:extLst>
                <a:ext uri="{FF2B5EF4-FFF2-40B4-BE49-F238E27FC236}">
                  <a16:creationId xmlns:a16="http://schemas.microsoft.com/office/drawing/2014/main" xmlns="" id="{D6F5813B-3144-4C82-9961-EEF02E424349}"/>
                </a:ext>
              </a:extLst>
            </p:cNvPr>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4" name="Google Shape;590;p27">
              <a:extLst>
                <a:ext uri="{FF2B5EF4-FFF2-40B4-BE49-F238E27FC236}">
                  <a16:creationId xmlns:a16="http://schemas.microsoft.com/office/drawing/2014/main" xmlns="" id="{F0E3904E-B835-4063-9575-7608E9B04A31}"/>
                </a:ext>
              </a:extLst>
            </p:cNvPr>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5" name="Google Shape;591;p27">
              <a:extLst>
                <a:ext uri="{FF2B5EF4-FFF2-40B4-BE49-F238E27FC236}">
                  <a16:creationId xmlns:a16="http://schemas.microsoft.com/office/drawing/2014/main" xmlns="" id="{DDA52C1F-0152-4515-AAC1-E3B9260C8E06}"/>
                </a:ext>
              </a:extLst>
            </p:cNvPr>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6" name="Google Shape;592;p27">
              <a:extLst>
                <a:ext uri="{FF2B5EF4-FFF2-40B4-BE49-F238E27FC236}">
                  <a16:creationId xmlns:a16="http://schemas.microsoft.com/office/drawing/2014/main" xmlns="" id="{9DD39DE0-D02A-49B9-9CA1-DA1BA5D92AF3}"/>
                </a:ext>
              </a:extLst>
            </p:cNvPr>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7" name="Google Shape;593;p27">
              <a:extLst>
                <a:ext uri="{FF2B5EF4-FFF2-40B4-BE49-F238E27FC236}">
                  <a16:creationId xmlns:a16="http://schemas.microsoft.com/office/drawing/2014/main" xmlns="" id="{2F370AAD-9EF3-4571-9E2E-FFF315A86E22}"/>
                </a:ext>
              </a:extLst>
            </p:cNvPr>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8" name="Google Shape;594;p27">
              <a:extLst>
                <a:ext uri="{FF2B5EF4-FFF2-40B4-BE49-F238E27FC236}">
                  <a16:creationId xmlns:a16="http://schemas.microsoft.com/office/drawing/2014/main" xmlns="" id="{50F97EE6-1465-4493-8FE1-07B4014D70CA}"/>
                </a:ext>
              </a:extLst>
            </p:cNvPr>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9" name="Google Shape;595;p27">
              <a:extLst>
                <a:ext uri="{FF2B5EF4-FFF2-40B4-BE49-F238E27FC236}">
                  <a16:creationId xmlns:a16="http://schemas.microsoft.com/office/drawing/2014/main" xmlns="" id="{24919EAE-774D-4F26-9B07-874A4655E808}"/>
                </a:ext>
              </a:extLst>
            </p:cNvPr>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0" name="Google Shape;596;p27">
              <a:extLst>
                <a:ext uri="{FF2B5EF4-FFF2-40B4-BE49-F238E27FC236}">
                  <a16:creationId xmlns:a16="http://schemas.microsoft.com/office/drawing/2014/main" xmlns="" id="{21840172-6A52-4A84-A41A-237B54D266DB}"/>
                </a:ext>
              </a:extLst>
            </p:cNvPr>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1" name="Google Shape;597;p27">
              <a:extLst>
                <a:ext uri="{FF2B5EF4-FFF2-40B4-BE49-F238E27FC236}">
                  <a16:creationId xmlns:a16="http://schemas.microsoft.com/office/drawing/2014/main" xmlns="" id="{B25C1B80-E230-4AF5-A407-58E30F80B03A}"/>
                </a:ext>
              </a:extLst>
            </p:cNvPr>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2" name="Google Shape;598;p27">
              <a:extLst>
                <a:ext uri="{FF2B5EF4-FFF2-40B4-BE49-F238E27FC236}">
                  <a16:creationId xmlns:a16="http://schemas.microsoft.com/office/drawing/2014/main" xmlns="" id="{2252E5AB-94DC-47F3-848F-9D87C2E494C7}"/>
                </a:ext>
              </a:extLst>
            </p:cNvPr>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4" name="Google Shape;599;p27">
              <a:extLst>
                <a:ext uri="{FF2B5EF4-FFF2-40B4-BE49-F238E27FC236}">
                  <a16:creationId xmlns:a16="http://schemas.microsoft.com/office/drawing/2014/main" xmlns="" id="{C3A1F026-76BC-47EE-957B-1FC0C85A92AE}"/>
                </a:ext>
              </a:extLst>
            </p:cNvPr>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5" name="Google Shape;600;p27">
              <a:extLst>
                <a:ext uri="{FF2B5EF4-FFF2-40B4-BE49-F238E27FC236}">
                  <a16:creationId xmlns:a16="http://schemas.microsoft.com/office/drawing/2014/main" xmlns="" id="{47EB1E29-606E-4E7B-A2AF-FD25548EEAE7}"/>
                </a:ext>
              </a:extLst>
            </p:cNvPr>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6" name="Google Shape;601;p27">
              <a:extLst>
                <a:ext uri="{FF2B5EF4-FFF2-40B4-BE49-F238E27FC236}">
                  <a16:creationId xmlns:a16="http://schemas.microsoft.com/office/drawing/2014/main" xmlns="" id="{7AD560F2-563E-441D-8272-2CAA67A76D6C}"/>
                </a:ext>
              </a:extLst>
            </p:cNvPr>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sp>
        <p:nvSpPr>
          <p:cNvPr id="27" name="Google Shape;611;p27">
            <a:extLst>
              <a:ext uri="{FF2B5EF4-FFF2-40B4-BE49-F238E27FC236}">
                <a16:creationId xmlns:a16="http://schemas.microsoft.com/office/drawing/2014/main" xmlns="" id="{46C4C5A6-AB40-4876-9714-E0F38F32A939}"/>
              </a:ext>
            </a:extLst>
          </p:cNvPr>
          <p:cNvSpPr/>
          <p:nvPr/>
        </p:nvSpPr>
        <p:spPr>
          <a:xfrm rot="12934007">
            <a:off x="1663970" y="4357022"/>
            <a:ext cx="1291" cy="10540"/>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nvGrpSpPr>
          <p:cNvPr id="28" name="Group 27">
            <a:extLst>
              <a:ext uri="{FF2B5EF4-FFF2-40B4-BE49-F238E27FC236}">
                <a16:creationId xmlns:a16="http://schemas.microsoft.com/office/drawing/2014/main" xmlns="" id="{F33FE3C3-4D7E-4C7E-BC1C-13BAE408FA0F}"/>
              </a:ext>
            </a:extLst>
          </p:cNvPr>
          <p:cNvGrpSpPr/>
          <p:nvPr/>
        </p:nvGrpSpPr>
        <p:grpSpPr>
          <a:xfrm>
            <a:off x="2468769" y="894724"/>
            <a:ext cx="7470847" cy="1099236"/>
            <a:chOff x="2087659" y="1263836"/>
            <a:chExt cx="5603135" cy="824427"/>
          </a:xfrm>
        </p:grpSpPr>
        <p:grpSp>
          <p:nvGrpSpPr>
            <p:cNvPr id="29" name="Google Shape;1438;p36">
              <a:extLst>
                <a:ext uri="{FF2B5EF4-FFF2-40B4-BE49-F238E27FC236}">
                  <a16:creationId xmlns:a16="http://schemas.microsoft.com/office/drawing/2014/main" xmlns="" id="{03572F91-6CE4-4B6C-A05D-8C47BA6ED486}"/>
                </a:ext>
              </a:extLst>
            </p:cNvPr>
            <p:cNvGrpSpPr/>
            <p:nvPr/>
          </p:nvGrpSpPr>
          <p:grpSpPr>
            <a:xfrm rot="1106445">
              <a:off x="2087659" y="1263836"/>
              <a:ext cx="767861" cy="824427"/>
              <a:chOff x="4434200" y="1349675"/>
              <a:chExt cx="1041975" cy="1084050"/>
            </a:xfrm>
          </p:grpSpPr>
          <p:sp>
            <p:nvSpPr>
              <p:cNvPr id="31" name="Google Shape;1439;p36">
                <a:extLst>
                  <a:ext uri="{FF2B5EF4-FFF2-40B4-BE49-F238E27FC236}">
                    <a16:creationId xmlns:a16="http://schemas.microsoft.com/office/drawing/2014/main" xmlns="" id="{AA5E11E4-6CAB-49DE-9D44-22502DE59347}"/>
                  </a:ext>
                </a:extLst>
              </p:cNvPr>
              <p:cNvSpPr/>
              <p:nvPr/>
            </p:nvSpPr>
            <p:spPr>
              <a:xfrm>
                <a:off x="4471778" y="1410870"/>
                <a:ext cx="959868" cy="937842"/>
              </a:xfrm>
              <a:custGeom>
                <a:avLst/>
                <a:gdLst/>
                <a:ahLst/>
                <a:cxnLst/>
                <a:rect l="l" t="t" r="r" b="b"/>
                <a:pathLst>
                  <a:path w="45735" h="47287" extrusionOk="0">
                    <a:moveTo>
                      <a:pt x="22048" y="0"/>
                    </a:moveTo>
                    <a:cubicBezTo>
                      <a:pt x="21702" y="0"/>
                      <a:pt x="21364" y="53"/>
                      <a:pt x="21042" y="158"/>
                    </a:cubicBezTo>
                    <a:cubicBezTo>
                      <a:pt x="20996" y="173"/>
                      <a:pt x="20951" y="191"/>
                      <a:pt x="20905" y="208"/>
                    </a:cubicBezTo>
                    <a:cubicBezTo>
                      <a:pt x="20902" y="208"/>
                      <a:pt x="20898" y="212"/>
                      <a:pt x="20894" y="212"/>
                    </a:cubicBezTo>
                    <a:cubicBezTo>
                      <a:pt x="19621" y="695"/>
                      <a:pt x="18778" y="1908"/>
                      <a:pt x="18778" y="3274"/>
                    </a:cubicBezTo>
                    <a:cubicBezTo>
                      <a:pt x="18778" y="4116"/>
                      <a:pt x="19095" y="4885"/>
                      <a:pt x="19621" y="5463"/>
                    </a:cubicBezTo>
                    <a:cubicBezTo>
                      <a:pt x="19452" y="5978"/>
                      <a:pt x="19276" y="6521"/>
                      <a:pt x="19088" y="7093"/>
                    </a:cubicBezTo>
                    <a:cubicBezTo>
                      <a:pt x="17516" y="11942"/>
                      <a:pt x="15653" y="18048"/>
                      <a:pt x="14405" y="22181"/>
                    </a:cubicBezTo>
                    <a:lnTo>
                      <a:pt x="8490" y="12764"/>
                    </a:lnTo>
                    <a:cubicBezTo>
                      <a:pt x="8719" y="12316"/>
                      <a:pt x="8846" y="11812"/>
                      <a:pt x="8846" y="11290"/>
                    </a:cubicBezTo>
                    <a:cubicBezTo>
                      <a:pt x="8846" y="10923"/>
                      <a:pt x="8786" y="10567"/>
                      <a:pt x="8667" y="10228"/>
                    </a:cubicBezTo>
                    <a:cubicBezTo>
                      <a:pt x="8215" y="8906"/>
                      <a:pt x="6974" y="8017"/>
                      <a:pt x="5573" y="8017"/>
                    </a:cubicBezTo>
                    <a:cubicBezTo>
                      <a:pt x="5206" y="8017"/>
                      <a:pt x="4843" y="8081"/>
                      <a:pt x="4501" y="8200"/>
                    </a:cubicBezTo>
                    <a:cubicBezTo>
                      <a:pt x="3186" y="8655"/>
                      <a:pt x="2300" y="9897"/>
                      <a:pt x="2300" y="11290"/>
                    </a:cubicBezTo>
                    <a:cubicBezTo>
                      <a:pt x="2300" y="12165"/>
                      <a:pt x="2657" y="12976"/>
                      <a:pt x="3238" y="13572"/>
                    </a:cubicBezTo>
                    <a:cubicBezTo>
                      <a:pt x="1768" y="23148"/>
                      <a:pt x="92" y="39344"/>
                      <a:pt x="75" y="39506"/>
                    </a:cubicBezTo>
                    <a:cubicBezTo>
                      <a:pt x="1" y="40239"/>
                      <a:pt x="339" y="40952"/>
                      <a:pt x="956" y="41351"/>
                    </a:cubicBezTo>
                    <a:cubicBezTo>
                      <a:pt x="7809" y="45805"/>
                      <a:pt x="14965" y="47286"/>
                      <a:pt x="21459" y="47286"/>
                    </a:cubicBezTo>
                    <a:cubicBezTo>
                      <a:pt x="33828" y="47286"/>
                      <a:pt x="43784" y="41907"/>
                      <a:pt x="44631" y="41435"/>
                    </a:cubicBezTo>
                    <a:cubicBezTo>
                      <a:pt x="44846" y="41323"/>
                      <a:pt x="45040" y="41163"/>
                      <a:pt x="45202" y="40973"/>
                    </a:cubicBezTo>
                    <a:cubicBezTo>
                      <a:pt x="45573" y="40532"/>
                      <a:pt x="45735" y="39954"/>
                      <a:pt x="45640" y="39382"/>
                    </a:cubicBezTo>
                    <a:cubicBezTo>
                      <a:pt x="44031" y="29811"/>
                      <a:pt x="41266" y="17846"/>
                      <a:pt x="39880" y="12041"/>
                    </a:cubicBezTo>
                    <a:cubicBezTo>
                      <a:pt x="40342" y="11473"/>
                      <a:pt x="40613" y="10750"/>
                      <a:pt x="40613" y="9978"/>
                    </a:cubicBezTo>
                    <a:cubicBezTo>
                      <a:pt x="40613" y="9650"/>
                      <a:pt x="40564" y="9326"/>
                      <a:pt x="40469" y="9012"/>
                    </a:cubicBezTo>
                    <a:cubicBezTo>
                      <a:pt x="40042" y="7633"/>
                      <a:pt x="38787" y="6705"/>
                      <a:pt x="37341" y="6705"/>
                    </a:cubicBezTo>
                    <a:cubicBezTo>
                      <a:pt x="36604" y="6705"/>
                      <a:pt x="35877" y="6959"/>
                      <a:pt x="35326" y="7403"/>
                    </a:cubicBezTo>
                    <a:cubicBezTo>
                      <a:pt x="34526" y="8027"/>
                      <a:pt x="34071" y="8966"/>
                      <a:pt x="34071" y="9978"/>
                    </a:cubicBezTo>
                    <a:cubicBezTo>
                      <a:pt x="34071" y="10485"/>
                      <a:pt x="34184" y="10972"/>
                      <a:pt x="34399" y="11410"/>
                    </a:cubicBezTo>
                    <a:cubicBezTo>
                      <a:pt x="33197" y="14218"/>
                      <a:pt x="31797" y="17681"/>
                      <a:pt x="30661" y="20527"/>
                    </a:cubicBezTo>
                    <a:cubicBezTo>
                      <a:pt x="28650" y="14753"/>
                      <a:pt x="26121" y="8302"/>
                      <a:pt x="24813" y="5019"/>
                    </a:cubicBezTo>
                    <a:cubicBezTo>
                      <a:pt x="25137" y="4508"/>
                      <a:pt x="25321" y="3904"/>
                      <a:pt x="25321" y="3274"/>
                    </a:cubicBezTo>
                    <a:cubicBezTo>
                      <a:pt x="25321" y="2914"/>
                      <a:pt x="25264" y="2561"/>
                      <a:pt x="25152" y="2237"/>
                    </a:cubicBezTo>
                    <a:cubicBezTo>
                      <a:pt x="24703" y="899"/>
                      <a:pt x="23459" y="0"/>
                      <a:pt x="22048" y="0"/>
                    </a:cubicBezTo>
                    <a:close/>
                  </a:path>
                </a:pathLst>
              </a:custGeom>
              <a:solidFill>
                <a:srgbClr val="FFFFFF"/>
              </a:solidFill>
              <a:ln>
                <a:noFill/>
              </a:ln>
              <a:effectLst>
                <a:outerShdw blurRad="28575" dist="9525"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2" name="Google Shape;1440;p36">
                <a:extLst>
                  <a:ext uri="{FF2B5EF4-FFF2-40B4-BE49-F238E27FC236}">
                    <a16:creationId xmlns:a16="http://schemas.microsoft.com/office/drawing/2014/main" xmlns="" id="{7CD56A65-E0D3-43D7-8D88-7882279BA57B}"/>
                  </a:ext>
                </a:extLst>
              </p:cNvPr>
              <p:cNvSpPr/>
              <p:nvPr/>
            </p:nvSpPr>
            <p:spPr>
              <a:xfrm>
                <a:off x="4434200" y="1397100"/>
                <a:ext cx="1041975" cy="1036575"/>
              </a:xfrm>
              <a:custGeom>
                <a:avLst/>
                <a:gdLst/>
                <a:ahLst/>
                <a:cxnLst/>
                <a:rect l="l" t="t" r="r" b="b"/>
                <a:pathLst>
                  <a:path w="41679" h="41463" extrusionOk="0">
                    <a:moveTo>
                      <a:pt x="20206" y="0"/>
                    </a:moveTo>
                    <a:cubicBezTo>
                      <a:pt x="19821" y="1112"/>
                      <a:pt x="19388" y="2421"/>
                      <a:pt x="18929" y="3842"/>
                    </a:cubicBezTo>
                    <a:cubicBezTo>
                      <a:pt x="16577" y="11082"/>
                      <a:pt x="13562" y="21212"/>
                      <a:pt x="13085" y="22810"/>
                    </a:cubicBezTo>
                    <a:lnTo>
                      <a:pt x="13085" y="22813"/>
                    </a:lnTo>
                    <a:cubicBezTo>
                      <a:pt x="13039" y="22954"/>
                      <a:pt x="13022" y="23025"/>
                      <a:pt x="13022" y="23025"/>
                    </a:cubicBezTo>
                    <a:lnTo>
                      <a:pt x="3499" y="7869"/>
                    </a:lnTo>
                    <a:cubicBezTo>
                      <a:pt x="3390" y="8504"/>
                      <a:pt x="3280" y="9185"/>
                      <a:pt x="3167" y="9908"/>
                    </a:cubicBezTo>
                    <a:cubicBezTo>
                      <a:pt x="1682" y="19529"/>
                      <a:pt x="0" y="35849"/>
                      <a:pt x="0" y="35849"/>
                    </a:cubicBezTo>
                    <a:cubicBezTo>
                      <a:pt x="6479" y="40059"/>
                      <a:pt x="13270" y="41463"/>
                      <a:pt x="19445" y="41463"/>
                    </a:cubicBezTo>
                    <a:cubicBezTo>
                      <a:pt x="31601" y="41463"/>
                      <a:pt x="41370" y="36023"/>
                      <a:pt x="41675" y="35852"/>
                    </a:cubicBezTo>
                    <a:lnTo>
                      <a:pt x="41678" y="35849"/>
                    </a:lnTo>
                    <a:cubicBezTo>
                      <a:pt x="39544" y="23120"/>
                      <a:pt x="35266" y="5828"/>
                      <a:pt x="35266" y="5828"/>
                    </a:cubicBezTo>
                    <a:cubicBezTo>
                      <a:pt x="35178" y="6028"/>
                      <a:pt x="35083" y="6233"/>
                      <a:pt x="34991" y="6448"/>
                    </a:cubicBezTo>
                    <a:cubicBezTo>
                      <a:pt x="32738" y="11509"/>
                      <a:pt x="29161" y="20662"/>
                      <a:pt x="28554" y="22214"/>
                    </a:cubicBezTo>
                    <a:cubicBezTo>
                      <a:pt x="28502" y="22365"/>
                      <a:pt x="28466" y="22443"/>
                      <a:pt x="28466" y="22443"/>
                    </a:cubicBezTo>
                    <a:cubicBezTo>
                      <a:pt x="25941" y="14087"/>
                      <a:pt x="20206" y="0"/>
                      <a:pt x="20206" y="0"/>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3" name="Google Shape;1441;p36">
                <a:extLst>
                  <a:ext uri="{FF2B5EF4-FFF2-40B4-BE49-F238E27FC236}">
                    <a16:creationId xmlns:a16="http://schemas.microsoft.com/office/drawing/2014/main" xmlns="" id="{AD2F9AC4-6104-4660-8FEF-602482002159}"/>
                  </a:ext>
                </a:extLst>
              </p:cNvPr>
              <p:cNvSpPr/>
              <p:nvPr/>
            </p:nvSpPr>
            <p:spPr>
              <a:xfrm>
                <a:off x="4974800" y="1581300"/>
                <a:ext cx="131225" cy="358825"/>
              </a:xfrm>
              <a:custGeom>
                <a:avLst/>
                <a:gdLst/>
                <a:ahLst/>
                <a:cxnLst/>
                <a:rect l="l" t="t" r="r" b="b"/>
                <a:pathLst>
                  <a:path w="5249" h="14353" extrusionOk="0">
                    <a:moveTo>
                      <a:pt x="0" y="0"/>
                    </a:moveTo>
                    <a:cubicBezTo>
                      <a:pt x="2540" y="11082"/>
                      <a:pt x="5248" y="14352"/>
                      <a:pt x="5248" y="14352"/>
                    </a:cubicBezTo>
                    <a:cubicBezTo>
                      <a:pt x="3058" y="7415"/>
                      <a:pt x="1" y="1"/>
                      <a:pt x="0" y="0"/>
                    </a:cubicBezTo>
                    <a:close/>
                  </a:path>
                </a:pathLst>
              </a:custGeom>
              <a:solidFill>
                <a:srgbClr val="FFE4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4" name="Google Shape;1442;p36">
                <a:extLst>
                  <a:ext uri="{FF2B5EF4-FFF2-40B4-BE49-F238E27FC236}">
                    <a16:creationId xmlns:a16="http://schemas.microsoft.com/office/drawing/2014/main" xmlns="" id="{9FE733D1-2BA6-4CAC-9F14-8233014923FE}"/>
                  </a:ext>
                </a:extLst>
              </p:cNvPr>
              <p:cNvSpPr/>
              <p:nvPr/>
            </p:nvSpPr>
            <p:spPr>
              <a:xfrm>
                <a:off x="5337200" y="1787975"/>
                <a:ext cx="91875" cy="468500"/>
              </a:xfrm>
              <a:custGeom>
                <a:avLst/>
                <a:gdLst/>
                <a:ahLst/>
                <a:cxnLst/>
                <a:rect l="l" t="t" r="r" b="b"/>
                <a:pathLst>
                  <a:path w="3675" h="18740" extrusionOk="0">
                    <a:moveTo>
                      <a:pt x="0" y="1"/>
                    </a:moveTo>
                    <a:cubicBezTo>
                      <a:pt x="804" y="10829"/>
                      <a:pt x="3675" y="18740"/>
                      <a:pt x="3675" y="18740"/>
                    </a:cubicBezTo>
                    <a:cubicBezTo>
                      <a:pt x="2208" y="5849"/>
                      <a:pt x="0" y="1"/>
                      <a:pt x="0" y="1"/>
                    </a:cubicBezTo>
                    <a:close/>
                  </a:path>
                </a:pathLst>
              </a:custGeom>
              <a:solidFill>
                <a:srgbClr val="FFE4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5" name="Google Shape;1443;p36">
                <a:extLst>
                  <a:ext uri="{FF2B5EF4-FFF2-40B4-BE49-F238E27FC236}">
                    <a16:creationId xmlns:a16="http://schemas.microsoft.com/office/drawing/2014/main" xmlns="" id="{921F63A6-BF28-42F9-9B90-C794C17A2D3D}"/>
                  </a:ext>
                </a:extLst>
              </p:cNvPr>
              <p:cNvSpPr/>
              <p:nvPr/>
            </p:nvSpPr>
            <p:spPr>
              <a:xfrm>
                <a:off x="4555600" y="1714975"/>
                <a:ext cx="164125" cy="243375"/>
              </a:xfrm>
              <a:custGeom>
                <a:avLst/>
                <a:gdLst/>
                <a:ahLst/>
                <a:cxnLst/>
                <a:rect l="l" t="t" r="r" b="b"/>
                <a:pathLst>
                  <a:path w="6565" h="9735" extrusionOk="0">
                    <a:moveTo>
                      <a:pt x="0" y="0"/>
                    </a:moveTo>
                    <a:lnTo>
                      <a:pt x="0" y="0"/>
                    </a:lnTo>
                    <a:cubicBezTo>
                      <a:pt x="2099" y="4233"/>
                      <a:pt x="6564" y="9735"/>
                      <a:pt x="6564" y="9735"/>
                    </a:cubicBezTo>
                    <a:cubicBezTo>
                      <a:pt x="3888" y="4138"/>
                      <a:pt x="1" y="1"/>
                      <a:pt x="0" y="0"/>
                    </a:cubicBezTo>
                    <a:close/>
                  </a:path>
                </a:pathLst>
              </a:custGeom>
              <a:solidFill>
                <a:srgbClr val="FFE4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6" name="Google Shape;1444;p36">
                <a:extLst>
                  <a:ext uri="{FF2B5EF4-FFF2-40B4-BE49-F238E27FC236}">
                    <a16:creationId xmlns:a16="http://schemas.microsoft.com/office/drawing/2014/main" xmlns="" id="{D0BC5490-93C9-4969-BC10-E0460EE612C0}"/>
                  </a:ext>
                </a:extLst>
              </p:cNvPr>
              <p:cNvSpPr/>
              <p:nvPr/>
            </p:nvSpPr>
            <p:spPr>
              <a:xfrm>
                <a:off x="5148050" y="1578225"/>
                <a:ext cx="154850" cy="406150"/>
              </a:xfrm>
              <a:custGeom>
                <a:avLst/>
                <a:gdLst/>
                <a:ahLst/>
                <a:cxnLst/>
                <a:rect l="l" t="t" r="r" b="b"/>
                <a:pathLst>
                  <a:path w="6194" h="16246" extrusionOk="0">
                    <a:moveTo>
                      <a:pt x="6085" y="0"/>
                    </a:moveTo>
                    <a:cubicBezTo>
                      <a:pt x="3831" y="5171"/>
                      <a:pt x="575" y="13494"/>
                      <a:pt x="0" y="14969"/>
                    </a:cubicBezTo>
                    <a:cubicBezTo>
                      <a:pt x="385" y="15843"/>
                      <a:pt x="847" y="16245"/>
                      <a:pt x="1171" y="16245"/>
                    </a:cubicBezTo>
                    <a:cubicBezTo>
                      <a:pt x="1302" y="16245"/>
                      <a:pt x="1411" y="16178"/>
                      <a:pt x="1482" y="16055"/>
                    </a:cubicBezTo>
                    <a:cubicBezTo>
                      <a:pt x="1789" y="15519"/>
                      <a:pt x="4342" y="6599"/>
                      <a:pt x="6194" y="56"/>
                    </a:cubicBezTo>
                    <a:cubicBezTo>
                      <a:pt x="6158" y="39"/>
                      <a:pt x="6120" y="22"/>
                      <a:pt x="6085" y="0"/>
                    </a:cubicBezTo>
                    <a:close/>
                  </a:path>
                </a:pathLst>
              </a:custGeom>
              <a:solidFill>
                <a:srgbClr val="FFA5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7" name="Google Shape;1445;p36">
                <a:extLst>
                  <a:ext uri="{FF2B5EF4-FFF2-40B4-BE49-F238E27FC236}">
                    <a16:creationId xmlns:a16="http://schemas.microsoft.com/office/drawing/2014/main" xmlns="" id="{4A2E6712-70DD-4B62-A93A-7E8319B8F9F9}"/>
                  </a:ext>
                </a:extLst>
              </p:cNvPr>
              <p:cNvSpPr/>
              <p:nvPr/>
            </p:nvSpPr>
            <p:spPr>
              <a:xfrm>
                <a:off x="4761325" y="1493125"/>
                <a:ext cx="146125" cy="506050"/>
              </a:xfrm>
              <a:custGeom>
                <a:avLst/>
                <a:gdLst/>
                <a:ahLst/>
                <a:cxnLst/>
                <a:rect l="l" t="t" r="r" b="b"/>
                <a:pathLst>
                  <a:path w="5845" h="20242" extrusionOk="0">
                    <a:moveTo>
                      <a:pt x="5844" y="1"/>
                    </a:moveTo>
                    <a:cubicBezTo>
                      <a:pt x="3492" y="7241"/>
                      <a:pt x="477" y="17371"/>
                      <a:pt x="0" y="18969"/>
                    </a:cubicBezTo>
                    <a:lnTo>
                      <a:pt x="0" y="18972"/>
                    </a:lnTo>
                    <a:cubicBezTo>
                      <a:pt x="508" y="19805"/>
                      <a:pt x="952" y="20242"/>
                      <a:pt x="1196" y="20242"/>
                    </a:cubicBezTo>
                    <a:cubicBezTo>
                      <a:pt x="1284" y="20242"/>
                      <a:pt x="1348" y="20182"/>
                      <a:pt x="1376" y="20069"/>
                    </a:cubicBezTo>
                    <a:cubicBezTo>
                      <a:pt x="1530" y="19438"/>
                      <a:pt x="4070" y="7989"/>
                      <a:pt x="5844" y="1"/>
                    </a:cubicBezTo>
                    <a:close/>
                  </a:path>
                </a:pathLst>
              </a:custGeom>
              <a:solidFill>
                <a:srgbClr val="FFA5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8" name="Google Shape;1446;p36">
                <a:extLst>
                  <a:ext uri="{FF2B5EF4-FFF2-40B4-BE49-F238E27FC236}">
                    <a16:creationId xmlns:a16="http://schemas.microsoft.com/office/drawing/2014/main" xmlns="" id="{D332DF26-12A0-4487-8ADA-4091FB8EAEB5}"/>
                  </a:ext>
                </a:extLst>
              </p:cNvPr>
              <p:cNvSpPr/>
              <p:nvPr/>
            </p:nvSpPr>
            <p:spPr>
              <a:xfrm>
                <a:off x="4434200" y="1644775"/>
                <a:ext cx="1041875" cy="788950"/>
              </a:xfrm>
              <a:custGeom>
                <a:avLst/>
                <a:gdLst/>
                <a:ahLst/>
                <a:cxnLst/>
                <a:rect l="l" t="t" r="r" b="b"/>
                <a:pathLst>
                  <a:path w="41675" h="31558" extrusionOk="0">
                    <a:moveTo>
                      <a:pt x="3167" y="1"/>
                    </a:moveTo>
                    <a:cubicBezTo>
                      <a:pt x="1682" y="9622"/>
                      <a:pt x="0" y="25942"/>
                      <a:pt x="0" y="25942"/>
                    </a:cubicBezTo>
                    <a:cubicBezTo>
                      <a:pt x="6479" y="30153"/>
                      <a:pt x="13269" y="31557"/>
                      <a:pt x="19440" y="31557"/>
                    </a:cubicBezTo>
                    <a:cubicBezTo>
                      <a:pt x="31598" y="31557"/>
                      <a:pt x="41372" y="26114"/>
                      <a:pt x="41675" y="25945"/>
                    </a:cubicBezTo>
                    <a:lnTo>
                      <a:pt x="41675" y="25945"/>
                    </a:lnTo>
                    <a:cubicBezTo>
                      <a:pt x="34547" y="28386"/>
                      <a:pt x="28085" y="29261"/>
                      <a:pt x="22583" y="29261"/>
                    </a:cubicBezTo>
                    <a:cubicBezTo>
                      <a:pt x="11057" y="29261"/>
                      <a:pt x="3770" y="25420"/>
                      <a:pt x="3548" y="24101"/>
                    </a:cubicBezTo>
                    <a:cubicBezTo>
                      <a:pt x="3323" y="22782"/>
                      <a:pt x="3217" y="8850"/>
                      <a:pt x="3167"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9" name="Google Shape;1447;p36">
                <a:extLst>
                  <a:ext uri="{FF2B5EF4-FFF2-40B4-BE49-F238E27FC236}">
                    <a16:creationId xmlns:a16="http://schemas.microsoft.com/office/drawing/2014/main" xmlns="" id="{F3892DB0-92B4-4090-AB42-D58C45F554CF}"/>
                  </a:ext>
                </a:extLst>
              </p:cNvPr>
              <p:cNvSpPr/>
              <p:nvPr/>
            </p:nvSpPr>
            <p:spPr>
              <a:xfrm>
                <a:off x="4490075" y="1550075"/>
                <a:ext cx="65625" cy="65625"/>
              </a:xfrm>
              <a:custGeom>
                <a:avLst/>
                <a:gdLst/>
                <a:ahLst/>
                <a:cxnLst/>
                <a:rect l="l" t="t" r="r" b="b"/>
                <a:pathLst>
                  <a:path w="2625" h="2625" extrusionOk="0">
                    <a:moveTo>
                      <a:pt x="1313" y="1"/>
                    </a:moveTo>
                    <a:cubicBezTo>
                      <a:pt x="1161" y="1"/>
                      <a:pt x="1017" y="29"/>
                      <a:pt x="883" y="75"/>
                    </a:cubicBezTo>
                    <a:cubicBezTo>
                      <a:pt x="368" y="251"/>
                      <a:pt x="1" y="738"/>
                      <a:pt x="1" y="1313"/>
                    </a:cubicBezTo>
                    <a:cubicBezTo>
                      <a:pt x="1" y="2036"/>
                      <a:pt x="587" y="2625"/>
                      <a:pt x="1313" y="2625"/>
                    </a:cubicBezTo>
                    <a:cubicBezTo>
                      <a:pt x="2037" y="2625"/>
                      <a:pt x="2625" y="2036"/>
                      <a:pt x="2625" y="1313"/>
                    </a:cubicBezTo>
                    <a:cubicBezTo>
                      <a:pt x="2625" y="1165"/>
                      <a:pt x="2600" y="1024"/>
                      <a:pt x="2555" y="894"/>
                    </a:cubicBezTo>
                    <a:cubicBezTo>
                      <a:pt x="2379" y="375"/>
                      <a:pt x="1888" y="1"/>
                      <a:pt x="1313"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0" name="Google Shape;1448;p36">
                <a:extLst>
                  <a:ext uri="{FF2B5EF4-FFF2-40B4-BE49-F238E27FC236}">
                    <a16:creationId xmlns:a16="http://schemas.microsoft.com/office/drawing/2014/main" xmlns="" id="{69FDC7E4-D9A3-466F-8178-F36F056BA06A}"/>
                  </a:ext>
                </a:extLst>
              </p:cNvPr>
              <p:cNvSpPr/>
              <p:nvPr/>
            </p:nvSpPr>
            <p:spPr>
              <a:xfrm>
                <a:off x="5284375" y="1517275"/>
                <a:ext cx="65525" cy="65625"/>
              </a:xfrm>
              <a:custGeom>
                <a:avLst/>
                <a:gdLst/>
                <a:ahLst/>
                <a:cxnLst/>
                <a:rect l="l" t="t" r="r" b="b"/>
                <a:pathLst>
                  <a:path w="2621" h="2625" extrusionOk="0">
                    <a:moveTo>
                      <a:pt x="1309" y="1"/>
                    </a:moveTo>
                    <a:cubicBezTo>
                      <a:pt x="1002" y="1"/>
                      <a:pt x="723" y="106"/>
                      <a:pt x="501" y="283"/>
                    </a:cubicBezTo>
                    <a:cubicBezTo>
                      <a:pt x="194" y="523"/>
                      <a:pt x="0" y="894"/>
                      <a:pt x="0" y="1313"/>
                    </a:cubicBezTo>
                    <a:cubicBezTo>
                      <a:pt x="0" y="2036"/>
                      <a:pt x="585" y="2625"/>
                      <a:pt x="1309" y="2625"/>
                    </a:cubicBezTo>
                    <a:cubicBezTo>
                      <a:pt x="2032" y="2625"/>
                      <a:pt x="2621" y="2036"/>
                      <a:pt x="2621" y="1313"/>
                    </a:cubicBezTo>
                    <a:cubicBezTo>
                      <a:pt x="2621" y="1175"/>
                      <a:pt x="2603" y="1049"/>
                      <a:pt x="2564" y="925"/>
                    </a:cubicBezTo>
                    <a:cubicBezTo>
                      <a:pt x="2398" y="389"/>
                      <a:pt x="1897" y="1"/>
                      <a:pt x="1309"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1" name="Google Shape;1449;p36">
                <a:extLst>
                  <a:ext uri="{FF2B5EF4-FFF2-40B4-BE49-F238E27FC236}">
                    <a16:creationId xmlns:a16="http://schemas.microsoft.com/office/drawing/2014/main" xmlns="" id="{A6B198C8-52DF-4059-9BD9-33A36BF91B17}"/>
                  </a:ext>
                </a:extLst>
              </p:cNvPr>
              <p:cNvSpPr/>
              <p:nvPr/>
            </p:nvSpPr>
            <p:spPr>
              <a:xfrm>
                <a:off x="4902050" y="1349675"/>
                <a:ext cx="65525" cy="65625"/>
              </a:xfrm>
              <a:custGeom>
                <a:avLst/>
                <a:gdLst/>
                <a:ahLst/>
                <a:cxnLst/>
                <a:rect l="l" t="t" r="r" b="b"/>
                <a:pathLst>
                  <a:path w="2621" h="2625" extrusionOk="0">
                    <a:moveTo>
                      <a:pt x="1309" y="0"/>
                    </a:moveTo>
                    <a:cubicBezTo>
                      <a:pt x="1171" y="0"/>
                      <a:pt x="1037" y="22"/>
                      <a:pt x="910" y="60"/>
                    </a:cubicBezTo>
                    <a:cubicBezTo>
                      <a:pt x="907" y="64"/>
                      <a:pt x="900" y="64"/>
                      <a:pt x="892" y="71"/>
                    </a:cubicBezTo>
                    <a:cubicBezTo>
                      <a:pt x="374" y="243"/>
                      <a:pt x="0" y="734"/>
                      <a:pt x="0" y="1313"/>
                    </a:cubicBezTo>
                    <a:cubicBezTo>
                      <a:pt x="0" y="2035"/>
                      <a:pt x="586" y="2625"/>
                      <a:pt x="1309" y="2625"/>
                    </a:cubicBezTo>
                    <a:cubicBezTo>
                      <a:pt x="2035" y="2625"/>
                      <a:pt x="2621" y="2035"/>
                      <a:pt x="2621" y="1313"/>
                    </a:cubicBezTo>
                    <a:cubicBezTo>
                      <a:pt x="2621" y="1164"/>
                      <a:pt x="2600" y="1026"/>
                      <a:pt x="2554" y="896"/>
                    </a:cubicBezTo>
                    <a:cubicBezTo>
                      <a:pt x="2381" y="374"/>
                      <a:pt x="1890" y="0"/>
                      <a:pt x="1309"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2" name="Google Shape;1450;p36">
                <a:extLst>
                  <a:ext uri="{FF2B5EF4-FFF2-40B4-BE49-F238E27FC236}">
                    <a16:creationId xmlns:a16="http://schemas.microsoft.com/office/drawing/2014/main" xmlns="" id="{ED652FF6-F68B-4D08-AB9D-11761CF4CA47}"/>
                  </a:ext>
                </a:extLst>
              </p:cNvPr>
              <p:cNvSpPr/>
              <p:nvPr/>
            </p:nvSpPr>
            <p:spPr>
              <a:xfrm>
                <a:off x="5284375" y="1524350"/>
                <a:ext cx="65525" cy="58550"/>
              </a:xfrm>
              <a:custGeom>
                <a:avLst/>
                <a:gdLst/>
                <a:ahLst/>
                <a:cxnLst/>
                <a:rect l="l" t="t" r="r" b="b"/>
                <a:pathLst>
                  <a:path w="2621" h="2342" extrusionOk="0">
                    <a:moveTo>
                      <a:pt x="501" y="0"/>
                    </a:moveTo>
                    <a:lnTo>
                      <a:pt x="501" y="0"/>
                    </a:lnTo>
                    <a:cubicBezTo>
                      <a:pt x="194" y="240"/>
                      <a:pt x="0" y="611"/>
                      <a:pt x="0" y="1030"/>
                    </a:cubicBezTo>
                    <a:cubicBezTo>
                      <a:pt x="0" y="1753"/>
                      <a:pt x="585" y="2342"/>
                      <a:pt x="1309" y="2342"/>
                    </a:cubicBezTo>
                    <a:cubicBezTo>
                      <a:pt x="2032" y="2342"/>
                      <a:pt x="2621" y="1753"/>
                      <a:pt x="2621" y="1030"/>
                    </a:cubicBezTo>
                    <a:cubicBezTo>
                      <a:pt x="2621" y="892"/>
                      <a:pt x="2603" y="766"/>
                      <a:pt x="2564" y="642"/>
                    </a:cubicBezTo>
                    <a:cubicBezTo>
                      <a:pt x="2497" y="621"/>
                      <a:pt x="2458" y="611"/>
                      <a:pt x="2458" y="611"/>
                    </a:cubicBezTo>
                    <a:cubicBezTo>
                      <a:pt x="2458" y="611"/>
                      <a:pt x="2420" y="1548"/>
                      <a:pt x="1460" y="1711"/>
                    </a:cubicBezTo>
                    <a:cubicBezTo>
                      <a:pt x="1418" y="1718"/>
                      <a:pt x="1376" y="1721"/>
                      <a:pt x="1337" y="1721"/>
                    </a:cubicBezTo>
                    <a:cubicBezTo>
                      <a:pt x="578" y="1721"/>
                      <a:pt x="71" y="551"/>
                      <a:pt x="501"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3" name="Google Shape;1451;p36">
                <a:extLst>
                  <a:ext uri="{FF2B5EF4-FFF2-40B4-BE49-F238E27FC236}">
                    <a16:creationId xmlns:a16="http://schemas.microsoft.com/office/drawing/2014/main" xmlns="" id="{B7576530-E6C8-4A3D-92D2-C1C1D744D5DC}"/>
                  </a:ext>
                </a:extLst>
              </p:cNvPr>
              <p:cNvSpPr/>
              <p:nvPr/>
            </p:nvSpPr>
            <p:spPr>
              <a:xfrm>
                <a:off x="4901950" y="1351425"/>
                <a:ext cx="65625" cy="63875"/>
              </a:xfrm>
              <a:custGeom>
                <a:avLst/>
                <a:gdLst/>
                <a:ahLst/>
                <a:cxnLst/>
                <a:rect l="l" t="t" r="r" b="b"/>
                <a:pathLst>
                  <a:path w="2625" h="2555" extrusionOk="0">
                    <a:moveTo>
                      <a:pt x="896" y="1"/>
                    </a:moveTo>
                    <a:cubicBezTo>
                      <a:pt x="378" y="173"/>
                      <a:pt x="4" y="664"/>
                      <a:pt x="4" y="1243"/>
                    </a:cubicBezTo>
                    <a:cubicBezTo>
                      <a:pt x="4" y="1965"/>
                      <a:pt x="590" y="2555"/>
                      <a:pt x="1313" y="2555"/>
                    </a:cubicBezTo>
                    <a:cubicBezTo>
                      <a:pt x="2039" y="2555"/>
                      <a:pt x="2625" y="1965"/>
                      <a:pt x="2625" y="1243"/>
                    </a:cubicBezTo>
                    <a:cubicBezTo>
                      <a:pt x="2625" y="1094"/>
                      <a:pt x="2604" y="956"/>
                      <a:pt x="2558" y="826"/>
                    </a:cubicBezTo>
                    <a:lnTo>
                      <a:pt x="2555" y="823"/>
                    </a:lnTo>
                    <a:cubicBezTo>
                      <a:pt x="2555" y="823"/>
                      <a:pt x="2512" y="1764"/>
                      <a:pt x="1552" y="1923"/>
                    </a:cubicBezTo>
                    <a:cubicBezTo>
                      <a:pt x="1510" y="1930"/>
                      <a:pt x="1471" y="1933"/>
                      <a:pt x="1433" y="1933"/>
                    </a:cubicBezTo>
                    <a:cubicBezTo>
                      <a:pt x="544" y="1933"/>
                      <a:pt x="1" y="328"/>
                      <a:pt x="89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4" name="Google Shape;1452;p36">
                <a:extLst>
                  <a:ext uri="{FF2B5EF4-FFF2-40B4-BE49-F238E27FC236}">
                    <a16:creationId xmlns:a16="http://schemas.microsoft.com/office/drawing/2014/main" xmlns="" id="{6A0DF84A-646E-4985-8E3D-0393FD3AC67B}"/>
                  </a:ext>
                </a:extLst>
              </p:cNvPr>
              <p:cNvSpPr/>
              <p:nvPr/>
            </p:nvSpPr>
            <p:spPr>
              <a:xfrm>
                <a:off x="4517750" y="1556425"/>
                <a:ext cx="29350" cy="25975"/>
              </a:xfrm>
              <a:custGeom>
                <a:avLst/>
                <a:gdLst/>
                <a:ahLst/>
                <a:cxnLst/>
                <a:rect l="l" t="t" r="r" b="b"/>
                <a:pathLst>
                  <a:path w="1174" h="1039" extrusionOk="0">
                    <a:moveTo>
                      <a:pt x="385" y="0"/>
                    </a:moveTo>
                    <a:cubicBezTo>
                      <a:pt x="345" y="0"/>
                      <a:pt x="307" y="16"/>
                      <a:pt x="274" y="50"/>
                    </a:cubicBezTo>
                    <a:cubicBezTo>
                      <a:pt x="1" y="336"/>
                      <a:pt x="374" y="1039"/>
                      <a:pt x="746" y="1039"/>
                    </a:cubicBezTo>
                    <a:cubicBezTo>
                      <a:pt x="773" y="1039"/>
                      <a:pt x="800" y="1035"/>
                      <a:pt x="827" y="1027"/>
                    </a:cubicBezTo>
                    <a:cubicBezTo>
                      <a:pt x="1173" y="924"/>
                      <a:pt x="699" y="0"/>
                      <a:pt x="385"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5" name="Google Shape;1453;p36">
                <a:extLst>
                  <a:ext uri="{FF2B5EF4-FFF2-40B4-BE49-F238E27FC236}">
                    <a16:creationId xmlns:a16="http://schemas.microsoft.com/office/drawing/2014/main" xmlns="" id="{ECACB01E-DD69-4C0A-BB81-E1C4C0DB2C4D}"/>
                  </a:ext>
                </a:extLst>
              </p:cNvPr>
              <p:cNvSpPr/>
              <p:nvPr/>
            </p:nvSpPr>
            <p:spPr>
              <a:xfrm>
                <a:off x="4930325" y="1356500"/>
                <a:ext cx="29325" cy="25925"/>
              </a:xfrm>
              <a:custGeom>
                <a:avLst/>
                <a:gdLst/>
                <a:ahLst/>
                <a:cxnLst/>
                <a:rect l="l" t="t" r="r" b="b"/>
                <a:pathLst>
                  <a:path w="1173" h="1037" extrusionOk="0">
                    <a:moveTo>
                      <a:pt x="386" y="0"/>
                    </a:moveTo>
                    <a:cubicBezTo>
                      <a:pt x="345" y="0"/>
                      <a:pt x="306" y="16"/>
                      <a:pt x="273" y="52"/>
                    </a:cubicBezTo>
                    <a:cubicBezTo>
                      <a:pt x="0" y="334"/>
                      <a:pt x="374" y="1037"/>
                      <a:pt x="746" y="1037"/>
                    </a:cubicBezTo>
                    <a:cubicBezTo>
                      <a:pt x="773" y="1037"/>
                      <a:pt x="800" y="1033"/>
                      <a:pt x="827" y="1025"/>
                    </a:cubicBezTo>
                    <a:cubicBezTo>
                      <a:pt x="1173" y="922"/>
                      <a:pt x="700" y="0"/>
                      <a:pt x="386"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6" name="Google Shape;1454;p36">
                <a:extLst>
                  <a:ext uri="{FF2B5EF4-FFF2-40B4-BE49-F238E27FC236}">
                    <a16:creationId xmlns:a16="http://schemas.microsoft.com/office/drawing/2014/main" xmlns="" id="{37964555-DDE1-4EBD-8A17-FF1CD4C0E620}"/>
                  </a:ext>
                </a:extLst>
              </p:cNvPr>
              <p:cNvSpPr/>
              <p:nvPr/>
            </p:nvSpPr>
            <p:spPr>
              <a:xfrm>
                <a:off x="5304525" y="1523775"/>
                <a:ext cx="29325" cy="25925"/>
              </a:xfrm>
              <a:custGeom>
                <a:avLst/>
                <a:gdLst/>
                <a:ahLst/>
                <a:cxnLst/>
                <a:rect l="l" t="t" r="r" b="b"/>
                <a:pathLst>
                  <a:path w="1173" h="1037" extrusionOk="0">
                    <a:moveTo>
                      <a:pt x="384" y="0"/>
                    </a:moveTo>
                    <a:cubicBezTo>
                      <a:pt x="343" y="0"/>
                      <a:pt x="304" y="16"/>
                      <a:pt x="270" y="51"/>
                    </a:cubicBezTo>
                    <a:cubicBezTo>
                      <a:pt x="0" y="334"/>
                      <a:pt x="374" y="1036"/>
                      <a:pt x="743" y="1036"/>
                    </a:cubicBezTo>
                    <a:cubicBezTo>
                      <a:pt x="770" y="1036"/>
                      <a:pt x="797" y="1033"/>
                      <a:pt x="824" y="1025"/>
                    </a:cubicBezTo>
                    <a:cubicBezTo>
                      <a:pt x="1173" y="922"/>
                      <a:pt x="700" y="0"/>
                      <a:pt x="384"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7" name="Google Shape;1455;p36">
                <a:extLst>
                  <a:ext uri="{FF2B5EF4-FFF2-40B4-BE49-F238E27FC236}">
                    <a16:creationId xmlns:a16="http://schemas.microsoft.com/office/drawing/2014/main" xmlns="" id="{56F464D2-A4A1-4DA9-AD18-DE80D9711B97}"/>
                  </a:ext>
                </a:extLst>
              </p:cNvPr>
              <p:cNvSpPr/>
              <p:nvPr/>
            </p:nvSpPr>
            <p:spPr>
              <a:xfrm>
                <a:off x="4490075" y="1551950"/>
                <a:ext cx="65625" cy="63750"/>
              </a:xfrm>
              <a:custGeom>
                <a:avLst/>
                <a:gdLst/>
                <a:ahLst/>
                <a:cxnLst/>
                <a:rect l="l" t="t" r="r" b="b"/>
                <a:pathLst>
                  <a:path w="2625" h="2550" extrusionOk="0">
                    <a:moveTo>
                      <a:pt x="883" y="0"/>
                    </a:moveTo>
                    <a:cubicBezTo>
                      <a:pt x="368" y="176"/>
                      <a:pt x="1" y="663"/>
                      <a:pt x="1" y="1238"/>
                    </a:cubicBezTo>
                    <a:cubicBezTo>
                      <a:pt x="1" y="1961"/>
                      <a:pt x="587" y="2550"/>
                      <a:pt x="1313" y="2550"/>
                    </a:cubicBezTo>
                    <a:cubicBezTo>
                      <a:pt x="2037" y="2550"/>
                      <a:pt x="2625" y="1961"/>
                      <a:pt x="2625" y="1238"/>
                    </a:cubicBezTo>
                    <a:cubicBezTo>
                      <a:pt x="2625" y="1090"/>
                      <a:pt x="2600" y="949"/>
                      <a:pt x="2555" y="819"/>
                    </a:cubicBezTo>
                    <a:cubicBezTo>
                      <a:pt x="2555" y="819"/>
                      <a:pt x="2516" y="1757"/>
                      <a:pt x="1553" y="1919"/>
                    </a:cubicBezTo>
                    <a:cubicBezTo>
                      <a:pt x="1514" y="1926"/>
                      <a:pt x="1472" y="1926"/>
                      <a:pt x="1433" y="1926"/>
                    </a:cubicBezTo>
                    <a:cubicBezTo>
                      <a:pt x="551" y="1926"/>
                      <a:pt x="5" y="342"/>
                      <a:pt x="88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8" name="Google Shape;1456;p36">
                <a:extLst>
                  <a:ext uri="{FF2B5EF4-FFF2-40B4-BE49-F238E27FC236}">
                    <a16:creationId xmlns:a16="http://schemas.microsoft.com/office/drawing/2014/main" xmlns="" id="{F01A6C69-CFD9-40C8-9715-D3B8AA91401B}"/>
                  </a:ext>
                </a:extLst>
              </p:cNvPr>
              <p:cNvSpPr/>
              <p:nvPr/>
            </p:nvSpPr>
            <p:spPr>
              <a:xfrm>
                <a:off x="4565400" y="2028525"/>
                <a:ext cx="104425" cy="199275"/>
              </a:xfrm>
              <a:custGeom>
                <a:avLst/>
                <a:gdLst/>
                <a:ahLst/>
                <a:cxnLst/>
                <a:rect l="l" t="t" r="r" b="b"/>
                <a:pathLst>
                  <a:path w="4177" h="7971" extrusionOk="0">
                    <a:moveTo>
                      <a:pt x="2074" y="1"/>
                    </a:moveTo>
                    <a:cubicBezTo>
                      <a:pt x="1933" y="4"/>
                      <a:pt x="1799" y="28"/>
                      <a:pt x="1669" y="82"/>
                    </a:cubicBezTo>
                    <a:cubicBezTo>
                      <a:pt x="1648" y="89"/>
                      <a:pt x="1630" y="95"/>
                      <a:pt x="1609" y="110"/>
                    </a:cubicBezTo>
                    <a:cubicBezTo>
                      <a:pt x="684" y="522"/>
                      <a:pt x="0" y="2102"/>
                      <a:pt x="0" y="3986"/>
                    </a:cubicBezTo>
                    <a:cubicBezTo>
                      <a:pt x="0" y="6187"/>
                      <a:pt x="935" y="7971"/>
                      <a:pt x="2088" y="7971"/>
                    </a:cubicBezTo>
                    <a:cubicBezTo>
                      <a:pt x="2910" y="7971"/>
                      <a:pt x="3626" y="7061"/>
                      <a:pt x="3964" y="5739"/>
                    </a:cubicBezTo>
                    <a:cubicBezTo>
                      <a:pt x="3989" y="5636"/>
                      <a:pt x="4014" y="5534"/>
                      <a:pt x="4035" y="5425"/>
                    </a:cubicBezTo>
                    <a:cubicBezTo>
                      <a:pt x="4039" y="5415"/>
                      <a:pt x="4042" y="5400"/>
                      <a:pt x="4042" y="5389"/>
                    </a:cubicBezTo>
                    <a:cubicBezTo>
                      <a:pt x="4046" y="5379"/>
                      <a:pt x="4046" y="5368"/>
                      <a:pt x="4049" y="5355"/>
                    </a:cubicBezTo>
                    <a:cubicBezTo>
                      <a:pt x="4130" y="4931"/>
                      <a:pt x="4176" y="4466"/>
                      <a:pt x="4176" y="3986"/>
                    </a:cubicBezTo>
                    <a:cubicBezTo>
                      <a:pt x="4176" y="1785"/>
                      <a:pt x="3242" y="1"/>
                      <a:pt x="2088"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9" name="Google Shape;1457;p36">
                <a:extLst>
                  <a:ext uri="{FF2B5EF4-FFF2-40B4-BE49-F238E27FC236}">
                    <a16:creationId xmlns:a16="http://schemas.microsoft.com/office/drawing/2014/main" xmlns="" id="{3AB10EA8-5A26-420A-BFC9-3E11893FF1AC}"/>
                  </a:ext>
                </a:extLst>
              </p:cNvPr>
              <p:cNvSpPr/>
              <p:nvPr/>
            </p:nvSpPr>
            <p:spPr>
              <a:xfrm>
                <a:off x="5226350" y="2006025"/>
                <a:ext cx="104400" cy="199150"/>
              </a:xfrm>
              <a:custGeom>
                <a:avLst/>
                <a:gdLst/>
                <a:ahLst/>
                <a:cxnLst/>
                <a:rect l="l" t="t" r="r" b="b"/>
                <a:pathLst>
                  <a:path w="4176" h="7966" extrusionOk="0">
                    <a:moveTo>
                      <a:pt x="2089" y="1"/>
                    </a:moveTo>
                    <a:cubicBezTo>
                      <a:pt x="1785" y="1"/>
                      <a:pt x="1496" y="124"/>
                      <a:pt x="1231" y="350"/>
                    </a:cubicBezTo>
                    <a:cubicBezTo>
                      <a:pt x="508" y="974"/>
                      <a:pt x="0" y="2368"/>
                      <a:pt x="0" y="3983"/>
                    </a:cubicBezTo>
                    <a:cubicBezTo>
                      <a:pt x="0" y="6183"/>
                      <a:pt x="935" y="7965"/>
                      <a:pt x="2089" y="7965"/>
                    </a:cubicBezTo>
                    <a:cubicBezTo>
                      <a:pt x="3009" y="7965"/>
                      <a:pt x="3788" y="6836"/>
                      <a:pt x="4067" y="5260"/>
                    </a:cubicBezTo>
                    <a:cubicBezTo>
                      <a:pt x="4138" y="4858"/>
                      <a:pt x="4176" y="4431"/>
                      <a:pt x="4176" y="3983"/>
                    </a:cubicBezTo>
                    <a:cubicBezTo>
                      <a:pt x="4176" y="1786"/>
                      <a:pt x="3245" y="1"/>
                      <a:pt x="2089"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0" name="Google Shape;1458;p36">
                <a:extLst>
                  <a:ext uri="{FF2B5EF4-FFF2-40B4-BE49-F238E27FC236}">
                    <a16:creationId xmlns:a16="http://schemas.microsoft.com/office/drawing/2014/main" xmlns="" id="{33F86620-073D-43BF-8329-4B39420155C8}"/>
                  </a:ext>
                </a:extLst>
              </p:cNvPr>
              <p:cNvSpPr/>
              <p:nvPr/>
            </p:nvSpPr>
            <p:spPr>
              <a:xfrm>
                <a:off x="4902050" y="2069875"/>
                <a:ext cx="104500" cy="199200"/>
              </a:xfrm>
              <a:custGeom>
                <a:avLst/>
                <a:gdLst/>
                <a:ahLst/>
                <a:cxnLst/>
                <a:rect l="l" t="t" r="r" b="b"/>
                <a:pathLst>
                  <a:path w="4180" h="7968" extrusionOk="0">
                    <a:moveTo>
                      <a:pt x="2088" y="1"/>
                    </a:moveTo>
                    <a:cubicBezTo>
                      <a:pt x="2077" y="1"/>
                      <a:pt x="2067" y="1"/>
                      <a:pt x="2056" y="4"/>
                    </a:cubicBezTo>
                    <a:cubicBezTo>
                      <a:pt x="917" y="32"/>
                      <a:pt x="0" y="1803"/>
                      <a:pt x="0" y="3982"/>
                    </a:cubicBezTo>
                    <a:cubicBezTo>
                      <a:pt x="0" y="6183"/>
                      <a:pt x="935" y="7968"/>
                      <a:pt x="2088" y="7968"/>
                    </a:cubicBezTo>
                    <a:cubicBezTo>
                      <a:pt x="2995" y="7968"/>
                      <a:pt x="3764" y="6871"/>
                      <a:pt x="4056" y="5337"/>
                    </a:cubicBezTo>
                    <a:cubicBezTo>
                      <a:pt x="4133" y="4914"/>
                      <a:pt x="4180" y="4459"/>
                      <a:pt x="4180" y="3982"/>
                    </a:cubicBezTo>
                    <a:cubicBezTo>
                      <a:pt x="4180" y="1782"/>
                      <a:pt x="3241" y="1"/>
                      <a:pt x="2088"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1" name="Google Shape;1459;p36">
                <a:extLst>
                  <a:ext uri="{FF2B5EF4-FFF2-40B4-BE49-F238E27FC236}">
                    <a16:creationId xmlns:a16="http://schemas.microsoft.com/office/drawing/2014/main" xmlns="" id="{2EF9DFD1-349B-4DDF-802D-34C7AEEE8521}"/>
                  </a:ext>
                </a:extLst>
              </p:cNvPr>
              <p:cNvSpPr/>
              <p:nvPr/>
            </p:nvSpPr>
            <p:spPr>
              <a:xfrm>
                <a:off x="5264600" y="2042525"/>
                <a:ext cx="50200" cy="93425"/>
              </a:xfrm>
              <a:custGeom>
                <a:avLst/>
                <a:gdLst/>
                <a:ahLst/>
                <a:cxnLst/>
                <a:rect l="l" t="t" r="r" b="b"/>
                <a:pathLst>
                  <a:path w="2008" h="3737" extrusionOk="0">
                    <a:moveTo>
                      <a:pt x="1063" y="1"/>
                    </a:moveTo>
                    <a:cubicBezTo>
                      <a:pt x="1034" y="1"/>
                      <a:pt x="1010" y="9"/>
                      <a:pt x="982" y="19"/>
                    </a:cubicBezTo>
                    <a:cubicBezTo>
                      <a:pt x="1" y="403"/>
                      <a:pt x="608" y="3736"/>
                      <a:pt x="1306" y="3736"/>
                    </a:cubicBezTo>
                    <a:cubicBezTo>
                      <a:pt x="1313" y="3736"/>
                      <a:pt x="1320" y="3736"/>
                      <a:pt x="1327" y="3733"/>
                    </a:cubicBezTo>
                    <a:cubicBezTo>
                      <a:pt x="2008" y="3665"/>
                      <a:pt x="1750" y="1"/>
                      <a:pt x="1063"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2" name="Google Shape;1460;p36">
                <a:extLst>
                  <a:ext uri="{FF2B5EF4-FFF2-40B4-BE49-F238E27FC236}">
                    <a16:creationId xmlns:a16="http://schemas.microsoft.com/office/drawing/2014/main" xmlns="" id="{E6B2E724-46D9-48FE-9370-12F9392281E7}"/>
                  </a:ext>
                </a:extLst>
              </p:cNvPr>
              <p:cNvSpPr/>
              <p:nvPr/>
            </p:nvSpPr>
            <p:spPr>
              <a:xfrm>
                <a:off x="5226350" y="2014775"/>
                <a:ext cx="101675" cy="190400"/>
              </a:xfrm>
              <a:custGeom>
                <a:avLst/>
                <a:gdLst/>
                <a:ahLst/>
                <a:cxnLst/>
                <a:rect l="l" t="t" r="r" b="b"/>
                <a:pathLst>
                  <a:path w="4067" h="7616" extrusionOk="0">
                    <a:moveTo>
                      <a:pt x="1231" y="0"/>
                    </a:moveTo>
                    <a:lnTo>
                      <a:pt x="1231" y="0"/>
                    </a:lnTo>
                    <a:cubicBezTo>
                      <a:pt x="508" y="624"/>
                      <a:pt x="0" y="2018"/>
                      <a:pt x="0" y="3633"/>
                    </a:cubicBezTo>
                    <a:cubicBezTo>
                      <a:pt x="0" y="5833"/>
                      <a:pt x="935" y="7615"/>
                      <a:pt x="2089" y="7615"/>
                    </a:cubicBezTo>
                    <a:cubicBezTo>
                      <a:pt x="3009" y="7615"/>
                      <a:pt x="3788" y="6486"/>
                      <a:pt x="4067" y="4910"/>
                    </a:cubicBezTo>
                    <a:lnTo>
                      <a:pt x="4067" y="4910"/>
                    </a:lnTo>
                    <a:cubicBezTo>
                      <a:pt x="4032" y="4934"/>
                      <a:pt x="4014" y="4966"/>
                      <a:pt x="4007" y="5012"/>
                    </a:cubicBezTo>
                    <a:cubicBezTo>
                      <a:pt x="3919" y="5735"/>
                      <a:pt x="3326" y="6603"/>
                      <a:pt x="2593" y="6603"/>
                    </a:cubicBezTo>
                    <a:cubicBezTo>
                      <a:pt x="2268" y="6603"/>
                      <a:pt x="1916" y="6434"/>
                      <a:pt x="1566" y="6010"/>
                    </a:cubicBezTo>
                    <a:cubicBezTo>
                      <a:pt x="625" y="4864"/>
                      <a:pt x="191" y="1192"/>
                      <a:pt x="1231"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3" name="Google Shape;1461;p36">
                <a:extLst>
                  <a:ext uri="{FF2B5EF4-FFF2-40B4-BE49-F238E27FC236}">
                    <a16:creationId xmlns:a16="http://schemas.microsoft.com/office/drawing/2014/main" xmlns="" id="{C0A6319B-E44A-48C6-B2B7-D9DD96A23C7F}"/>
                  </a:ext>
                </a:extLst>
              </p:cNvPr>
              <p:cNvSpPr/>
              <p:nvPr/>
            </p:nvSpPr>
            <p:spPr>
              <a:xfrm>
                <a:off x="4902050" y="2069950"/>
                <a:ext cx="101425" cy="199125"/>
              </a:xfrm>
              <a:custGeom>
                <a:avLst/>
                <a:gdLst/>
                <a:ahLst/>
                <a:cxnLst/>
                <a:rect l="l" t="t" r="r" b="b"/>
                <a:pathLst>
                  <a:path w="4057" h="7965" extrusionOk="0">
                    <a:moveTo>
                      <a:pt x="2056" y="1"/>
                    </a:moveTo>
                    <a:cubicBezTo>
                      <a:pt x="917" y="29"/>
                      <a:pt x="0" y="1800"/>
                      <a:pt x="0" y="3979"/>
                    </a:cubicBezTo>
                    <a:cubicBezTo>
                      <a:pt x="0" y="6180"/>
                      <a:pt x="935" y="7965"/>
                      <a:pt x="2088" y="7965"/>
                    </a:cubicBezTo>
                    <a:cubicBezTo>
                      <a:pt x="2995" y="7965"/>
                      <a:pt x="3764" y="6868"/>
                      <a:pt x="4056" y="5334"/>
                    </a:cubicBezTo>
                    <a:lnTo>
                      <a:pt x="4056" y="5334"/>
                    </a:lnTo>
                    <a:cubicBezTo>
                      <a:pt x="4032" y="5355"/>
                      <a:pt x="4017" y="5387"/>
                      <a:pt x="4011" y="5422"/>
                    </a:cubicBezTo>
                    <a:cubicBezTo>
                      <a:pt x="3926" y="6149"/>
                      <a:pt x="3334" y="7012"/>
                      <a:pt x="2596" y="7012"/>
                    </a:cubicBezTo>
                    <a:cubicBezTo>
                      <a:pt x="2271" y="7012"/>
                      <a:pt x="1919" y="6847"/>
                      <a:pt x="1573" y="6424"/>
                    </a:cubicBezTo>
                    <a:cubicBezTo>
                      <a:pt x="438" y="5044"/>
                      <a:pt x="42" y="33"/>
                      <a:pt x="2046" y="33"/>
                    </a:cubicBezTo>
                    <a:lnTo>
                      <a:pt x="2060" y="33"/>
                    </a:lnTo>
                    <a:cubicBezTo>
                      <a:pt x="2060" y="33"/>
                      <a:pt x="2060" y="22"/>
                      <a:pt x="205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4" name="Google Shape;1462;p36">
                <a:extLst>
                  <a:ext uri="{FF2B5EF4-FFF2-40B4-BE49-F238E27FC236}">
                    <a16:creationId xmlns:a16="http://schemas.microsoft.com/office/drawing/2014/main" xmlns="" id="{12CE4E47-830E-4C00-AFE9-9BFFF9E392C0}"/>
                  </a:ext>
                </a:extLst>
              </p:cNvPr>
              <p:cNvSpPr/>
              <p:nvPr/>
            </p:nvSpPr>
            <p:spPr>
              <a:xfrm>
                <a:off x="4604550" y="2065825"/>
                <a:ext cx="50200" cy="93325"/>
              </a:xfrm>
              <a:custGeom>
                <a:avLst/>
                <a:gdLst/>
                <a:ahLst/>
                <a:cxnLst/>
                <a:rect l="l" t="t" r="r" b="b"/>
                <a:pathLst>
                  <a:path w="2008" h="3733" extrusionOk="0">
                    <a:moveTo>
                      <a:pt x="1058" y="0"/>
                    </a:moveTo>
                    <a:cubicBezTo>
                      <a:pt x="1034" y="0"/>
                      <a:pt x="1005" y="3"/>
                      <a:pt x="981" y="14"/>
                    </a:cubicBezTo>
                    <a:cubicBezTo>
                      <a:pt x="0" y="399"/>
                      <a:pt x="606" y="3732"/>
                      <a:pt x="1301" y="3732"/>
                    </a:cubicBezTo>
                    <a:lnTo>
                      <a:pt x="1326" y="3732"/>
                    </a:lnTo>
                    <a:cubicBezTo>
                      <a:pt x="2007" y="3661"/>
                      <a:pt x="1749" y="0"/>
                      <a:pt x="1058"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5" name="Google Shape;1463;p36">
                <a:extLst>
                  <a:ext uri="{FF2B5EF4-FFF2-40B4-BE49-F238E27FC236}">
                    <a16:creationId xmlns:a16="http://schemas.microsoft.com/office/drawing/2014/main" xmlns="" id="{5316B511-F176-44D0-A93B-28A6DD9B17BB}"/>
                  </a:ext>
                </a:extLst>
              </p:cNvPr>
              <p:cNvSpPr/>
              <p:nvPr/>
            </p:nvSpPr>
            <p:spPr>
              <a:xfrm>
                <a:off x="4565400" y="2031250"/>
                <a:ext cx="99125" cy="196550"/>
              </a:xfrm>
              <a:custGeom>
                <a:avLst/>
                <a:gdLst/>
                <a:ahLst/>
                <a:cxnLst/>
                <a:rect l="l" t="t" r="r" b="b"/>
                <a:pathLst>
                  <a:path w="3965" h="7862" extrusionOk="0">
                    <a:moveTo>
                      <a:pt x="1609" y="1"/>
                    </a:moveTo>
                    <a:cubicBezTo>
                      <a:pt x="684" y="413"/>
                      <a:pt x="0" y="1993"/>
                      <a:pt x="0" y="3877"/>
                    </a:cubicBezTo>
                    <a:cubicBezTo>
                      <a:pt x="0" y="6078"/>
                      <a:pt x="935" y="7862"/>
                      <a:pt x="2088" y="7862"/>
                    </a:cubicBezTo>
                    <a:cubicBezTo>
                      <a:pt x="2910" y="7862"/>
                      <a:pt x="3626" y="6952"/>
                      <a:pt x="3964" y="5630"/>
                    </a:cubicBezTo>
                    <a:lnTo>
                      <a:pt x="3964" y="5630"/>
                    </a:lnTo>
                    <a:cubicBezTo>
                      <a:pt x="3764" y="6258"/>
                      <a:pt x="3245" y="6872"/>
                      <a:pt x="2624" y="6872"/>
                    </a:cubicBezTo>
                    <a:cubicBezTo>
                      <a:pt x="2304" y="6872"/>
                      <a:pt x="1951" y="6706"/>
                      <a:pt x="1601" y="6282"/>
                    </a:cubicBezTo>
                    <a:cubicBezTo>
                      <a:pt x="568" y="5023"/>
                      <a:pt x="149" y="730"/>
                      <a:pt x="1609"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6" name="Google Shape;1464;p36">
                <a:extLst>
                  <a:ext uri="{FF2B5EF4-FFF2-40B4-BE49-F238E27FC236}">
                    <a16:creationId xmlns:a16="http://schemas.microsoft.com/office/drawing/2014/main" xmlns="" id="{CA54477C-F2FC-41B0-AF40-442B90508EEB}"/>
                  </a:ext>
                </a:extLst>
              </p:cNvPr>
              <p:cNvSpPr/>
              <p:nvPr/>
            </p:nvSpPr>
            <p:spPr>
              <a:xfrm>
                <a:off x="4940400" y="2108050"/>
                <a:ext cx="50175" cy="93425"/>
              </a:xfrm>
              <a:custGeom>
                <a:avLst/>
                <a:gdLst/>
                <a:ahLst/>
                <a:cxnLst/>
                <a:rect l="l" t="t" r="r" b="b"/>
                <a:pathLst>
                  <a:path w="2007" h="3737" extrusionOk="0">
                    <a:moveTo>
                      <a:pt x="1062" y="1"/>
                    </a:moveTo>
                    <a:cubicBezTo>
                      <a:pt x="1038" y="1"/>
                      <a:pt x="1009" y="7"/>
                      <a:pt x="984" y="18"/>
                    </a:cubicBezTo>
                    <a:cubicBezTo>
                      <a:pt x="1" y="399"/>
                      <a:pt x="607" y="3736"/>
                      <a:pt x="1305" y="3736"/>
                    </a:cubicBezTo>
                    <a:cubicBezTo>
                      <a:pt x="1313" y="3736"/>
                      <a:pt x="1320" y="3736"/>
                      <a:pt x="1326" y="3732"/>
                    </a:cubicBezTo>
                    <a:cubicBezTo>
                      <a:pt x="2007" y="3662"/>
                      <a:pt x="1753" y="1"/>
                      <a:pt x="1062"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sp>
          <p:nvSpPr>
            <p:cNvPr id="30" name="TextBox 29">
              <a:extLst>
                <a:ext uri="{FF2B5EF4-FFF2-40B4-BE49-F238E27FC236}">
                  <a16:creationId xmlns:a16="http://schemas.microsoft.com/office/drawing/2014/main" xmlns="" id="{61D8D0AD-8419-4ABA-8278-C2BF3657C0B4}"/>
                </a:ext>
              </a:extLst>
            </p:cNvPr>
            <p:cNvSpPr txBox="1"/>
            <p:nvPr/>
          </p:nvSpPr>
          <p:spPr>
            <a:xfrm>
              <a:off x="2874954" y="1485803"/>
              <a:ext cx="4815840" cy="56174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Những</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điều</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đã</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làm</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tốt</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a:t>
              </a:r>
            </a:p>
          </p:txBody>
        </p:sp>
      </p:grpSp>
      <p:grpSp>
        <p:nvGrpSpPr>
          <p:cNvPr id="57" name="Group 56">
            <a:extLst>
              <a:ext uri="{FF2B5EF4-FFF2-40B4-BE49-F238E27FC236}">
                <a16:creationId xmlns:a16="http://schemas.microsoft.com/office/drawing/2014/main" xmlns="" id="{9AF3B872-D601-4E84-A565-99FFB2AA2A2D}"/>
              </a:ext>
            </a:extLst>
          </p:cNvPr>
          <p:cNvGrpSpPr/>
          <p:nvPr/>
        </p:nvGrpSpPr>
        <p:grpSpPr>
          <a:xfrm>
            <a:off x="1464068" y="2163290"/>
            <a:ext cx="9793932" cy="857604"/>
            <a:chOff x="1229832" y="2260106"/>
            <a:chExt cx="7345449" cy="643203"/>
          </a:xfrm>
        </p:grpSpPr>
        <p:sp>
          <p:nvSpPr>
            <p:cNvPr id="58" name="Rectangle: Rounded Corners 57">
              <a:extLst>
                <a:ext uri="{FF2B5EF4-FFF2-40B4-BE49-F238E27FC236}">
                  <a16:creationId xmlns:a16="http://schemas.microsoft.com/office/drawing/2014/main" xmlns="" id="{A6E1F4DB-F22E-459D-8579-6D8B6E02C627}"/>
                </a:ext>
              </a:extLst>
            </p:cNvPr>
            <p:cNvSpPr/>
            <p:nvPr/>
          </p:nvSpPr>
          <p:spPr>
            <a:xfrm>
              <a:off x="1670342" y="2260106"/>
              <a:ext cx="6904939" cy="643203"/>
            </a:xfrm>
            <a:prstGeom prst="roundRect">
              <a:avLst/>
            </a:prstGeom>
            <a:solidFill>
              <a:srgbClr val="FFFFFF"/>
            </a:solidFill>
            <a:ln w="25400" cap="flat" cmpd="sng" algn="ctr">
              <a:solidFill>
                <a:srgbClr val="F95858">
                  <a:shade val="50000"/>
                </a:srgbClr>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BEF"/>
                </a:solidFill>
                <a:effectLst/>
                <a:uLnTx/>
                <a:uFillTx/>
                <a:latin typeface="Calibri" panose="020F0502020204030204" pitchFamily="34" charset="0"/>
                <a:ea typeface="微软雅黑"/>
                <a:cs typeface="Calibri" panose="020F0502020204030204" pitchFamily="34" charset="0"/>
                <a:sym typeface="Arial"/>
              </a:endParaRPr>
            </a:p>
          </p:txBody>
        </p:sp>
        <p:grpSp>
          <p:nvGrpSpPr>
            <p:cNvPr id="59" name="Google Shape;612;p27">
              <a:extLst>
                <a:ext uri="{FF2B5EF4-FFF2-40B4-BE49-F238E27FC236}">
                  <a16:creationId xmlns:a16="http://schemas.microsoft.com/office/drawing/2014/main" xmlns="" id="{38F03CBA-3D96-4972-9269-3FB32336F5AF}"/>
                </a:ext>
              </a:extLst>
            </p:cNvPr>
            <p:cNvGrpSpPr/>
            <p:nvPr/>
          </p:nvGrpSpPr>
          <p:grpSpPr>
            <a:xfrm>
              <a:off x="1229832" y="2278364"/>
              <a:ext cx="709847" cy="606685"/>
              <a:chOff x="1327725" y="574025"/>
              <a:chExt cx="2215064" cy="1893151"/>
            </a:xfrm>
          </p:grpSpPr>
          <p:sp>
            <p:nvSpPr>
              <p:cNvPr id="60" name="Google Shape;613;p27">
                <a:extLst>
                  <a:ext uri="{FF2B5EF4-FFF2-40B4-BE49-F238E27FC236}">
                    <a16:creationId xmlns:a16="http://schemas.microsoft.com/office/drawing/2014/main" xmlns="" id="{CBAB950D-8790-46AA-8E50-CBAA2255818E}"/>
                  </a:ext>
                </a:extLst>
              </p:cNvPr>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1" name="Google Shape;614;p27">
                <a:extLst>
                  <a:ext uri="{FF2B5EF4-FFF2-40B4-BE49-F238E27FC236}">
                    <a16:creationId xmlns:a16="http://schemas.microsoft.com/office/drawing/2014/main" xmlns="" id="{DFAEB7B7-839C-470E-86D3-71488B9E3E2A}"/>
                  </a:ext>
                </a:extLst>
              </p:cNvPr>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rgbClr val="65C1C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2" name="Google Shape;615;p27">
                <a:extLst>
                  <a:ext uri="{FF2B5EF4-FFF2-40B4-BE49-F238E27FC236}">
                    <a16:creationId xmlns:a16="http://schemas.microsoft.com/office/drawing/2014/main" xmlns="" id="{A1BED538-28EF-4B8E-B62E-565037367B8D}"/>
                  </a:ext>
                </a:extLst>
              </p:cNvPr>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rgbClr val="5295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3" name="Google Shape;616;p27">
                <a:extLst>
                  <a:ext uri="{FF2B5EF4-FFF2-40B4-BE49-F238E27FC236}">
                    <a16:creationId xmlns:a16="http://schemas.microsoft.com/office/drawing/2014/main" xmlns="" id="{441E4FC2-5798-4215-A6E7-15A0F0F7274B}"/>
                  </a:ext>
                </a:extLst>
              </p:cNvPr>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4" name="Google Shape;617;p27">
                <a:extLst>
                  <a:ext uri="{FF2B5EF4-FFF2-40B4-BE49-F238E27FC236}">
                    <a16:creationId xmlns:a16="http://schemas.microsoft.com/office/drawing/2014/main" xmlns="" id="{916A7DCE-56FE-4519-AAD2-B07455A49883}"/>
                  </a:ext>
                </a:extLst>
              </p:cNvPr>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5" name="Google Shape;618;p27">
                <a:extLst>
                  <a:ext uri="{FF2B5EF4-FFF2-40B4-BE49-F238E27FC236}">
                    <a16:creationId xmlns:a16="http://schemas.microsoft.com/office/drawing/2014/main" xmlns="" id="{6C5760D4-ED18-4CE4-8F99-651D7ED424D9}"/>
                  </a:ext>
                </a:extLst>
              </p:cNvPr>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6" name="Google Shape;619;p27">
                <a:extLst>
                  <a:ext uri="{FF2B5EF4-FFF2-40B4-BE49-F238E27FC236}">
                    <a16:creationId xmlns:a16="http://schemas.microsoft.com/office/drawing/2014/main" xmlns="" id="{1DDFB71C-08EF-4B99-AD95-36A428D17C44}"/>
                  </a:ext>
                </a:extLst>
              </p:cNvPr>
              <p:cNvSpPr/>
              <p:nvPr/>
            </p:nvSpPr>
            <p:spPr>
              <a:xfrm>
                <a:off x="1711866" y="962181"/>
                <a:ext cx="1524978"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7" name="Google Shape;620;p27">
                <a:extLst>
                  <a:ext uri="{FF2B5EF4-FFF2-40B4-BE49-F238E27FC236}">
                    <a16:creationId xmlns:a16="http://schemas.microsoft.com/office/drawing/2014/main" xmlns="" id="{E48DA477-4153-4F6E-B297-4D39C0267420}"/>
                  </a:ext>
                </a:extLst>
              </p:cNvPr>
              <p:cNvSpPr/>
              <p:nvPr/>
            </p:nvSpPr>
            <p:spPr>
              <a:xfrm>
                <a:off x="1548903" y="1034812"/>
                <a:ext cx="959259" cy="941192"/>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8" name="Google Shape;621;p27">
                <a:extLst>
                  <a:ext uri="{FF2B5EF4-FFF2-40B4-BE49-F238E27FC236}">
                    <a16:creationId xmlns:a16="http://schemas.microsoft.com/office/drawing/2014/main" xmlns="" id="{3F0E7293-24B5-4650-AC79-4B66E1FB1E9C}"/>
                  </a:ext>
                </a:extLst>
              </p:cNvPr>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9" name="Google Shape;622;p27">
                <a:extLst>
                  <a:ext uri="{FF2B5EF4-FFF2-40B4-BE49-F238E27FC236}">
                    <a16:creationId xmlns:a16="http://schemas.microsoft.com/office/drawing/2014/main" xmlns="" id="{BA4FA226-1C5E-429F-AC0B-935FFCCD1563}"/>
                  </a:ext>
                </a:extLst>
              </p:cNvPr>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0" name="Google Shape;623;p27">
                <a:extLst>
                  <a:ext uri="{FF2B5EF4-FFF2-40B4-BE49-F238E27FC236}">
                    <a16:creationId xmlns:a16="http://schemas.microsoft.com/office/drawing/2014/main" xmlns="" id="{1C857B29-43A4-4EAB-9634-5A0DA9F05431}"/>
                  </a:ext>
                </a:extLst>
              </p:cNvPr>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1" name="Google Shape;624;p27">
                <a:extLst>
                  <a:ext uri="{FF2B5EF4-FFF2-40B4-BE49-F238E27FC236}">
                    <a16:creationId xmlns:a16="http://schemas.microsoft.com/office/drawing/2014/main" xmlns="" id="{EFF1441C-A52C-49EF-8F63-0B8C23A94C24}"/>
                  </a:ext>
                </a:extLst>
              </p:cNvPr>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2" name="Google Shape;625;p27">
                <a:extLst>
                  <a:ext uri="{FF2B5EF4-FFF2-40B4-BE49-F238E27FC236}">
                    <a16:creationId xmlns:a16="http://schemas.microsoft.com/office/drawing/2014/main" xmlns="" id="{79B7EF04-2334-4BA8-B511-D711EB1670A9}"/>
                  </a:ext>
                </a:extLst>
              </p:cNvPr>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3" name="Google Shape;626;p27">
                <a:extLst>
                  <a:ext uri="{FF2B5EF4-FFF2-40B4-BE49-F238E27FC236}">
                    <a16:creationId xmlns:a16="http://schemas.microsoft.com/office/drawing/2014/main" xmlns="" id="{C64DE1D7-740D-4D22-A4AC-D19EEB94D407}"/>
                  </a:ext>
                </a:extLst>
              </p:cNvPr>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4" name="Google Shape;627;p27">
                <a:extLst>
                  <a:ext uri="{FF2B5EF4-FFF2-40B4-BE49-F238E27FC236}">
                    <a16:creationId xmlns:a16="http://schemas.microsoft.com/office/drawing/2014/main" xmlns="" id="{05499F7C-B273-4D31-B8DC-54A54718D83E}"/>
                  </a:ext>
                </a:extLst>
              </p:cNvPr>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5" name="Google Shape;628;p27">
                <a:extLst>
                  <a:ext uri="{FF2B5EF4-FFF2-40B4-BE49-F238E27FC236}">
                    <a16:creationId xmlns:a16="http://schemas.microsoft.com/office/drawing/2014/main" xmlns="" id="{6870FCC3-884B-415D-BDFC-9F87E8849E25}"/>
                  </a:ext>
                </a:extLst>
              </p:cNvPr>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6" name="Google Shape;629;p27">
                <a:extLst>
                  <a:ext uri="{FF2B5EF4-FFF2-40B4-BE49-F238E27FC236}">
                    <a16:creationId xmlns:a16="http://schemas.microsoft.com/office/drawing/2014/main" xmlns="" id="{956D1C6E-A5B2-4C0A-ABD9-6AF75C72A862}"/>
                  </a:ext>
                </a:extLst>
              </p:cNvPr>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grpSp>
      <p:grpSp>
        <p:nvGrpSpPr>
          <p:cNvPr id="77" name="Group 76">
            <a:extLst>
              <a:ext uri="{FF2B5EF4-FFF2-40B4-BE49-F238E27FC236}">
                <a16:creationId xmlns:a16="http://schemas.microsoft.com/office/drawing/2014/main" xmlns="" id="{A8D1F31E-3227-4887-9340-8C067B0D2082}"/>
              </a:ext>
            </a:extLst>
          </p:cNvPr>
          <p:cNvGrpSpPr/>
          <p:nvPr/>
        </p:nvGrpSpPr>
        <p:grpSpPr>
          <a:xfrm>
            <a:off x="1454262" y="3171706"/>
            <a:ext cx="9793932" cy="857604"/>
            <a:chOff x="1229832" y="2260106"/>
            <a:chExt cx="7345449" cy="643203"/>
          </a:xfrm>
        </p:grpSpPr>
        <p:sp>
          <p:nvSpPr>
            <p:cNvPr id="78" name="Rectangle: Rounded Corners 77">
              <a:extLst>
                <a:ext uri="{FF2B5EF4-FFF2-40B4-BE49-F238E27FC236}">
                  <a16:creationId xmlns:a16="http://schemas.microsoft.com/office/drawing/2014/main" xmlns="" id="{D5784AF3-F26E-4AF3-B74A-F1BF2BA4BBF0}"/>
                </a:ext>
              </a:extLst>
            </p:cNvPr>
            <p:cNvSpPr/>
            <p:nvPr/>
          </p:nvSpPr>
          <p:spPr>
            <a:xfrm>
              <a:off x="1670342" y="2260106"/>
              <a:ext cx="6904939" cy="643203"/>
            </a:xfrm>
            <a:prstGeom prst="roundRect">
              <a:avLst/>
            </a:prstGeom>
            <a:solidFill>
              <a:srgbClr val="FFFFFF"/>
            </a:solidFill>
            <a:ln w="25400" cap="flat" cmpd="sng" algn="ctr">
              <a:solidFill>
                <a:srgbClr val="F95858">
                  <a:shade val="50000"/>
                </a:srgbClr>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BEF"/>
                </a:solidFill>
                <a:effectLst/>
                <a:uLnTx/>
                <a:uFillTx/>
                <a:latin typeface="Calibri" panose="020F0502020204030204" pitchFamily="34" charset="0"/>
                <a:ea typeface="微软雅黑"/>
                <a:cs typeface="Calibri" panose="020F0502020204030204" pitchFamily="34" charset="0"/>
                <a:sym typeface="Arial"/>
              </a:endParaRPr>
            </a:p>
          </p:txBody>
        </p:sp>
        <p:grpSp>
          <p:nvGrpSpPr>
            <p:cNvPr id="79" name="Google Shape;612;p27">
              <a:extLst>
                <a:ext uri="{FF2B5EF4-FFF2-40B4-BE49-F238E27FC236}">
                  <a16:creationId xmlns:a16="http://schemas.microsoft.com/office/drawing/2014/main" xmlns="" id="{4809FA97-065A-47E0-9FD0-9A6D6B8F0F3A}"/>
                </a:ext>
              </a:extLst>
            </p:cNvPr>
            <p:cNvGrpSpPr/>
            <p:nvPr/>
          </p:nvGrpSpPr>
          <p:grpSpPr>
            <a:xfrm>
              <a:off x="1229832" y="2278364"/>
              <a:ext cx="709847" cy="606685"/>
              <a:chOff x="1327725" y="574025"/>
              <a:chExt cx="2215064" cy="1893151"/>
            </a:xfrm>
          </p:grpSpPr>
          <p:sp>
            <p:nvSpPr>
              <p:cNvPr id="80" name="Google Shape;613;p27">
                <a:extLst>
                  <a:ext uri="{FF2B5EF4-FFF2-40B4-BE49-F238E27FC236}">
                    <a16:creationId xmlns:a16="http://schemas.microsoft.com/office/drawing/2014/main" xmlns="" id="{88416F6C-B4B2-4C95-B12A-7EF5E3D07F3D}"/>
                  </a:ext>
                </a:extLst>
              </p:cNvPr>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1" name="Google Shape;614;p27">
                <a:extLst>
                  <a:ext uri="{FF2B5EF4-FFF2-40B4-BE49-F238E27FC236}">
                    <a16:creationId xmlns:a16="http://schemas.microsoft.com/office/drawing/2014/main" xmlns="" id="{83E24C56-BBAF-4062-B233-7F9BCCBAF099}"/>
                  </a:ext>
                </a:extLst>
              </p:cNvPr>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rgbClr val="65C1C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2" name="Google Shape;615;p27">
                <a:extLst>
                  <a:ext uri="{FF2B5EF4-FFF2-40B4-BE49-F238E27FC236}">
                    <a16:creationId xmlns:a16="http://schemas.microsoft.com/office/drawing/2014/main" xmlns="" id="{8634824B-AC8E-40F7-A48F-9355A18BFC29}"/>
                  </a:ext>
                </a:extLst>
              </p:cNvPr>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rgbClr val="5295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3" name="Google Shape;616;p27">
                <a:extLst>
                  <a:ext uri="{FF2B5EF4-FFF2-40B4-BE49-F238E27FC236}">
                    <a16:creationId xmlns:a16="http://schemas.microsoft.com/office/drawing/2014/main" xmlns="" id="{EF068F6C-5341-4CAA-91FF-58B8EC23CA90}"/>
                  </a:ext>
                </a:extLst>
              </p:cNvPr>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4" name="Google Shape;617;p27">
                <a:extLst>
                  <a:ext uri="{FF2B5EF4-FFF2-40B4-BE49-F238E27FC236}">
                    <a16:creationId xmlns:a16="http://schemas.microsoft.com/office/drawing/2014/main" xmlns="" id="{C698D009-E9DC-49E1-BCEF-55CD65B08DFF}"/>
                  </a:ext>
                </a:extLst>
              </p:cNvPr>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5" name="Google Shape;618;p27">
                <a:extLst>
                  <a:ext uri="{FF2B5EF4-FFF2-40B4-BE49-F238E27FC236}">
                    <a16:creationId xmlns:a16="http://schemas.microsoft.com/office/drawing/2014/main" xmlns="" id="{B9A0F2E1-EEAC-44DB-9504-B4D7362EE57F}"/>
                  </a:ext>
                </a:extLst>
              </p:cNvPr>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6" name="Google Shape;619;p27">
                <a:extLst>
                  <a:ext uri="{FF2B5EF4-FFF2-40B4-BE49-F238E27FC236}">
                    <a16:creationId xmlns:a16="http://schemas.microsoft.com/office/drawing/2014/main" xmlns="" id="{856081D4-6216-4CBE-852F-16D9D9D495EB}"/>
                  </a:ext>
                </a:extLst>
              </p:cNvPr>
              <p:cNvSpPr/>
              <p:nvPr/>
            </p:nvSpPr>
            <p:spPr>
              <a:xfrm>
                <a:off x="1711866" y="962181"/>
                <a:ext cx="1524978"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7" name="Google Shape;620;p27">
                <a:extLst>
                  <a:ext uri="{FF2B5EF4-FFF2-40B4-BE49-F238E27FC236}">
                    <a16:creationId xmlns:a16="http://schemas.microsoft.com/office/drawing/2014/main" xmlns="" id="{EC4DFD49-3003-4DE6-999A-FD68296A2F1B}"/>
                  </a:ext>
                </a:extLst>
              </p:cNvPr>
              <p:cNvSpPr/>
              <p:nvPr/>
            </p:nvSpPr>
            <p:spPr>
              <a:xfrm>
                <a:off x="1548903" y="1034812"/>
                <a:ext cx="959259" cy="941192"/>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8" name="Google Shape;621;p27">
                <a:extLst>
                  <a:ext uri="{FF2B5EF4-FFF2-40B4-BE49-F238E27FC236}">
                    <a16:creationId xmlns:a16="http://schemas.microsoft.com/office/drawing/2014/main" xmlns="" id="{F42AF137-3CD1-44F3-8248-29B0565513AA}"/>
                  </a:ext>
                </a:extLst>
              </p:cNvPr>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9" name="Google Shape;622;p27">
                <a:extLst>
                  <a:ext uri="{FF2B5EF4-FFF2-40B4-BE49-F238E27FC236}">
                    <a16:creationId xmlns:a16="http://schemas.microsoft.com/office/drawing/2014/main" xmlns="" id="{C2ECC7DA-7DCF-4C98-8512-0DC653096C93}"/>
                  </a:ext>
                </a:extLst>
              </p:cNvPr>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0" name="Google Shape;623;p27">
                <a:extLst>
                  <a:ext uri="{FF2B5EF4-FFF2-40B4-BE49-F238E27FC236}">
                    <a16:creationId xmlns:a16="http://schemas.microsoft.com/office/drawing/2014/main" xmlns="" id="{8DEDF4B6-8B31-4AF8-BF76-12F6D041C501}"/>
                  </a:ext>
                </a:extLst>
              </p:cNvPr>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1" name="Google Shape;624;p27">
                <a:extLst>
                  <a:ext uri="{FF2B5EF4-FFF2-40B4-BE49-F238E27FC236}">
                    <a16:creationId xmlns:a16="http://schemas.microsoft.com/office/drawing/2014/main" xmlns="" id="{7AF071D9-5280-409C-8D7B-B2331610C997}"/>
                  </a:ext>
                </a:extLst>
              </p:cNvPr>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2" name="Google Shape;625;p27">
                <a:extLst>
                  <a:ext uri="{FF2B5EF4-FFF2-40B4-BE49-F238E27FC236}">
                    <a16:creationId xmlns:a16="http://schemas.microsoft.com/office/drawing/2014/main" xmlns="" id="{A764DDB2-9831-4ADF-8488-C72423CFDA8E}"/>
                  </a:ext>
                </a:extLst>
              </p:cNvPr>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3" name="Google Shape;626;p27">
                <a:extLst>
                  <a:ext uri="{FF2B5EF4-FFF2-40B4-BE49-F238E27FC236}">
                    <a16:creationId xmlns:a16="http://schemas.microsoft.com/office/drawing/2014/main" xmlns="" id="{7D17BA2B-5D4E-46CC-B231-16392B3BAFD4}"/>
                  </a:ext>
                </a:extLst>
              </p:cNvPr>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4" name="Google Shape;627;p27">
                <a:extLst>
                  <a:ext uri="{FF2B5EF4-FFF2-40B4-BE49-F238E27FC236}">
                    <a16:creationId xmlns:a16="http://schemas.microsoft.com/office/drawing/2014/main" xmlns="" id="{7528747C-E2E1-4415-BA3B-17E3063047D5}"/>
                  </a:ext>
                </a:extLst>
              </p:cNvPr>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5" name="Google Shape;628;p27">
                <a:extLst>
                  <a:ext uri="{FF2B5EF4-FFF2-40B4-BE49-F238E27FC236}">
                    <a16:creationId xmlns:a16="http://schemas.microsoft.com/office/drawing/2014/main" xmlns="" id="{5C3514BB-CC27-48BB-9DCD-CC4E7257DF12}"/>
                  </a:ext>
                </a:extLst>
              </p:cNvPr>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6" name="Google Shape;629;p27">
                <a:extLst>
                  <a:ext uri="{FF2B5EF4-FFF2-40B4-BE49-F238E27FC236}">
                    <a16:creationId xmlns:a16="http://schemas.microsoft.com/office/drawing/2014/main" xmlns="" id="{3B1A3A34-8B80-45F0-A96A-EA25FABA37D4}"/>
                  </a:ext>
                </a:extLst>
              </p:cNvPr>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grpSp>
      <p:grpSp>
        <p:nvGrpSpPr>
          <p:cNvPr id="97" name="Group 96">
            <a:extLst>
              <a:ext uri="{FF2B5EF4-FFF2-40B4-BE49-F238E27FC236}">
                <a16:creationId xmlns:a16="http://schemas.microsoft.com/office/drawing/2014/main" xmlns="" id="{F43AAA09-C74D-4860-9877-B8E59C9BEEC8}"/>
              </a:ext>
            </a:extLst>
          </p:cNvPr>
          <p:cNvGrpSpPr/>
          <p:nvPr/>
        </p:nvGrpSpPr>
        <p:grpSpPr>
          <a:xfrm>
            <a:off x="1480490" y="4176659"/>
            <a:ext cx="9793932" cy="857604"/>
            <a:chOff x="1229832" y="2260106"/>
            <a:chExt cx="7345449" cy="643203"/>
          </a:xfrm>
        </p:grpSpPr>
        <p:sp>
          <p:nvSpPr>
            <p:cNvPr id="98" name="Rectangle: Rounded Corners 97">
              <a:extLst>
                <a:ext uri="{FF2B5EF4-FFF2-40B4-BE49-F238E27FC236}">
                  <a16:creationId xmlns:a16="http://schemas.microsoft.com/office/drawing/2014/main" xmlns="" id="{87CCA27A-9904-4D1D-B4C2-12116509F09D}"/>
                </a:ext>
              </a:extLst>
            </p:cNvPr>
            <p:cNvSpPr/>
            <p:nvPr/>
          </p:nvSpPr>
          <p:spPr>
            <a:xfrm>
              <a:off x="1670342" y="2260106"/>
              <a:ext cx="6904939" cy="643203"/>
            </a:xfrm>
            <a:prstGeom prst="roundRect">
              <a:avLst/>
            </a:prstGeom>
            <a:solidFill>
              <a:srgbClr val="FFFFFF"/>
            </a:solidFill>
            <a:ln w="25400" cap="flat" cmpd="sng" algn="ctr">
              <a:solidFill>
                <a:srgbClr val="F95858">
                  <a:shade val="50000"/>
                </a:srgbClr>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BEF"/>
                </a:solidFill>
                <a:effectLst/>
                <a:uLnTx/>
                <a:uFillTx/>
                <a:latin typeface="Calibri" panose="020F0502020204030204" pitchFamily="34" charset="0"/>
                <a:ea typeface="微软雅黑"/>
                <a:cs typeface="Calibri" panose="020F0502020204030204" pitchFamily="34" charset="0"/>
                <a:sym typeface="Arial"/>
              </a:endParaRPr>
            </a:p>
          </p:txBody>
        </p:sp>
        <p:grpSp>
          <p:nvGrpSpPr>
            <p:cNvPr id="99" name="Google Shape;612;p27">
              <a:extLst>
                <a:ext uri="{FF2B5EF4-FFF2-40B4-BE49-F238E27FC236}">
                  <a16:creationId xmlns:a16="http://schemas.microsoft.com/office/drawing/2014/main" xmlns="" id="{8A27A8B1-180C-4F45-AD80-0DEAE0C82EB3}"/>
                </a:ext>
              </a:extLst>
            </p:cNvPr>
            <p:cNvGrpSpPr/>
            <p:nvPr/>
          </p:nvGrpSpPr>
          <p:grpSpPr>
            <a:xfrm>
              <a:off x="1229832" y="2278364"/>
              <a:ext cx="709847" cy="606685"/>
              <a:chOff x="1327725" y="574025"/>
              <a:chExt cx="2215064" cy="1893151"/>
            </a:xfrm>
          </p:grpSpPr>
          <p:sp>
            <p:nvSpPr>
              <p:cNvPr id="100" name="Google Shape;613;p27">
                <a:extLst>
                  <a:ext uri="{FF2B5EF4-FFF2-40B4-BE49-F238E27FC236}">
                    <a16:creationId xmlns:a16="http://schemas.microsoft.com/office/drawing/2014/main" xmlns="" id="{5BE52ABC-043B-46CA-A16A-7026717D40EE}"/>
                  </a:ext>
                </a:extLst>
              </p:cNvPr>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1" name="Google Shape;614;p27">
                <a:extLst>
                  <a:ext uri="{FF2B5EF4-FFF2-40B4-BE49-F238E27FC236}">
                    <a16:creationId xmlns:a16="http://schemas.microsoft.com/office/drawing/2014/main" xmlns="" id="{D9A7EABB-3458-453F-9E59-AABB84566622}"/>
                  </a:ext>
                </a:extLst>
              </p:cNvPr>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rgbClr val="65C1C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2" name="Google Shape;615;p27">
                <a:extLst>
                  <a:ext uri="{FF2B5EF4-FFF2-40B4-BE49-F238E27FC236}">
                    <a16:creationId xmlns:a16="http://schemas.microsoft.com/office/drawing/2014/main" xmlns="" id="{8155D906-2EE0-4501-A3DE-B038DC6F59A1}"/>
                  </a:ext>
                </a:extLst>
              </p:cNvPr>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rgbClr val="5295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3" name="Google Shape;616;p27">
                <a:extLst>
                  <a:ext uri="{FF2B5EF4-FFF2-40B4-BE49-F238E27FC236}">
                    <a16:creationId xmlns:a16="http://schemas.microsoft.com/office/drawing/2014/main" xmlns="" id="{BD6160EB-3BF9-4E0F-9E3A-8ADAB2B6F33F}"/>
                  </a:ext>
                </a:extLst>
              </p:cNvPr>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4" name="Google Shape;617;p27">
                <a:extLst>
                  <a:ext uri="{FF2B5EF4-FFF2-40B4-BE49-F238E27FC236}">
                    <a16:creationId xmlns:a16="http://schemas.microsoft.com/office/drawing/2014/main" xmlns="" id="{8DD03F29-FC68-469C-9194-61E12F123D57}"/>
                  </a:ext>
                </a:extLst>
              </p:cNvPr>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5" name="Google Shape;618;p27">
                <a:extLst>
                  <a:ext uri="{FF2B5EF4-FFF2-40B4-BE49-F238E27FC236}">
                    <a16:creationId xmlns:a16="http://schemas.microsoft.com/office/drawing/2014/main" xmlns="" id="{17BC3DA1-C1A0-4CCB-BA4E-E47BC8BF6552}"/>
                  </a:ext>
                </a:extLst>
              </p:cNvPr>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6" name="Google Shape;619;p27">
                <a:extLst>
                  <a:ext uri="{FF2B5EF4-FFF2-40B4-BE49-F238E27FC236}">
                    <a16:creationId xmlns:a16="http://schemas.microsoft.com/office/drawing/2014/main" xmlns="" id="{8BC64DB0-63CF-45B6-B95D-B4F386017FEB}"/>
                  </a:ext>
                </a:extLst>
              </p:cNvPr>
              <p:cNvSpPr/>
              <p:nvPr/>
            </p:nvSpPr>
            <p:spPr>
              <a:xfrm>
                <a:off x="1711866" y="962181"/>
                <a:ext cx="1524978"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7" name="Google Shape;620;p27">
                <a:extLst>
                  <a:ext uri="{FF2B5EF4-FFF2-40B4-BE49-F238E27FC236}">
                    <a16:creationId xmlns:a16="http://schemas.microsoft.com/office/drawing/2014/main" xmlns="" id="{1B4F7F0C-18F8-4D6E-A725-DF801817572D}"/>
                  </a:ext>
                </a:extLst>
              </p:cNvPr>
              <p:cNvSpPr/>
              <p:nvPr/>
            </p:nvSpPr>
            <p:spPr>
              <a:xfrm>
                <a:off x="1548903" y="1034812"/>
                <a:ext cx="959259" cy="941192"/>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8" name="Google Shape;621;p27">
                <a:extLst>
                  <a:ext uri="{FF2B5EF4-FFF2-40B4-BE49-F238E27FC236}">
                    <a16:creationId xmlns:a16="http://schemas.microsoft.com/office/drawing/2014/main" xmlns="" id="{4730026F-3833-4FAD-8D52-F32AD263DF02}"/>
                  </a:ext>
                </a:extLst>
              </p:cNvPr>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9" name="Google Shape;622;p27">
                <a:extLst>
                  <a:ext uri="{FF2B5EF4-FFF2-40B4-BE49-F238E27FC236}">
                    <a16:creationId xmlns:a16="http://schemas.microsoft.com/office/drawing/2014/main" xmlns="" id="{7F852663-4B22-4F8C-A0F9-C79E380D0141}"/>
                  </a:ext>
                </a:extLst>
              </p:cNvPr>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10" name="Google Shape;623;p27">
                <a:extLst>
                  <a:ext uri="{FF2B5EF4-FFF2-40B4-BE49-F238E27FC236}">
                    <a16:creationId xmlns:a16="http://schemas.microsoft.com/office/drawing/2014/main" xmlns="" id="{68339DEB-7E24-4E39-97BF-CF84D1A71634}"/>
                  </a:ext>
                </a:extLst>
              </p:cNvPr>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11" name="Google Shape;624;p27">
                <a:extLst>
                  <a:ext uri="{FF2B5EF4-FFF2-40B4-BE49-F238E27FC236}">
                    <a16:creationId xmlns:a16="http://schemas.microsoft.com/office/drawing/2014/main" xmlns="" id="{A560DB69-ACE4-4B00-9506-80A495A5C2E4}"/>
                  </a:ext>
                </a:extLst>
              </p:cNvPr>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12" name="Google Shape;625;p27">
                <a:extLst>
                  <a:ext uri="{FF2B5EF4-FFF2-40B4-BE49-F238E27FC236}">
                    <a16:creationId xmlns:a16="http://schemas.microsoft.com/office/drawing/2014/main" xmlns="" id="{0C46F65A-A1DE-473D-8810-D9BFFC5C7569}"/>
                  </a:ext>
                </a:extLst>
              </p:cNvPr>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13" name="Google Shape;626;p27">
                <a:extLst>
                  <a:ext uri="{FF2B5EF4-FFF2-40B4-BE49-F238E27FC236}">
                    <a16:creationId xmlns:a16="http://schemas.microsoft.com/office/drawing/2014/main" xmlns="" id="{CBDFEFFD-6227-4399-A5A0-839F87E66A31}"/>
                  </a:ext>
                </a:extLst>
              </p:cNvPr>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14" name="Google Shape;627;p27">
                <a:extLst>
                  <a:ext uri="{FF2B5EF4-FFF2-40B4-BE49-F238E27FC236}">
                    <a16:creationId xmlns:a16="http://schemas.microsoft.com/office/drawing/2014/main" xmlns="" id="{0D0393F7-83D8-4560-8876-0902320A7D81}"/>
                  </a:ext>
                </a:extLst>
              </p:cNvPr>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15" name="Google Shape;628;p27">
                <a:extLst>
                  <a:ext uri="{FF2B5EF4-FFF2-40B4-BE49-F238E27FC236}">
                    <a16:creationId xmlns:a16="http://schemas.microsoft.com/office/drawing/2014/main" xmlns="" id="{533BC557-6E7F-4253-A338-174BF82A339A}"/>
                  </a:ext>
                </a:extLst>
              </p:cNvPr>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16" name="Google Shape;629;p27">
                <a:extLst>
                  <a:ext uri="{FF2B5EF4-FFF2-40B4-BE49-F238E27FC236}">
                    <a16:creationId xmlns:a16="http://schemas.microsoft.com/office/drawing/2014/main" xmlns="" id="{96FA149F-8D5F-4816-B804-BD7F626A5FDB}"/>
                  </a:ext>
                </a:extLst>
              </p:cNvPr>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grpSp>
      <p:grpSp>
        <p:nvGrpSpPr>
          <p:cNvPr id="117" name="Group 116">
            <a:extLst>
              <a:ext uri="{FF2B5EF4-FFF2-40B4-BE49-F238E27FC236}">
                <a16:creationId xmlns:a16="http://schemas.microsoft.com/office/drawing/2014/main" xmlns="" id="{226C2146-9F62-43B7-B859-891DDD57A220}"/>
              </a:ext>
            </a:extLst>
          </p:cNvPr>
          <p:cNvGrpSpPr/>
          <p:nvPr/>
        </p:nvGrpSpPr>
        <p:grpSpPr>
          <a:xfrm>
            <a:off x="1452108" y="5177003"/>
            <a:ext cx="9793932" cy="857604"/>
            <a:chOff x="1229832" y="2260106"/>
            <a:chExt cx="7345449" cy="643203"/>
          </a:xfrm>
        </p:grpSpPr>
        <p:sp>
          <p:nvSpPr>
            <p:cNvPr id="118" name="Rectangle: Rounded Corners 117">
              <a:extLst>
                <a:ext uri="{FF2B5EF4-FFF2-40B4-BE49-F238E27FC236}">
                  <a16:creationId xmlns:a16="http://schemas.microsoft.com/office/drawing/2014/main" xmlns="" id="{D9939C82-DF06-4CAA-84A2-605062BED0DD}"/>
                </a:ext>
              </a:extLst>
            </p:cNvPr>
            <p:cNvSpPr/>
            <p:nvPr/>
          </p:nvSpPr>
          <p:spPr>
            <a:xfrm>
              <a:off x="1670342" y="2260106"/>
              <a:ext cx="6904939" cy="643203"/>
            </a:xfrm>
            <a:prstGeom prst="roundRect">
              <a:avLst/>
            </a:prstGeom>
            <a:solidFill>
              <a:srgbClr val="FFFFFF"/>
            </a:solidFill>
            <a:ln w="25400" cap="flat" cmpd="sng" algn="ctr">
              <a:solidFill>
                <a:srgbClr val="F95858">
                  <a:shade val="50000"/>
                </a:srgbClr>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BEF"/>
                </a:solidFill>
                <a:effectLst/>
                <a:uLnTx/>
                <a:uFillTx/>
                <a:latin typeface="Calibri" panose="020F0502020204030204" pitchFamily="34" charset="0"/>
                <a:ea typeface="微软雅黑"/>
                <a:cs typeface="Calibri" panose="020F0502020204030204" pitchFamily="34" charset="0"/>
                <a:sym typeface="Arial"/>
              </a:endParaRPr>
            </a:p>
          </p:txBody>
        </p:sp>
        <p:grpSp>
          <p:nvGrpSpPr>
            <p:cNvPr id="119" name="Google Shape;612;p27">
              <a:extLst>
                <a:ext uri="{FF2B5EF4-FFF2-40B4-BE49-F238E27FC236}">
                  <a16:creationId xmlns:a16="http://schemas.microsoft.com/office/drawing/2014/main" xmlns="" id="{4D2BE43E-DDAB-4100-AA69-E1E34DEC487F}"/>
                </a:ext>
              </a:extLst>
            </p:cNvPr>
            <p:cNvGrpSpPr/>
            <p:nvPr/>
          </p:nvGrpSpPr>
          <p:grpSpPr>
            <a:xfrm>
              <a:off x="1229832" y="2278364"/>
              <a:ext cx="709847" cy="606685"/>
              <a:chOff x="1327725" y="574025"/>
              <a:chExt cx="2215064" cy="1893151"/>
            </a:xfrm>
          </p:grpSpPr>
          <p:sp>
            <p:nvSpPr>
              <p:cNvPr id="120" name="Google Shape;613;p27">
                <a:extLst>
                  <a:ext uri="{FF2B5EF4-FFF2-40B4-BE49-F238E27FC236}">
                    <a16:creationId xmlns:a16="http://schemas.microsoft.com/office/drawing/2014/main" xmlns="" id="{1EB36415-967F-4659-8927-A1FEA5BBF8AF}"/>
                  </a:ext>
                </a:extLst>
              </p:cNvPr>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1" name="Google Shape;614;p27">
                <a:extLst>
                  <a:ext uri="{FF2B5EF4-FFF2-40B4-BE49-F238E27FC236}">
                    <a16:creationId xmlns:a16="http://schemas.microsoft.com/office/drawing/2014/main" xmlns="" id="{8372E031-8143-4DE1-9A77-9DF1861E5797}"/>
                  </a:ext>
                </a:extLst>
              </p:cNvPr>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rgbClr val="65C1C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2" name="Google Shape;615;p27">
                <a:extLst>
                  <a:ext uri="{FF2B5EF4-FFF2-40B4-BE49-F238E27FC236}">
                    <a16:creationId xmlns:a16="http://schemas.microsoft.com/office/drawing/2014/main" xmlns="" id="{FC63A9BF-193F-46C1-89EB-331B9773E0F7}"/>
                  </a:ext>
                </a:extLst>
              </p:cNvPr>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rgbClr val="5295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3" name="Google Shape;616;p27">
                <a:extLst>
                  <a:ext uri="{FF2B5EF4-FFF2-40B4-BE49-F238E27FC236}">
                    <a16:creationId xmlns:a16="http://schemas.microsoft.com/office/drawing/2014/main" xmlns="" id="{5A07ED7E-6B4C-4A7F-89B4-749039B217F7}"/>
                  </a:ext>
                </a:extLst>
              </p:cNvPr>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4" name="Google Shape;617;p27">
                <a:extLst>
                  <a:ext uri="{FF2B5EF4-FFF2-40B4-BE49-F238E27FC236}">
                    <a16:creationId xmlns:a16="http://schemas.microsoft.com/office/drawing/2014/main" xmlns="" id="{74BCB0DE-D880-4BFB-A825-E4DFFE9CAAB2}"/>
                  </a:ext>
                </a:extLst>
              </p:cNvPr>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5" name="Google Shape;618;p27">
                <a:extLst>
                  <a:ext uri="{FF2B5EF4-FFF2-40B4-BE49-F238E27FC236}">
                    <a16:creationId xmlns:a16="http://schemas.microsoft.com/office/drawing/2014/main" xmlns="" id="{28BCD82F-847E-49AA-A00B-6E3B413DFB32}"/>
                  </a:ext>
                </a:extLst>
              </p:cNvPr>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6" name="Google Shape;619;p27">
                <a:extLst>
                  <a:ext uri="{FF2B5EF4-FFF2-40B4-BE49-F238E27FC236}">
                    <a16:creationId xmlns:a16="http://schemas.microsoft.com/office/drawing/2014/main" xmlns="" id="{51322B71-AD02-4BF9-B6A9-10A35434436D}"/>
                  </a:ext>
                </a:extLst>
              </p:cNvPr>
              <p:cNvSpPr/>
              <p:nvPr/>
            </p:nvSpPr>
            <p:spPr>
              <a:xfrm>
                <a:off x="1711866" y="962181"/>
                <a:ext cx="1524978"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7" name="Google Shape;620;p27">
                <a:extLst>
                  <a:ext uri="{FF2B5EF4-FFF2-40B4-BE49-F238E27FC236}">
                    <a16:creationId xmlns:a16="http://schemas.microsoft.com/office/drawing/2014/main" xmlns="" id="{1203DC22-93A7-4539-BF9E-144A2A6FCE46}"/>
                  </a:ext>
                </a:extLst>
              </p:cNvPr>
              <p:cNvSpPr/>
              <p:nvPr/>
            </p:nvSpPr>
            <p:spPr>
              <a:xfrm>
                <a:off x="1548903" y="1034812"/>
                <a:ext cx="959259" cy="941192"/>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8" name="Google Shape;621;p27">
                <a:extLst>
                  <a:ext uri="{FF2B5EF4-FFF2-40B4-BE49-F238E27FC236}">
                    <a16:creationId xmlns:a16="http://schemas.microsoft.com/office/drawing/2014/main" xmlns="" id="{44629B96-8B47-4826-A85B-DF9DB6333EA4}"/>
                  </a:ext>
                </a:extLst>
              </p:cNvPr>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9" name="Google Shape;622;p27">
                <a:extLst>
                  <a:ext uri="{FF2B5EF4-FFF2-40B4-BE49-F238E27FC236}">
                    <a16:creationId xmlns:a16="http://schemas.microsoft.com/office/drawing/2014/main" xmlns="" id="{E735F7CB-1B34-400C-9CBC-D9395A23DD64}"/>
                  </a:ext>
                </a:extLst>
              </p:cNvPr>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30" name="Google Shape;623;p27">
                <a:extLst>
                  <a:ext uri="{FF2B5EF4-FFF2-40B4-BE49-F238E27FC236}">
                    <a16:creationId xmlns:a16="http://schemas.microsoft.com/office/drawing/2014/main" xmlns="" id="{83111173-7AB1-4EC1-B9E7-2ED178435811}"/>
                  </a:ext>
                </a:extLst>
              </p:cNvPr>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31" name="Google Shape;624;p27">
                <a:extLst>
                  <a:ext uri="{FF2B5EF4-FFF2-40B4-BE49-F238E27FC236}">
                    <a16:creationId xmlns:a16="http://schemas.microsoft.com/office/drawing/2014/main" xmlns="" id="{A07421C1-F137-4769-9FC9-7566AB5C0752}"/>
                  </a:ext>
                </a:extLst>
              </p:cNvPr>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32" name="Google Shape;625;p27">
                <a:extLst>
                  <a:ext uri="{FF2B5EF4-FFF2-40B4-BE49-F238E27FC236}">
                    <a16:creationId xmlns:a16="http://schemas.microsoft.com/office/drawing/2014/main" xmlns="" id="{E1B96C31-6720-43CB-A276-1539C04B80A7}"/>
                  </a:ext>
                </a:extLst>
              </p:cNvPr>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33" name="Google Shape;626;p27">
                <a:extLst>
                  <a:ext uri="{FF2B5EF4-FFF2-40B4-BE49-F238E27FC236}">
                    <a16:creationId xmlns:a16="http://schemas.microsoft.com/office/drawing/2014/main" xmlns="" id="{5119EFF8-04C7-45E2-B241-0CCEE16C9656}"/>
                  </a:ext>
                </a:extLst>
              </p:cNvPr>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34" name="Google Shape;627;p27">
                <a:extLst>
                  <a:ext uri="{FF2B5EF4-FFF2-40B4-BE49-F238E27FC236}">
                    <a16:creationId xmlns:a16="http://schemas.microsoft.com/office/drawing/2014/main" xmlns="" id="{7EA1EDAB-D724-4C0A-8433-64DA25A59D91}"/>
                  </a:ext>
                </a:extLst>
              </p:cNvPr>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35" name="Google Shape;628;p27">
                <a:extLst>
                  <a:ext uri="{FF2B5EF4-FFF2-40B4-BE49-F238E27FC236}">
                    <a16:creationId xmlns:a16="http://schemas.microsoft.com/office/drawing/2014/main" xmlns="" id="{1D391415-6E98-44FC-8F2C-0DAA12D50A28}"/>
                  </a:ext>
                </a:extLst>
              </p:cNvPr>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36" name="Google Shape;629;p27">
                <a:extLst>
                  <a:ext uri="{FF2B5EF4-FFF2-40B4-BE49-F238E27FC236}">
                    <a16:creationId xmlns:a16="http://schemas.microsoft.com/office/drawing/2014/main" xmlns="" id="{15B21A73-C10C-4981-83AE-FE1E5C5BD20D}"/>
                  </a:ext>
                </a:extLst>
              </p:cNvPr>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grpSp>
      <p:sp>
        <p:nvSpPr>
          <p:cNvPr id="137" name="TextBox 136">
            <a:extLst>
              <a:ext uri="{FF2B5EF4-FFF2-40B4-BE49-F238E27FC236}">
                <a16:creationId xmlns:a16="http://schemas.microsoft.com/office/drawing/2014/main" xmlns="" id="{5E18E740-57F4-49B2-AA9C-C87B11EBD16D}"/>
              </a:ext>
            </a:extLst>
          </p:cNvPr>
          <p:cNvSpPr txBox="1"/>
          <p:nvPr/>
        </p:nvSpPr>
        <p:spPr>
          <a:xfrm>
            <a:off x="2519150" y="2290355"/>
            <a:ext cx="6148386" cy="666786"/>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Đi</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học</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đúng</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giờ</a:t>
            </a:r>
            <a:endPar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38" name="TextBox 137">
            <a:extLst>
              <a:ext uri="{FF2B5EF4-FFF2-40B4-BE49-F238E27FC236}">
                <a16:creationId xmlns:a16="http://schemas.microsoft.com/office/drawing/2014/main" xmlns="" id="{121B3D4E-0C20-4FA1-809F-B8F8DAD93D47}"/>
              </a:ext>
            </a:extLst>
          </p:cNvPr>
          <p:cNvSpPr txBox="1"/>
          <p:nvPr/>
        </p:nvSpPr>
        <p:spPr>
          <a:xfrm>
            <a:off x="2664983" y="3292026"/>
            <a:ext cx="6148386" cy="666786"/>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Tích</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cực</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phát</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biểu</a:t>
            </a:r>
            <a:endPar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39" name="TextBox 138">
            <a:extLst>
              <a:ext uri="{FF2B5EF4-FFF2-40B4-BE49-F238E27FC236}">
                <a16:creationId xmlns:a16="http://schemas.microsoft.com/office/drawing/2014/main" xmlns="" id="{F38E6960-A9DF-4868-A29E-61154FB555F2}"/>
              </a:ext>
            </a:extLst>
          </p:cNvPr>
          <p:cNvSpPr txBox="1"/>
          <p:nvPr/>
        </p:nvSpPr>
        <p:spPr>
          <a:xfrm>
            <a:off x="2716944" y="4388103"/>
            <a:ext cx="6148386" cy="666786"/>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733"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Học tập có tiến bộ</a:t>
            </a:r>
            <a:endPar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40" name="TextBox 139">
            <a:extLst>
              <a:ext uri="{FF2B5EF4-FFF2-40B4-BE49-F238E27FC236}">
                <a16:creationId xmlns:a16="http://schemas.microsoft.com/office/drawing/2014/main" xmlns="" id="{4075CF87-9945-4957-A446-CA16B779CB7B}"/>
              </a:ext>
            </a:extLst>
          </p:cNvPr>
          <p:cNvSpPr txBox="1"/>
          <p:nvPr/>
        </p:nvSpPr>
        <p:spPr>
          <a:xfrm>
            <a:off x="2395567" y="5339948"/>
            <a:ext cx="9273682" cy="666786"/>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Hoàn</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thành</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bài</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tập</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đầy</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đủ</a:t>
            </a:r>
            <a:endPar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p:cTn id="13" dur="1000" fill="hold"/>
                                        <p:tgtEl>
                                          <p:spTgt spid="57"/>
                                        </p:tgtEl>
                                        <p:attrNameLst>
                                          <p:attrName>ppt_w</p:attrName>
                                        </p:attrNameLst>
                                      </p:cBhvr>
                                      <p:tavLst>
                                        <p:tav tm="0">
                                          <p:val>
                                            <p:strVal val="#ppt_w+.3"/>
                                          </p:val>
                                        </p:tav>
                                        <p:tav tm="100000">
                                          <p:val>
                                            <p:strVal val="#ppt_w"/>
                                          </p:val>
                                        </p:tav>
                                      </p:tavLst>
                                    </p:anim>
                                    <p:anim calcmode="lin" valueType="num">
                                      <p:cBhvr>
                                        <p:cTn id="14" dur="1000" fill="hold"/>
                                        <p:tgtEl>
                                          <p:spTgt spid="57"/>
                                        </p:tgtEl>
                                        <p:attrNameLst>
                                          <p:attrName>ppt_h</p:attrName>
                                        </p:attrNameLst>
                                      </p:cBhvr>
                                      <p:tavLst>
                                        <p:tav tm="0">
                                          <p:val>
                                            <p:strVal val="#ppt_h"/>
                                          </p:val>
                                        </p:tav>
                                        <p:tav tm="100000">
                                          <p:val>
                                            <p:strVal val="#ppt_h"/>
                                          </p:val>
                                        </p:tav>
                                      </p:tavLst>
                                    </p:anim>
                                    <p:animEffect transition="in" filter="fade">
                                      <p:cBhvr>
                                        <p:cTn id="15" dur="1000"/>
                                        <p:tgtEl>
                                          <p:spTgt spid="57"/>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1000" fill="hold"/>
                                        <p:tgtEl>
                                          <p:spTgt spid="77"/>
                                        </p:tgtEl>
                                        <p:attrNameLst>
                                          <p:attrName>ppt_w</p:attrName>
                                        </p:attrNameLst>
                                      </p:cBhvr>
                                      <p:tavLst>
                                        <p:tav tm="0">
                                          <p:val>
                                            <p:strVal val="#ppt_w+.3"/>
                                          </p:val>
                                        </p:tav>
                                        <p:tav tm="100000">
                                          <p:val>
                                            <p:strVal val="#ppt_w"/>
                                          </p:val>
                                        </p:tav>
                                      </p:tavLst>
                                    </p:anim>
                                    <p:anim calcmode="lin" valueType="num">
                                      <p:cBhvr>
                                        <p:cTn id="19" dur="1000" fill="hold"/>
                                        <p:tgtEl>
                                          <p:spTgt spid="77"/>
                                        </p:tgtEl>
                                        <p:attrNameLst>
                                          <p:attrName>ppt_h</p:attrName>
                                        </p:attrNameLst>
                                      </p:cBhvr>
                                      <p:tavLst>
                                        <p:tav tm="0">
                                          <p:val>
                                            <p:strVal val="#ppt_h"/>
                                          </p:val>
                                        </p:tav>
                                        <p:tav tm="100000">
                                          <p:val>
                                            <p:strVal val="#ppt_h"/>
                                          </p:val>
                                        </p:tav>
                                      </p:tavLst>
                                    </p:anim>
                                    <p:animEffect transition="in" filter="fade">
                                      <p:cBhvr>
                                        <p:cTn id="20" dur="1000"/>
                                        <p:tgtEl>
                                          <p:spTgt spid="77"/>
                                        </p:tgtEl>
                                      </p:cBhvr>
                                    </p:animEffect>
                                  </p:childTnLst>
                                </p:cTn>
                              </p:par>
                              <p:par>
                                <p:cTn id="21" presetID="50" presetClass="entr" presetSubtype="0" decel="100000" fill="hold"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1000" fill="hold"/>
                                        <p:tgtEl>
                                          <p:spTgt spid="97"/>
                                        </p:tgtEl>
                                        <p:attrNameLst>
                                          <p:attrName>ppt_w</p:attrName>
                                        </p:attrNameLst>
                                      </p:cBhvr>
                                      <p:tavLst>
                                        <p:tav tm="0">
                                          <p:val>
                                            <p:strVal val="#ppt_w+.3"/>
                                          </p:val>
                                        </p:tav>
                                        <p:tav tm="100000">
                                          <p:val>
                                            <p:strVal val="#ppt_w"/>
                                          </p:val>
                                        </p:tav>
                                      </p:tavLst>
                                    </p:anim>
                                    <p:anim calcmode="lin" valueType="num">
                                      <p:cBhvr>
                                        <p:cTn id="24" dur="1000" fill="hold"/>
                                        <p:tgtEl>
                                          <p:spTgt spid="97"/>
                                        </p:tgtEl>
                                        <p:attrNameLst>
                                          <p:attrName>ppt_h</p:attrName>
                                        </p:attrNameLst>
                                      </p:cBhvr>
                                      <p:tavLst>
                                        <p:tav tm="0">
                                          <p:val>
                                            <p:strVal val="#ppt_h"/>
                                          </p:val>
                                        </p:tav>
                                        <p:tav tm="100000">
                                          <p:val>
                                            <p:strVal val="#ppt_h"/>
                                          </p:val>
                                        </p:tav>
                                      </p:tavLst>
                                    </p:anim>
                                    <p:animEffect transition="in" filter="fade">
                                      <p:cBhvr>
                                        <p:cTn id="25" dur="1000"/>
                                        <p:tgtEl>
                                          <p:spTgt spid="97"/>
                                        </p:tgtEl>
                                      </p:cBhvr>
                                    </p:animEffect>
                                  </p:childTnLst>
                                </p:cTn>
                              </p:par>
                              <p:par>
                                <p:cTn id="26" presetID="50" presetClass="entr" presetSubtype="0" decel="100000" fill="hold" nodeType="withEffect">
                                  <p:stCondLst>
                                    <p:cond delay="0"/>
                                  </p:stCondLst>
                                  <p:childTnLst>
                                    <p:set>
                                      <p:cBhvr>
                                        <p:cTn id="27" dur="1" fill="hold">
                                          <p:stCondLst>
                                            <p:cond delay="0"/>
                                          </p:stCondLst>
                                        </p:cTn>
                                        <p:tgtEl>
                                          <p:spTgt spid="117"/>
                                        </p:tgtEl>
                                        <p:attrNameLst>
                                          <p:attrName>style.visibility</p:attrName>
                                        </p:attrNameLst>
                                      </p:cBhvr>
                                      <p:to>
                                        <p:strVal val="visible"/>
                                      </p:to>
                                    </p:set>
                                    <p:anim calcmode="lin" valueType="num">
                                      <p:cBhvr>
                                        <p:cTn id="28" dur="1000" fill="hold"/>
                                        <p:tgtEl>
                                          <p:spTgt spid="117"/>
                                        </p:tgtEl>
                                        <p:attrNameLst>
                                          <p:attrName>ppt_w</p:attrName>
                                        </p:attrNameLst>
                                      </p:cBhvr>
                                      <p:tavLst>
                                        <p:tav tm="0">
                                          <p:val>
                                            <p:strVal val="#ppt_w+.3"/>
                                          </p:val>
                                        </p:tav>
                                        <p:tav tm="100000">
                                          <p:val>
                                            <p:strVal val="#ppt_w"/>
                                          </p:val>
                                        </p:tav>
                                      </p:tavLst>
                                    </p:anim>
                                    <p:anim calcmode="lin" valueType="num">
                                      <p:cBhvr>
                                        <p:cTn id="29" dur="1000" fill="hold"/>
                                        <p:tgtEl>
                                          <p:spTgt spid="117"/>
                                        </p:tgtEl>
                                        <p:attrNameLst>
                                          <p:attrName>ppt_h</p:attrName>
                                        </p:attrNameLst>
                                      </p:cBhvr>
                                      <p:tavLst>
                                        <p:tav tm="0">
                                          <p:val>
                                            <p:strVal val="#ppt_h"/>
                                          </p:val>
                                        </p:tav>
                                        <p:tav tm="100000">
                                          <p:val>
                                            <p:strVal val="#ppt_h"/>
                                          </p:val>
                                        </p:tav>
                                      </p:tavLst>
                                    </p:anim>
                                    <p:animEffect transition="in" filter="fade">
                                      <p:cBhvr>
                                        <p:cTn id="30"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Google Shape;586;p27">
            <a:extLst>
              <a:ext uri="{FF2B5EF4-FFF2-40B4-BE49-F238E27FC236}">
                <a16:creationId xmlns:a16="http://schemas.microsoft.com/office/drawing/2014/main" xmlns="" id="{DDAED742-0A54-4BEA-9D05-FECC76532E91}"/>
              </a:ext>
            </a:extLst>
          </p:cNvPr>
          <p:cNvSpPr txBox="1">
            <a:spLocks/>
          </p:cNvSpPr>
          <p:nvPr/>
        </p:nvSpPr>
        <p:spPr>
          <a:xfrm rot="21599818">
            <a:off x="4135105" y="769129"/>
            <a:ext cx="5091929" cy="736688"/>
          </a:xfrm>
          <a:prstGeom prst="rect">
            <a:avLst/>
          </a:prstGeom>
          <a:solidFill>
            <a:srgbClr val="00B050"/>
          </a:solid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Odibee Sans"/>
              <a:buNone/>
              <a:defRPr sz="6933" b="0" i="0" u="none" strike="noStrike" cap="none">
                <a:solidFill>
                  <a:srgbClr val="FFFFFF"/>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9pPr>
          </a:lstStyle>
          <a:p>
            <a:pPr marL="0" marR="0" lvl="0" indent="0" algn="ctr" defTabSz="914400" rtl="0" eaLnBrk="1" fontAlgn="auto" latinLnBrk="0" hangingPunct="1">
              <a:lnSpc>
                <a:spcPct val="100000"/>
              </a:lnSpc>
              <a:spcBef>
                <a:spcPts val="0"/>
              </a:spcBef>
              <a:spcAft>
                <a:spcPts val="0"/>
              </a:spcAft>
              <a:buClr>
                <a:srgbClr val="434343"/>
              </a:buClr>
              <a:buSzPts val="5200"/>
              <a:buFont typeface="Odibee Sans"/>
              <a:buNone/>
              <a:tabLst/>
              <a:defRPr/>
            </a:pPr>
            <a:r>
              <a:rPr kumimoji="0" lang="en-US" sz="4400" b="1" i="0" u="none" strike="noStrike" kern="0" cap="none" spc="0" normalizeH="0" baseline="0" noProof="0" dirty="0" err="1">
                <a:ln w="12700">
                  <a:solidFill>
                    <a:sysClr val="windowText" lastClr="000000"/>
                  </a:solidFill>
                </a:ln>
                <a:solidFill>
                  <a:prstClr val="white"/>
                </a:solidFill>
                <a:effectLst/>
                <a:uLnTx/>
                <a:uFillTx/>
                <a:latin typeface="Calibri" panose="020F0502020204030204" pitchFamily="34" charset="0"/>
                <a:cs typeface="Calibri" panose="020F0502020204030204" pitchFamily="34" charset="0"/>
                <a:sym typeface="Odibee Sans"/>
              </a:rPr>
              <a:t>Nhận</a:t>
            </a:r>
            <a:r>
              <a:rPr kumimoji="0" lang="en-US" sz="4400" b="1" i="0" u="none" strike="noStrike" kern="0" cap="none" spc="0" normalizeH="0" baseline="0" noProof="0" dirty="0">
                <a:ln w="12700">
                  <a:solidFill>
                    <a:sysClr val="windowText" lastClr="000000"/>
                  </a:solidFill>
                </a:ln>
                <a:solidFill>
                  <a:prstClr val="white"/>
                </a:solidFill>
                <a:effectLst/>
                <a:uLnTx/>
                <a:uFillTx/>
                <a:latin typeface="Calibri" panose="020F0502020204030204" pitchFamily="34" charset="0"/>
                <a:cs typeface="Calibri" panose="020F0502020204030204" pitchFamily="34" charset="0"/>
                <a:sym typeface="Odibee Sans"/>
              </a:rPr>
              <a:t> </a:t>
            </a:r>
            <a:r>
              <a:rPr kumimoji="0" lang="en-US" sz="4400" b="1" i="0" u="none" strike="noStrike" kern="0" cap="none" spc="0" normalizeH="0" baseline="0" noProof="0" dirty="0" err="1">
                <a:ln w="12700">
                  <a:solidFill>
                    <a:sysClr val="windowText" lastClr="000000"/>
                  </a:solidFill>
                </a:ln>
                <a:solidFill>
                  <a:prstClr val="white"/>
                </a:solidFill>
                <a:effectLst/>
                <a:uLnTx/>
                <a:uFillTx/>
                <a:latin typeface="Calibri" panose="020F0502020204030204" pitchFamily="34" charset="0"/>
                <a:cs typeface="Calibri" panose="020F0502020204030204" pitchFamily="34" charset="0"/>
                <a:sym typeface="Odibee Sans"/>
              </a:rPr>
              <a:t>xét</a:t>
            </a:r>
            <a:r>
              <a:rPr kumimoji="0" lang="en-US" sz="4400" b="1" i="0" u="none" strike="noStrike" kern="0" cap="none" spc="0" normalizeH="0" baseline="0" noProof="0" dirty="0">
                <a:ln w="12700">
                  <a:solidFill>
                    <a:sysClr val="windowText" lastClr="000000"/>
                  </a:solidFill>
                </a:ln>
                <a:solidFill>
                  <a:prstClr val="white"/>
                </a:solidFill>
                <a:effectLst/>
                <a:uLnTx/>
                <a:uFillTx/>
                <a:latin typeface="Calibri" panose="020F0502020204030204" pitchFamily="34" charset="0"/>
                <a:cs typeface="Calibri" panose="020F0502020204030204" pitchFamily="34" charset="0"/>
                <a:sym typeface="Odibee Sans"/>
              </a:rPr>
              <a:t> </a:t>
            </a:r>
            <a:r>
              <a:rPr kumimoji="0" lang="en-US" sz="4400" b="1" i="0" u="none" strike="noStrike" kern="0" cap="none" spc="0" normalizeH="0" baseline="0" noProof="0" dirty="0" err="1">
                <a:ln w="12700">
                  <a:solidFill>
                    <a:sysClr val="windowText" lastClr="000000"/>
                  </a:solidFill>
                </a:ln>
                <a:solidFill>
                  <a:prstClr val="white"/>
                </a:solidFill>
                <a:effectLst/>
                <a:uLnTx/>
                <a:uFillTx/>
                <a:latin typeface="Calibri" panose="020F0502020204030204" pitchFamily="34" charset="0"/>
                <a:cs typeface="Calibri" panose="020F0502020204030204" pitchFamily="34" charset="0"/>
                <a:sym typeface="Odibee Sans"/>
              </a:rPr>
              <a:t>tuần</a:t>
            </a:r>
            <a:endParaRPr kumimoji="0" lang="en-US" sz="4400" b="1" i="0" u="none" strike="noStrike" kern="0" cap="none" spc="0" normalizeH="0" baseline="0" noProof="0" dirty="0">
              <a:ln w="12700">
                <a:solidFill>
                  <a:sysClr val="windowText" lastClr="000000"/>
                </a:solidFill>
              </a:ln>
              <a:solidFill>
                <a:prstClr val="white"/>
              </a:solidFill>
              <a:effectLst/>
              <a:uLnTx/>
              <a:uFillTx/>
              <a:latin typeface="Calibri" panose="020F0502020204030204" pitchFamily="34" charset="0"/>
              <a:cs typeface="Calibri" panose="020F0502020204030204" pitchFamily="34" charset="0"/>
              <a:sym typeface="Odibee Sans"/>
            </a:endParaRPr>
          </a:p>
        </p:txBody>
      </p:sp>
      <p:grpSp>
        <p:nvGrpSpPr>
          <p:cNvPr id="17" name="Google Shape;588;p27">
            <a:extLst>
              <a:ext uri="{FF2B5EF4-FFF2-40B4-BE49-F238E27FC236}">
                <a16:creationId xmlns:a16="http://schemas.microsoft.com/office/drawing/2014/main" xmlns="" id="{6032F743-1882-406A-8E43-BE9A90D15A17}"/>
              </a:ext>
            </a:extLst>
          </p:cNvPr>
          <p:cNvGrpSpPr/>
          <p:nvPr/>
        </p:nvGrpSpPr>
        <p:grpSpPr>
          <a:xfrm>
            <a:off x="3445663" y="597092"/>
            <a:ext cx="712297" cy="1060439"/>
            <a:chOff x="1689271" y="684050"/>
            <a:chExt cx="959791" cy="1660885"/>
          </a:xfrm>
        </p:grpSpPr>
        <p:sp>
          <p:nvSpPr>
            <p:cNvPr id="18" name="Google Shape;589;p27">
              <a:extLst>
                <a:ext uri="{FF2B5EF4-FFF2-40B4-BE49-F238E27FC236}">
                  <a16:creationId xmlns:a16="http://schemas.microsoft.com/office/drawing/2014/main" xmlns="" id="{490A48C2-6E7D-4ED1-8F8D-89CCF0075282}"/>
                </a:ext>
              </a:extLst>
            </p:cNvPr>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9" name="Google Shape;590;p27">
              <a:extLst>
                <a:ext uri="{FF2B5EF4-FFF2-40B4-BE49-F238E27FC236}">
                  <a16:creationId xmlns:a16="http://schemas.microsoft.com/office/drawing/2014/main" xmlns="" id="{0C9ACBDE-0DD7-478D-803E-6CEF23183A95}"/>
                </a:ext>
              </a:extLst>
            </p:cNvPr>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1" name="Google Shape;591;p27">
              <a:extLst>
                <a:ext uri="{FF2B5EF4-FFF2-40B4-BE49-F238E27FC236}">
                  <a16:creationId xmlns:a16="http://schemas.microsoft.com/office/drawing/2014/main" xmlns="" id="{2E04E28D-849F-4FA3-B3FC-A23CDACBA765}"/>
                </a:ext>
              </a:extLst>
            </p:cNvPr>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2" name="Google Shape;592;p27">
              <a:extLst>
                <a:ext uri="{FF2B5EF4-FFF2-40B4-BE49-F238E27FC236}">
                  <a16:creationId xmlns:a16="http://schemas.microsoft.com/office/drawing/2014/main" xmlns="" id="{4C1AF900-5208-41B8-B834-2A4427C59742}"/>
                </a:ext>
              </a:extLst>
            </p:cNvPr>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3" name="Google Shape;593;p27">
              <a:extLst>
                <a:ext uri="{FF2B5EF4-FFF2-40B4-BE49-F238E27FC236}">
                  <a16:creationId xmlns:a16="http://schemas.microsoft.com/office/drawing/2014/main" xmlns="" id="{685CEE78-6DF7-4BD8-B039-C3AB7A52667C}"/>
                </a:ext>
              </a:extLst>
            </p:cNvPr>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4" name="Google Shape;594;p27">
              <a:extLst>
                <a:ext uri="{FF2B5EF4-FFF2-40B4-BE49-F238E27FC236}">
                  <a16:creationId xmlns:a16="http://schemas.microsoft.com/office/drawing/2014/main" xmlns="" id="{8AC537A8-EAE4-4765-8B77-75C1487779F8}"/>
                </a:ext>
              </a:extLst>
            </p:cNvPr>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5" name="Google Shape;595;p27">
              <a:extLst>
                <a:ext uri="{FF2B5EF4-FFF2-40B4-BE49-F238E27FC236}">
                  <a16:creationId xmlns:a16="http://schemas.microsoft.com/office/drawing/2014/main" xmlns="" id="{587C1039-E321-45F5-96DD-09BC2F8156FC}"/>
                </a:ext>
              </a:extLst>
            </p:cNvPr>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6" name="Google Shape;596;p27">
              <a:extLst>
                <a:ext uri="{FF2B5EF4-FFF2-40B4-BE49-F238E27FC236}">
                  <a16:creationId xmlns:a16="http://schemas.microsoft.com/office/drawing/2014/main" xmlns="" id="{08AF28F4-FEEB-4AEA-A8E6-3F6455042B06}"/>
                </a:ext>
              </a:extLst>
            </p:cNvPr>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7" name="Google Shape;597;p27">
              <a:extLst>
                <a:ext uri="{FF2B5EF4-FFF2-40B4-BE49-F238E27FC236}">
                  <a16:creationId xmlns:a16="http://schemas.microsoft.com/office/drawing/2014/main" xmlns="" id="{B0776EC5-A39A-41D7-A4ED-05D1D42848A1}"/>
                </a:ext>
              </a:extLst>
            </p:cNvPr>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8" name="Google Shape;598;p27">
              <a:extLst>
                <a:ext uri="{FF2B5EF4-FFF2-40B4-BE49-F238E27FC236}">
                  <a16:creationId xmlns:a16="http://schemas.microsoft.com/office/drawing/2014/main" xmlns="" id="{49A3DC31-B625-4A83-B59F-5B139EC6FD67}"/>
                </a:ext>
              </a:extLst>
            </p:cNvPr>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9" name="Google Shape;599;p27">
              <a:extLst>
                <a:ext uri="{FF2B5EF4-FFF2-40B4-BE49-F238E27FC236}">
                  <a16:creationId xmlns:a16="http://schemas.microsoft.com/office/drawing/2014/main" xmlns="" id="{075DDBE1-03DA-4844-BA38-28FF33DF4F7D}"/>
                </a:ext>
              </a:extLst>
            </p:cNvPr>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0" name="Google Shape;600;p27">
              <a:extLst>
                <a:ext uri="{FF2B5EF4-FFF2-40B4-BE49-F238E27FC236}">
                  <a16:creationId xmlns:a16="http://schemas.microsoft.com/office/drawing/2014/main" xmlns="" id="{7A430EF8-CBAD-4C49-BF68-81BE6D0079B8}"/>
                </a:ext>
              </a:extLst>
            </p:cNvPr>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1" name="Google Shape;601;p27">
              <a:extLst>
                <a:ext uri="{FF2B5EF4-FFF2-40B4-BE49-F238E27FC236}">
                  <a16:creationId xmlns:a16="http://schemas.microsoft.com/office/drawing/2014/main" xmlns="" id="{E14A4D89-DAE6-4F57-8D82-A8FC4B51A5A3}"/>
                </a:ext>
              </a:extLst>
            </p:cNvPr>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sp>
        <p:nvSpPr>
          <p:cNvPr id="32" name="Google Shape;611;p27">
            <a:extLst>
              <a:ext uri="{FF2B5EF4-FFF2-40B4-BE49-F238E27FC236}">
                <a16:creationId xmlns:a16="http://schemas.microsoft.com/office/drawing/2014/main" xmlns="" id="{8C4FF5B2-0036-49BC-A4AD-D6709D70592D}"/>
              </a:ext>
            </a:extLst>
          </p:cNvPr>
          <p:cNvSpPr/>
          <p:nvPr/>
        </p:nvSpPr>
        <p:spPr>
          <a:xfrm rot="12934007">
            <a:off x="1779001" y="4733161"/>
            <a:ext cx="1291" cy="10540"/>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nvGrpSpPr>
          <p:cNvPr id="33" name="Group 32">
            <a:extLst>
              <a:ext uri="{FF2B5EF4-FFF2-40B4-BE49-F238E27FC236}">
                <a16:creationId xmlns:a16="http://schemas.microsoft.com/office/drawing/2014/main" xmlns="" id="{C898BABC-1B01-4696-B34D-608C5E874733}"/>
              </a:ext>
            </a:extLst>
          </p:cNvPr>
          <p:cNvGrpSpPr/>
          <p:nvPr/>
        </p:nvGrpSpPr>
        <p:grpSpPr>
          <a:xfrm>
            <a:off x="1579099" y="2539429"/>
            <a:ext cx="9793932" cy="857604"/>
            <a:chOff x="1229832" y="2260106"/>
            <a:chExt cx="7345449" cy="643203"/>
          </a:xfrm>
        </p:grpSpPr>
        <p:sp>
          <p:nvSpPr>
            <p:cNvPr id="34" name="Rectangle: Rounded Corners 33">
              <a:extLst>
                <a:ext uri="{FF2B5EF4-FFF2-40B4-BE49-F238E27FC236}">
                  <a16:creationId xmlns:a16="http://schemas.microsoft.com/office/drawing/2014/main" xmlns="" id="{995D729D-66E7-4329-9170-16668463D088}"/>
                </a:ext>
              </a:extLst>
            </p:cNvPr>
            <p:cNvSpPr/>
            <p:nvPr/>
          </p:nvSpPr>
          <p:spPr>
            <a:xfrm>
              <a:off x="1670342" y="2260106"/>
              <a:ext cx="6904939" cy="643203"/>
            </a:xfrm>
            <a:prstGeom prst="roundRect">
              <a:avLst/>
            </a:prstGeom>
            <a:solidFill>
              <a:srgbClr val="FFFFFF"/>
            </a:solidFill>
            <a:ln w="25400" cap="flat" cmpd="sng" algn="ctr">
              <a:solidFill>
                <a:srgbClr val="F95858">
                  <a:shade val="50000"/>
                </a:srgbClr>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BEF"/>
                </a:solidFill>
                <a:effectLst/>
                <a:uLnTx/>
                <a:uFillTx/>
                <a:latin typeface="Calibri" panose="020F0502020204030204" pitchFamily="34" charset="0"/>
                <a:ea typeface="微软雅黑"/>
                <a:cs typeface="Calibri" panose="020F0502020204030204" pitchFamily="34" charset="0"/>
                <a:sym typeface="Arial"/>
              </a:endParaRPr>
            </a:p>
          </p:txBody>
        </p:sp>
        <p:grpSp>
          <p:nvGrpSpPr>
            <p:cNvPr id="35" name="Google Shape;612;p27">
              <a:extLst>
                <a:ext uri="{FF2B5EF4-FFF2-40B4-BE49-F238E27FC236}">
                  <a16:creationId xmlns:a16="http://schemas.microsoft.com/office/drawing/2014/main" xmlns="" id="{AC67CD49-7ACB-47C7-A24F-81FC1E29B07F}"/>
                </a:ext>
              </a:extLst>
            </p:cNvPr>
            <p:cNvGrpSpPr/>
            <p:nvPr/>
          </p:nvGrpSpPr>
          <p:grpSpPr>
            <a:xfrm>
              <a:off x="1229832" y="2278364"/>
              <a:ext cx="709847" cy="606685"/>
              <a:chOff x="1327725" y="574025"/>
              <a:chExt cx="2215064" cy="1893151"/>
            </a:xfrm>
          </p:grpSpPr>
          <p:sp>
            <p:nvSpPr>
              <p:cNvPr id="36" name="Google Shape;613;p27">
                <a:extLst>
                  <a:ext uri="{FF2B5EF4-FFF2-40B4-BE49-F238E27FC236}">
                    <a16:creationId xmlns:a16="http://schemas.microsoft.com/office/drawing/2014/main" xmlns="" id="{A4873BC9-D87B-4111-B7F1-3155AA3B1D1F}"/>
                  </a:ext>
                </a:extLst>
              </p:cNvPr>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7" name="Google Shape;614;p27">
                <a:extLst>
                  <a:ext uri="{FF2B5EF4-FFF2-40B4-BE49-F238E27FC236}">
                    <a16:creationId xmlns:a16="http://schemas.microsoft.com/office/drawing/2014/main" xmlns="" id="{1C2B5429-3990-4D8C-94DC-28B37090E0A6}"/>
                  </a:ext>
                </a:extLst>
              </p:cNvPr>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rgbClr val="65C1C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8" name="Google Shape;615;p27">
                <a:extLst>
                  <a:ext uri="{FF2B5EF4-FFF2-40B4-BE49-F238E27FC236}">
                    <a16:creationId xmlns:a16="http://schemas.microsoft.com/office/drawing/2014/main" xmlns="" id="{2484BCF8-873E-4037-AF81-E64BD868F836}"/>
                  </a:ext>
                </a:extLst>
              </p:cNvPr>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rgbClr val="5295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9" name="Google Shape;616;p27">
                <a:extLst>
                  <a:ext uri="{FF2B5EF4-FFF2-40B4-BE49-F238E27FC236}">
                    <a16:creationId xmlns:a16="http://schemas.microsoft.com/office/drawing/2014/main" xmlns="" id="{F7FF432B-AFB3-45DA-AC32-DFD6B7298F6B}"/>
                  </a:ext>
                </a:extLst>
              </p:cNvPr>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0" name="Google Shape;617;p27">
                <a:extLst>
                  <a:ext uri="{FF2B5EF4-FFF2-40B4-BE49-F238E27FC236}">
                    <a16:creationId xmlns:a16="http://schemas.microsoft.com/office/drawing/2014/main" xmlns="" id="{83C570E3-C6C6-4480-BF61-07219B4886F6}"/>
                  </a:ext>
                </a:extLst>
              </p:cNvPr>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1" name="Google Shape;618;p27">
                <a:extLst>
                  <a:ext uri="{FF2B5EF4-FFF2-40B4-BE49-F238E27FC236}">
                    <a16:creationId xmlns:a16="http://schemas.microsoft.com/office/drawing/2014/main" xmlns="" id="{1376A16C-437E-42E6-A91B-10943116CF16}"/>
                  </a:ext>
                </a:extLst>
              </p:cNvPr>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2" name="Google Shape;619;p27">
                <a:extLst>
                  <a:ext uri="{FF2B5EF4-FFF2-40B4-BE49-F238E27FC236}">
                    <a16:creationId xmlns:a16="http://schemas.microsoft.com/office/drawing/2014/main" xmlns="" id="{0F504476-935C-48E5-AB2A-0A5F45CCB120}"/>
                  </a:ext>
                </a:extLst>
              </p:cNvPr>
              <p:cNvSpPr/>
              <p:nvPr/>
            </p:nvSpPr>
            <p:spPr>
              <a:xfrm>
                <a:off x="1711866" y="962181"/>
                <a:ext cx="1524978"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3" name="Google Shape;620;p27">
                <a:extLst>
                  <a:ext uri="{FF2B5EF4-FFF2-40B4-BE49-F238E27FC236}">
                    <a16:creationId xmlns:a16="http://schemas.microsoft.com/office/drawing/2014/main" xmlns="" id="{FEA6487A-E8B3-4A11-81B1-68D06C4AB795}"/>
                  </a:ext>
                </a:extLst>
              </p:cNvPr>
              <p:cNvSpPr/>
              <p:nvPr/>
            </p:nvSpPr>
            <p:spPr>
              <a:xfrm>
                <a:off x="1548903" y="1034812"/>
                <a:ext cx="959259" cy="941192"/>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4" name="Google Shape;621;p27">
                <a:extLst>
                  <a:ext uri="{FF2B5EF4-FFF2-40B4-BE49-F238E27FC236}">
                    <a16:creationId xmlns:a16="http://schemas.microsoft.com/office/drawing/2014/main" xmlns="" id="{B10EAF2C-0B74-4C13-8474-FC7BF8B46B95}"/>
                  </a:ext>
                </a:extLst>
              </p:cNvPr>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5" name="Google Shape;622;p27">
                <a:extLst>
                  <a:ext uri="{FF2B5EF4-FFF2-40B4-BE49-F238E27FC236}">
                    <a16:creationId xmlns:a16="http://schemas.microsoft.com/office/drawing/2014/main" xmlns="" id="{E7AE75E1-8898-4DDC-9C23-D38B724877BB}"/>
                  </a:ext>
                </a:extLst>
              </p:cNvPr>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6" name="Google Shape;623;p27">
                <a:extLst>
                  <a:ext uri="{FF2B5EF4-FFF2-40B4-BE49-F238E27FC236}">
                    <a16:creationId xmlns:a16="http://schemas.microsoft.com/office/drawing/2014/main" xmlns="" id="{70A142E3-4C86-4124-9931-2E8CFBC444AC}"/>
                  </a:ext>
                </a:extLst>
              </p:cNvPr>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7" name="Google Shape;624;p27">
                <a:extLst>
                  <a:ext uri="{FF2B5EF4-FFF2-40B4-BE49-F238E27FC236}">
                    <a16:creationId xmlns:a16="http://schemas.microsoft.com/office/drawing/2014/main" xmlns="" id="{06750FD5-1994-4ED4-AB6A-73D87E011575}"/>
                  </a:ext>
                </a:extLst>
              </p:cNvPr>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8" name="Google Shape;625;p27">
                <a:extLst>
                  <a:ext uri="{FF2B5EF4-FFF2-40B4-BE49-F238E27FC236}">
                    <a16:creationId xmlns:a16="http://schemas.microsoft.com/office/drawing/2014/main" xmlns="" id="{5A3917F0-9F90-4320-AAF2-CBD39B1D9DFA}"/>
                  </a:ext>
                </a:extLst>
              </p:cNvPr>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9" name="Google Shape;626;p27">
                <a:extLst>
                  <a:ext uri="{FF2B5EF4-FFF2-40B4-BE49-F238E27FC236}">
                    <a16:creationId xmlns:a16="http://schemas.microsoft.com/office/drawing/2014/main" xmlns="" id="{CD4B0FAB-0590-4324-B156-CC2E2BB3B3A8}"/>
                  </a:ext>
                </a:extLst>
              </p:cNvPr>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0" name="Google Shape;627;p27">
                <a:extLst>
                  <a:ext uri="{FF2B5EF4-FFF2-40B4-BE49-F238E27FC236}">
                    <a16:creationId xmlns:a16="http://schemas.microsoft.com/office/drawing/2014/main" xmlns="" id="{616E96C7-D23B-4307-B59A-0CA2FCBD67B4}"/>
                  </a:ext>
                </a:extLst>
              </p:cNvPr>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1" name="Google Shape;628;p27">
                <a:extLst>
                  <a:ext uri="{FF2B5EF4-FFF2-40B4-BE49-F238E27FC236}">
                    <a16:creationId xmlns:a16="http://schemas.microsoft.com/office/drawing/2014/main" xmlns="" id="{B96C7B17-70DC-476F-8A44-41668709A917}"/>
                  </a:ext>
                </a:extLst>
              </p:cNvPr>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2" name="Google Shape;629;p27">
                <a:extLst>
                  <a:ext uri="{FF2B5EF4-FFF2-40B4-BE49-F238E27FC236}">
                    <a16:creationId xmlns:a16="http://schemas.microsoft.com/office/drawing/2014/main" xmlns="" id="{4A70FA07-B183-401D-A5A9-558EBE03B0DA}"/>
                  </a:ext>
                </a:extLst>
              </p:cNvPr>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grpSp>
      <p:grpSp>
        <p:nvGrpSpPr>
          <p:cNvPr id="53" name="Group 52">
            <a:extLst>
              <a:ext uri="{FF2B5EF4-FFF2-40B4-BE49-F238E27FC236}">
                <a16:creationId xmlns:a16="http://schemas.microsoft.com/office/drawing/2014/main" xmlns="" id="{D33E5800-8405-4CA6-938C-1C7D19C85B9E}"/>
              </a:ext>
            </a:extLst>
          </p:cNvPr>
          <p:cNvGrpSpPr/>
          <p:nvPr/>
        </p:nvGrpSpPr>
        <p:grpSpPr>
          <a:xfrm>
            <a:off x="1569293" y="3547845"/>
            <a:ext cx="9793932" cy="857604"/>
            <a:chOff x="1229832" y="2260106"/>
            <a:chExt cx="7345449" cy="643203"/>
          </a:xfrm>
        </p:grpSpPr>
        <p:sp>
          <p:nvSpPr>
            <p:cNvPr id="54" name="Rectangle: Rounded Corners 53">
              <a:extLst>
                <a:ext uri="{FF2B5EF4-FFF2-40B4-BE49-F238E27FC236}">
                  <a16:creationId xmlns:a16="http://schemas.microsoft.com/office/drawing/2014/main" xmlns="" id="{4224DD3F-6516-46C6-96CF-04385E848AEC}"/>
                </a:ext>
              </a:extLst>
            </p:cNvPr>
            <p:cNvSpPr/>
            <p:nvPr/>
          </p:nvSpPr>
          <p:spPr>
            <a:xfrm>
              <a:off x="1670342" y="2260106"/>
              <a:ext cx="6904939" cy="643203"/>
            </a:xfrm>
            <a:prstGeom prst="roundRect">
              <a:avLst/>
            </a:prstGeom>
            <a:solidFill>
              <a:srgbClr val="FFFFFF"/>
            </a:solidFill>
            <a:ln w="25400" cap="flat" cmpd="sng" algn="ctr">
              <a:solidFill>
                <a:srgbClr val="F95858">
                  <a:shade val="50000"/>
                </a:srgbClr>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BEF"/>
                </a:solidFill>
                <a:effectLst/>
                <a:uLnTx/>
                <a:uFillTx/>
                <a:latin typeface="Calibri" panose="020F0502020204030204" pitchFamily="34" charset="0"/>
                <a:ea typeface="微软雅黑"/>
                <a:cs typeface="Calibri" panose="020F0502020204030204" pitchFamily="34" charset="0"/>
                <a:sym typeface="Arial"/>
              </a:endParaRPr>
            </a:p>
          </p:txBody>
        </p:sp>
        <p:grpSp>
          <p:nvGrpSpPr>
            <p:cNvPr id="55" name="Google Shape;612;p27">
              <a:extLst>
                <a:ext uri="{FF2B5EF4-FFF2-40B4-BE49-F238E27FC236}">
                  <a16:creationId xmlns:a16="http://schemas.microsoft.com/office/drawing/2014/main" xmlns="" id="{14F9D4F8-E146-4E6B-BDF2-7BA1A9BB9560}"/>
                </a:ext>
              </a:extLst>
            </p:cNvPr>
            <p:cNvGrpSpPr/>
            <p:nvPr/>
          </p:nvGrpSpPr>
          <p:grpSpPr>
            <a:xfrm>
              <a:off x="1229832" y="2278364"/>
              <a:ext cx="709847" cy="606685"/>
              <a:chOff x="1327725" y="574025"/>
              <a:chExt cx="2215064" cy="1893151"/>
            </a:xfrm>
          </p:grpSpPr>
          <p:sp>
            <p:nvSpPr>
              <p:cNvPr id="56" name="Google Shape;613;p27">
                <a:extLst>
                  <a:ext uri="{FF2B5EF4-FFF2-40B4-BE49-F238E27FC236}">
                    <a16:creationId xmlns:a16="http://schemas.microsoft.com/office/drawing/2014/main" xmlns="" id="{68C282B9-59C9-488A-82DA-810A40779B2C}"/>
                  </a:ext>
                </a:extLst>
              </p:cNvPr>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7" name="Google Shape;614;p27">
                <a:extLst>
                  <a:ext uri="{FF2B5EF4-FFF2-40B4-BE49-F238E27FC236}">
                    <a16:creationId xmlns:a16="http://schemas.microsoft.com/office/drawing/2014/main" xmlns="" id="{4DB5B241-85EC-4D96-AD3B-796950EDF7A0}"/>
                  </a:ext>
                </a:extLst>
              </p:cNvPr>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rgbClr val="65C1C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8" name="Google Shape;615;p27">
                <a:extLst>
                  <a:ext uri="{FF2B5EF4-FFF2-40B4-BE49-F238E27FC236}">
                    <a16:creationId xmlns:a16="http://schemas.microsoft.com/office/drawing/2014/main" xmlns="" id="{46AD22B5-DCA9-49F4-9189-6A7A75C83830}"/>
                  </a:ext>
                </a:extLst>
              </p:cNvPr>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rgbClr val="5295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9" name="Google Shape;616;p27">
                <a:extLst>
                  <a:ext uri="{FF2B5EF4-FFF2-40B4-BE49-F238E27FC236}">
                    <a16:creationId xmlns:a16="http://schemas.microsoft.com/office/drawing/2014/main" xmlns="" id="{EE5833E1-91B4-4302-870C-28AC27BE85FD}"/>
                  </a:ext>
                </a:extLst>
              </p:cNvPr>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0" name="Google Shape;617;p27">
                <a:extLst>
                  <a:ext uri="{FF2B5EF4-FFF2-40B4-BE49-F238E27FC236}">
                    <a16:creationId xmlns:a16="http://schemas.microsoft.com/office/drawing/2014/main" xmlns="" id="{FBF0A54A-803B-45C2-931F-57C9FD858CE7}"/>
                  </a:ext>
                </a:extLst>
              </p:cNvPr>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1" name="Google Shape;618;p27">
                <a:extLst>
                  <a:ext uri="{FF2B5EF4-FFF2-40B4-BE49-F238E27FC236}">
                    <a16:creationId xmlns:a16="http://schemas.microsoft.com/office/drawing/2014/main" xmlns="" id="{1F6E819B-32D6-4852-BD27-FF4BDAE031EA}"/>
                  </a:ext>
                </a:extLst>
              </p:cNvPr>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2" name="Google Shape;619;p27">
                <a:extLst>
                  <a:ext uri="{FF2B5EF4-FFF2-40B4-BE49-F238E27FC236}">
                    <a16:creationId xmlns:a16="http://schemas.microsoft.com/office/drawing/2014/main" xmlns="" id="{954C6576-58B6-4F58-967A-FFE96CFCFEAC}"/>
                  </a:ext>
                </a:extLst>
              </p:cNvPr>
              <p:cNvSpPr/>
              <p:nvPr/>
            </p:nvSpPr>
            <p:spPr>
              <a:xfrm>
                <a:off x="1711866" y="962181"/>
                <a:ext cx="1524978"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3" name="Google Shape;620;p27">
                <a:extLst>
                  <a:ext uri="{FF2B5EF4-FFF2-40B4-BE49-F238E27FC236}">
                    <a16:creationId xmlns:a16="http://schemas.microsoft.com/office/drawing/2014/main" xmlns="" id="{8D9ADA44-7E76-4879-8984-C7937CBC72A2}"/>
                  </a:ext>
                </a:extLst>
              </p:cNvPr>
              <p:cNvSpPr/>
              <p:nvPr/>
            </p:nvSpPr>
            <p:spPr>
              <a:xfrm>
                <a:off x="1548903" y="1034812"/>
                <a:ext cx="959259" cy="941192"/>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4" name="Google Shape;621;p27">
                <a:extLst>
                  <a:ext uri="{FF2B5EF4-FFF2-40B4-BE49-F238E27FC236}">
                    <a16:creationId xmlns:a16="http://schemas.microsoft.com/office/drawing/2014/main" xmlns="" id="{B6040118-8533-4F3F-8380-765074F43CA8}"/>
                  </a:ext>
                </a:extLst>
              </p:cNvPr>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5" name="Google Shape;622;p27">
                <a:extLst>
                  <a:ext uri="{FF2B5EF4-FFF2-40B4-BE49-F238E27FC236}">
                    <a16:creationId xmlns:a16="http://schemas.microsoft.com/office/drawing/2014/main" xmlns="" id="{7C185557-5A07-424B-862F-36E437EDFD49}"/>
                  </a:ext>
                </a:extLst>
              </p:cNvPr>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6" name="Google Shape;623;p27">
                <a:extLst>
                  <a:ext uri="{FF2B5EF4-FFF2-40B4-BE49-F238E27FC236}">
                    <a16:creationId xmlns:a16="http://schemas.microsoft.com/office/drawing/2014/main" xmlns="" id="{D171DE1E-BA3E-4634-8D6F-15B7D579B00C}"/>
                  </a:ext>
                </a:extLst>
              </p:cNvPr>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7" name="Google Shape;624;p27">
                <a:extLst>
                  <a:ext uri="{FF2B5EF4-FFF2-40B4-BE49-F238E27FC236}">
                    <a16:creationId xmlns:a16="http://schemas.microsoft.com/office/drawing/2014/main" xmlns="" id="{46697231-03C2-41DB-B0B9-12E787B71107}"/>
                  </a:ext>
                </a:extLst>
              </p:cNvPr>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8" name="Google Shape;625;p27">
                <a:extLst>
                  <a:ext uri="{FF2B5EF4-FFF2-40B4-BE49-F238E27FC236}">
                    <a16:creationId xmlns:a16="http://schemas.microsoft.com/office/drawing/2014/main" xmlns="" id="{77C80BDA-CE84-472A-99D4-8AA173ED7569}"/>
                  </a:ext>
                </a:extLst>
              </p:cNvPr>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9" name="Google Shape;626;p27">
                <a:extLst>
                  <a:ext uri="{FF2B5EF4-FFF2-40B4-BE49-F238E27FC236}">
                    <a16:creationId xmlns:a16="http://schemas.microsoft.com/office/drawing/2014/main" xmlns="" id="{D352B0AE-28DD-4919-8A33-6FBA93CDC512}"/>
                  </a:ext>
                </a:extLst>
              </p:cNvPr>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0" name="Google Shape;627;p27">
                <a:extLst>
                  <a:ext uri="{FF2B5EF4-FFF2-40B4-BE49-F238E27FC236}">
                    <a16:creationId xmlns:a16="http://schemas.microsoft.com/office/drawing/2014/main" xmlns="" id="{420838DE-8C8D-4F67-95C2-DBF5AAA8B6AA}"/>
                  </a:ext>
                </a:extLst>
              </p:cNvPr>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1" name="Google Shape;628;p27">
                <a:extLst>
                  <a:ext uri="{FF2B5EF4-FFF2-40B4-BE49-F238E27FC236}">
                    <a16:creationId xmlns:a16="http://schemas.microsoft.com/office/drawing/2014/main" xmlns="" id="{C1F0BEDF-DBF3-4371-9761-68A0A5365B2E}"/>
                  </a:ext>
                </a:extLst>
              </p:cNvPr>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2" name="Google Shape;629;p27">
                <a:extLst>
                  <a:ext uri="{FF2B5EF4-FFF2-40B4-BE49-F238E27FC236}">
                    <a16:creationId xmlns:a16="http://schemas.microsoft.com/office/drawing/2014/main" xmlns="" id="{C0288183-6979-4E66-B000-86E8EDE63C8D}"/>
                  </a:ext>
                </a:extLst>
              </p:cNvPr>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grpSp>
      <p:grpSp>
        <p:nvGrpSpPr>
          <p:cNvPr id="73" name="Group 72">
            <a:extLst>
              <a:ext uri="{FF2B5EF4-FFF2-40B4-BE49-F238E27FC236}">
                <a16:creationId xmlns:a16="http://schemas.microsoft.com/office/drawing/2014/main" xmlns="" id="{EBB01CF1-8310-4D37-A441-059A0D87B4B4}"/>
              </a:ext>
            </a:extLst>
          </p:cNvPr>
          <p:cNvGrpSpPr/>
          <p:nvPr/>
        </p:nvGrpSpPr>
        <p:grpSpPr>
          <a:xfrm>
            <a:off x="1595521" y="4552797"/>
            <a:ext cx="9793932" cy="1257185"/>
            <a:chOff x="1229832" y="2260106"/>
            <a:chExt cx="7345449" cy="643203"/>
          </a:xfrm>
        </p:grpSpPr>
        <p:sp>
          <p:nvSpPr>
            <p:cNvPr id="74" name="Rectangle: Rounded Corners 73">
              <a:extLst>
                <a:ext uri="{FF2B5EF4-FFF2-40B4-BE49-F238E27FC236}">
                  <a16:creationId xmlns:a16="http://schemas.microsoft.com/office/drawing/2014/main" xmlns="" id="{B1F34415-B78B-4F74-9849-EAEF2616E0A2}"/>
                </a:ext>
              </a:extLst>
            </p:cNvPr>
            <p:cNvSpPr/>
            <p:nvPr/>
          </p:nvSpPr>
          <p:spPr>
            <a:xfrm>
              <a:off x="1670342" y="2260106"/>
              <a:ext cx="6904939" cy="643203"/>
            </a:xfrm>
            <a:prstGeom prst="roundRect">
              <a:avLst/>
            </a:prstGeom>
            <a:solidFill>
              <a:srgbClr val="FFFFFF"/>
            </a:solidFill>
            <a:ln w="25400" cap="flat" cmpd="sng" algn="ctr">
              <a:solidFill>
                <a:srgbClr val="F95858">
                  <a:shade val="50000"/>
                </a:srgbClr>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BEF"/>
                </a:solidFill>
                <a:effectLst/>
                <a:uLnTx/>
                <a:uFillTx/>
                <a:latin typeface="Calibri" panose="020F0502020204030204" pitchFamily="34" charset="0"/>
                <a:ea typeface="微软雅黑"/>
                <a:cs typeface="Calibri" panose="020F0502020204030204" pitchFamily="34" charset="0"/>
                <a:sym typeface="Arial"/>
              </a:endParaRPr>
            </a:p>
          </p:txBody>
        </p:sp>
        <p:grpSp>
          <p:nvGrpSpPr>
            <p:cNvPr id="75" name="Google Shape;612;p27">
              <a:extLst>
                <a:ext uri="{FF2B5EF4-FFF2-40B4-BE49-F238E27FC236}">
                  <a16:creationId xmlns:a16="http://schemas.microsoft.com/office/drawing/2014/main" xmlns="" id="{E508964C-E8F9-4B4E-A008-A8765E253723}"/>
                </a:ext>
              </a:extLst>
            </p:cNvPr>
            <p:cNvGrpSpPr/>
            <p:nvPr/>
          </p:nvGrpSpPr>
          <p:grpSpPr>
            <a:xfrm>
              <a:off x="1229832" y="2278364"/>
              <a:ext cx="709847" cy="606685"/>
              <a:chOff x="1327725" y="574025"/>
              <a:chExt cx="2215064" cy="1893151"/>
            </a:xfrm>
          </p:grpSpPr>
          <p:sp>
            <p:nvSpPr>
              <p:cNvPr id="76" name="Google Shape;613;p27">
                <a:extLst>
                  <a:ext uri="{FF2B5EF4-FFF2-40B4-BE49-F238E27FC236}">
                    <a16:creationId xmlns:a16="http://schemas.microsoft.com/office/drawing/2014/main" xmlns="" id="{D587355A-E4D8-41A1-985B-4DB0D85FDA4C}"/>
                  </a:ext>
                </a:extLst>
              </p:cNvPr>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7" name="Google Shape;614;p27">
                <a:extLst>
                  <a:ext uri="{FF2B5EF4-FFF2-40B4-BE49-F238E27FC236}">
                    <a16:creationId xmlns:a16="http://schemas.microsoft.com/office/drawing/2014/main" xmlns="" id="{C1E32927-3FC5-48C7-8460-09A3EA9C1FC4}"/>
                  </a:ext>
                </a:extLst>
              </p:cNvPr>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rgbClr val="65C1C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8" name="Google Shape;615;p27">
                <a:extLst>
                  <a:ext uri="{FF2B5EF4-FFF2-40B4-BE49-F238E27FC236}">
                    <a16:creationId xmlns:a16="http://schemas.microsoft.com/office/drawing/2014/main" xmlns="" id="{84C6E24F-3A01-4A77-9E6A-A5C5DF9AC646}"/>
                  </a:ext>
                </a:extLst>
              </p:cNvPr>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rgbClr val="5295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9" name="Google Shape;616;p27">
                <a:extLst>
                  <a:ext uri="{FF2B5EF4-FFF2-40B4-BE49-F238E27FC236}">
                    <a16:creationId xmlns:a16="http://schemas.microsoft.com/office/drawing/2014/main" xmlns="" id="{6E34EC62-B36B-4815-9559-F103F28DBCD8}"/>
                  </a:ext>
                </a:extLst>
              </p:cNvPr>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0" name="Google Shape;617;p27">
                <a:extLst>
                  <a:ext uri="{FF2B5EF4-FFF2-40B4-BE49-F238E27FC236}">
                    <a16:creationId xmlns:a16="http://schemas.microsoft.com/office/drawing/2014/main" xmlns="" id="{AE294FF8-C1A4-4DC9-84DB-0A7F89D486A1}"/>
                  </a:ext>
                </a:extLst>
              </p:cNvPr>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1" name="Google Shape;618;p27">
                <a:extLst>
                  <a:ext uri="{FF2B5EF4-FFF2-40B4-BE49-F238E27FC236}">
                    <a16:creationId xmlns:a16="http://schemas.microsoft.com/office/drawing/2014/main" xmlns="" id="{AB6B40A0-2BBE-4E41-948D-F04146E30042}"/>
                  </a:ext>
                </a:extLst>
              </p:cNvPr>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2" name="Google Shape;619;p27">
                <a:extLst>
                  <a:ext uri="{FF2B5EF4-FFF2-40B4-BE49-F238E27FC236}">
                    <a16:creationId xmlns:a16="http://schemas.microsoft.com/office/drawing/2014/main" xmlns="" id="{60D9FE51-99FF-4D8A-B690-45EE60729AD8}"/>
                  </a:ext>
                </a:extLst>
              </p:cNvPr>
              <p:cNvSpPr/>
              <p:nvPr/>
            </p:nvSpPr>
            <p:spPr>
              <a:xfrm>
                <a:off x="1711866" y="962181"/>
                <a:ext cx="1524978"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3" name="Google Shape;620;p27">
                <a:extLst>
                  <a:ext uri="{FF2B5EF4-FFF2-40B4-BE49-F238E27FC236}">
                    <a16:creationId xmlns:a16="http://schemas.microsoft.com/office/drawing/2014/main" xmlns="" id="{E81E2BC4-FB8C-4EFC-88A3-940EEA309BD1}"/>
                  </a:ext>
                </a:extLst>
              </p:cNvPr>
              <p:cNvSpPr/>
              <p:nvPr/>
            </p:nvSpPr>
            <p:spPr>
              <a:xfrm>
                <a:off x="1548903" y="1034812"/>
                <a:ext cx="959259" cy="941192"/>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4" name="Google Shape;621;p27">
                <a:extLst>
                  <a:ext uri="{FF2B5EF4-FFF2-40B4-BE49-F238E27FC236}">
                    <a16:creationId xmlns:a16="http://schemas.microsoft.com/office/drawing/2014/main" xmlns="" id="{76EC7424-5225-49E5-ADF0-1531BB70F24A}"/>
                  </a:ext>
                </a:extLst>
              </p:cNvPr>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5" name="Google Shape;622;p27">
                <a:extLst>
                  <a:ext uri="{FF2B5EF4-FFF2-40B4-BE49-F238E27FC236}">
                    <a16:creationId xmlns:a16="http://schemas.microsoft.com/office/drawing/2014/main" xmlns="" id="{E38B34F7-9CD4-41AE-BEBB-5DC8E830D80A}"/>
                  </a:ext>
                </a:extLst>
              </p:cNvPr>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6" name="Google Shape;623;p27">
                <a:extLst>
                  <a:ext uri="{FF2B5EF4-FFF2-40B4-BE49-F238E27FC236}">
                    <a16:creationId xmlns:a16="http://schemas.microsoft.com/office/drawing/2014/main" xmlns="" id="{34459536-C2F0-4445-A343-F922AECE05BF}"/>
                  </a:ext>
                </a:extLst>
              </p:cNvPr>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7" name="Google Shape;624;p27">
                <a:extLst>
                  <a:ext uri="{FF2B5EF4-FFF2-40B4-BE49-F238E27FC236}">
                    <a16:creationId xmlns:a16="http://schemas.microsoft.com/office/drawing/2014/main" xmlns="" id="{0D6DE645-8431-46A5-85B4-736FB8065B90}"/>
                  </a:ext>
                </a:extLst>
              </p:cNvPr>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8" name="Google Shape;625;p27">
                <a:extLst>
                  <a:ext uri="{FF2B5EF4-FFF2-40B4-BE49-F238E27FC236}">
                    <a16:creationId xmlns:a16="http://schemas.microsoft.com/office/drawing/2014/main" xmlns="" id="{5936F356-9C49-463C-ADA4-53556C68E97C}"/>
                  </a:ext>
                </a:extLst>
              </p:cNvPr>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9" name="Google Shape;626;p27">
                <a:extLst>
                  <a:ext uri="{FF2B5EF4-FFF2-40B4-BE49-F238E27FC236}">
                    <a16:creationId xmlns:a16="http://schemas.microsoft.com/office/drawing/2014/main" xmlns="" id="{91192031-ED45-4106-8590-DE01515E24AD}"/>
                  </a:ext>
                </a:extLst>
              </p:cNvPr>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0" name="Google Shape;627;p27">
                <a:extLst>
                  <a:ext uri="{FF2B5EF4-FFF2-40B4-BE49-F238E27FC236}">
                    <a16:creationId xmlns:a16="http://schemas.microsoft.com/office/drawing/2014/main" xmlns="" id="{3BE3775B-E69B-4A7A-9C28-185ADE2B7CB9}"/>
                  </a:ext>
                </a:extLst>
              </p:cNvPr>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1" name="Google Shape;628;p27">
                <a:extLst>
                  <a:ext uri="{FF2B5EF4-FFF2-40B4-BE49-F238E27FC236}">
                    <a16:creationId xmlns:a16="http://schemas.microsoft.com/office/drawing/2014/main" xmlns="" id="{7C3D6ED6-01E5-47AB-96A2-769F7C7D6D1C}"/>
                  </a:ext>
                </a:extLst>
              </p:cNvPr>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2" name="Google Shape;629;p27">
                <a:extLst>
                  <a:ext uri="{FF2B5EF4-FFF2-40B4-BE49-F238E27FC236}">
                    <a16:creationId xmlns:a16="http://schemas.microsoft.com/office/drawing/2014/main" xmlns="" id="{CFC0EF44-6161-434B-8A04-E608975C3F69}"/>
                  </a:ext>
                </a:extLst>
              </p:cNvPr>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grpSp>
      <p:grpSp>
        <p:nvGrpSpPr>
          <p:cNvPr id="93" name="Group 92">
            <a:extLst>
              <a:ext uri="{FF2B5EF4-FFF2-40B4-BE49-F238E27FC236}">
                <a16:creationId xmlns:a16="http://schemas.microsoft.com/office/drawing/2014/main" xmlns="" id="{5BCA5C59-0650-4198-A476-63941CCF342E}"/>
              </a:ext>
            </a:extLst>
          </p:cNvPr>
          <p:cNvGrpSpPr/>
          <p:nvPr/>
        </p:nvGrpSpPr>
        <p:grpSpPr>
          <a:xfrm>
            <a:off x="1563764" y="5906344"/>
            <a:ext cx="9793932" cy="857604"/>
            <a:chOff x="1229832" y="2260106"/>
            <a:chExt cx="7345449" cy="643203"/>
          </a:xfrm>
        </p:grpSpPr>
        <p:sp>
          <p:nvSpPr>
            <p:cNvPr id="94" name="Rectangle: Rounded Corners 93">
              <a:extLst>
                <a:ext uri="{FF2B5EF4-FFF2-40B4-BE49-F238E27FC236}">
                  <a16:creationId xmlns:a16="http://schemas.microsoft.com/office/drawing/2014/main" xmlns="" id="{FAB8080A-694C-48CB-B7E7-4767273B6FF4}"/>
                </a:ext>
              </a:extLst>
            </p:cNvPr>
            <p:cNvSpPr/>
            <p:nvPr/>
          </p:nvSpPr>
          <p:spPr>
            <a:xfrm>
              <a:off x="1670342" y="2260106"/>
              <a:ext cx="6904939" cy="643203"/>
            </a:xfrm>
            <a:prstGeom prst="roundRect">
              <a:avLst/>
            </a:prstGeom>
            <a:solidFill>
              <a:srgbClr val="FFFFFF"/>
            </a:solidFill>
            <a:ln w="25400" cap="flat" cmpd="sng" algn="ctr">
              <a:solidFill>
                <a:srgbClr val="F95858">
                  <a:shade val="50000"/>
                </a:srgbClr>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BEF"/>
                </a:solidFill>
                <a:effectLst/>
                <a:uLnTx/>
                <a:uFillTx/>
                <a:latin typeface="Calibri" panose="020F0502020204030204" pitchFamily="34" charset="0"/>
                <a:ea typeface="微软雅黑"/>
                <a:cs typeface="Calibri" panose="020F0502020204030204" pitchFamily="34" charset="0"/>
                <a:sym typeface="Arial"/>
              </a:endParaRPr>
            </a:p>
          </p:txBody>
        </p:sp>
        <p:grpSp>
          <p:nvGrpSpPr>
            <p:cNvPr id="95" name="Google Shape;612;p27">
              <a:extLst>
                <a:ext uri="{FF2B5EF4-FFF2-40B4-BE49-F238E27FC236}">
                  <a16:creationId xmlns:a16="http://schemas.microsoft.com/office/drawing/2014/main" xmlns="" id="{8CE65F1B-F4A2-4427-8EDF-20508455DF8C}"/>
                </a:ext>
              </a:extLst>
            </p:cNvPr>
            <p:cNvGrpSpPr/>
            <p:nvPr/>
          </p:nvGrpSpPr>
          <p:grpSpPr>
            <a:xfrm>
              <a:off x="1229832" y="2278364"/>
              <a:ext cx="709847" cy="606685"/>
              <a:chOff x="1327725" y="574025"/>
              <a:chExt cx="2215064" cy="1893151"/>
            </a:xfrm>
          </p:grpSpPr>
          <p:sp>
            <p:nvSpPr>
              <p:cNvPr id="96" name="Google Shape;613;p27">
                <a:extLst>
                  <a:ext uri="{FF2B5EF4-FFF2-40B4-BE49-F238E27FC236}">
                    <a16:creationId xmlns:a16="http://schemas.microsoft.com/office/drawing/2014/main" xmlns="" id="{411645DF-B137-470E-8172-509022CFA20F}"/>
                  </a:ext>
                </a:extLst>
              </p:cNvPr>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7" name="Google Shape;614;p27">
                <a:extLst>
                  <a:ext uri="{FF2B5EF4-FFF2-40B4-BE49-F238E27FC236}">
                    <a16:creationId xmlns:a16="http://schemas.microsoft.com/office/drawing/2014/main" xmlns="" id="{FF9C8024-D279-4D08-B500-575442965298}"/>
                  </a:ext>
                </a:extLst>
              </p:cNvPr>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rgbClr val="65C1C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8" name="Google Shape;615;p27">
                <a:extLst>
                  <a:ext uri="{FF2B5EF4-FFF2-40B4-BE49-F238E27FC236}">
                    <a16:creationId xmlns:a16="http://schemas.microsoft.com/office/drawing/2014/main" xmlns="" id="{EE9A2D9D-D450-41F6-8642-FE7400B13F9E}"/>
                  </a:ext>
                </a:extLst>
              </p:cNvPr>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rgbClr val="5295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9" name="Google Shape;616;p27">
                <a:extLst>
                  <a:ext uri="{FF2B5EF4-FFF2-40B4-BE49-F238E27FC236}">
                    <a16:creationId xmlns:a16="http://schemas.microsoft.com/office/drawing/2014/main" xmlns="" id="{0F49ADFD-23F3-41D2-991C-488B90B78500}"/>
                  </a:ext>
                </a:extLst>
              </p:cNvPr>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0" name="Google Shape;617;p27">
                <a:extLst>
                  <a:ext uri="{FF2B5EF4-FFF2-40B4-BE49-F238E27FC236}">
                    <a16:creationId xmlns:a16="http://schemas.microsoft.com/office/drawing/2014/main" xmlns="" id="{859A5E78-4C73-4C67-90E9-41063D8A5B0C}"/>
                  </a:ext>
                </a:extLst>
              </p:cNvPr>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1" name="Google Shape;618;p27">
                <a:extLst>
                  <a:ext uri="{FF2B5EF4-FFF2-40B4-BE49-F238E27FC236}">
                    <a16:creationId xmlns:a16="http://schemas.microsoft.com/office/drawing/2014/main" xmlns="" id="{AA5BA8A9-B585-43E7-B346-30D53B0A6110}"/>
                  </a:ext>
                </a:extLst>
              </p:cNvPr>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2" name="Google Shape;619;p27">
                <a:extLst>
                  <a:ext uri="{FF2B5EF4-FFF2-40B4-BE49-F238E27FC236}">
                    <a16:creationId xmlns:a16="http://schemas.microsoft.com/office/drawing/2014/main" xmlns="" id="{2B365B1A-68C8-41FD-9E11-C279A650DCCC}"/>
                  </a:ext>
                </a:extLst>
              </p:cNvPr>
              <p:cNvSpPr/>
              <p:nvPr/>
            </p:nvSpPr>
            <p:spPr>
              <a:xfrm>
                <a:off x="1711866" y="962181"/>
                <a:ext cx="1524978"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3" name="Google Shape;620;p27">
                <a:extLst>
                  <a:ext uri="{FF2B5EF4-FFF2-40B4-BE49-F238E27FC236}">
                    <a16:creationId xmlns:a16="http://schemas.microsoft.com/office/drawing/2014/main" xmlns="" id="{E10817D0-8729-41E2-89BB-B110B2F9069C}"/>
                  </a:ext>
                </a:extLst>
              </p:cNvPr>
              <p:cNvSpPr/>
              <p:nvPr/>
            </p:nvSpPr>
            <p:spPr>
              <a:xfrm>
                <a:off x="1548903" y="1034812"/>
                <a:ext cx="959259" cy="941192"/>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4" name="Google Shape;621;p27">
                <a:extLst>
                  <a:ext uri="{FF2B5EF4-FFF2-40B4-BE49-F238E27FC236}">
                    <a16:creationId xmlns:a16="http://schemas.microsoft.com/office/drawing/2014/main" xmlns="" id="{8C444838-EE85-4960-BBA1-35D6645489BC}"/>
                  </a:ext>
                </a:extLst>
              </p:cNvPr>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5" name="Google Shape;622;p27">
                <a:extLst>
                  <a:ext uri="{FF2B5EF4-FFF2-40B4-BE49-F238E27FC236}">
                    <a16:creationId xmlns:a16="http://schemas.microsoft.com/office/drawing/2014/main" xmlns="" id="{35E70182-533D-4768-B544-C06CAB3E6F63}"/>
                  </a:ext>
                </a:extLst>
              </p:cNvPr>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6" name="Google Shape;623;p27">
                <a:extLst>
                  <a:ext uri="{FF2B5EF4-FFF2-40B4-BE49-F238E27FC236}">
                    <a16:creationId xmlns:a16="http://schemas.microsoft.com/office/drawing/2014/main" xmlns="" id="{0EFF9C0D-8D88-4A27-ABF2-06B3B30991BE}"/>
                  </a:ext>
                </a:extLst>
              </p:cNvPr>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7" name="Google Shape;624;p27">
                <a:extLst>
                  <a:ext uri="{FF2B5EF4-FFF2-40B4-BE49-F238E27FC236}">
                    <a16:creationId xmlns:a16="http://schemas.microsoft.com/office/drawing/2014/main" xmlns="" id="{089A5879-689B-4FEB-A0D5-DFD47A2EA480}"/>
                  </a:ext>
                </a:extLst>
              </p:cNvPr>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8" name="Google Shape;625;p27">
                <a:extLst>
                  <a:ext uri="{FF2B5EF4-FFF2-40B4-BE49-F238E27FC236}">
                    <a16:creationId xmlns:a16="http://schemas.microsoft.com/office/drawing/2014/main" xmlns="" id="{A89BC0C8-4403-43EA-98DD-75A73DC729EE}"/>
                  </a:ext>
                </a:extLst>
              </p:cNvPr>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9" name="Google Shape;626;p27">
                <a:extLst>
                  <a:ext uri="{FF2B5EF4-FFF2-40B4-BE49-F238E27FC236}">
                    <a16:creationId xmlns:a16="http://schemas.microsoft.com/office/drawing/2014/main" xmlns="" id="{E7CD78CC-734C-400B-BEE4-AA2A011E4DD4}"/>
                  </a:ext>
                </a:extLst>
              </p:cNvPr>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10" name="Google Shape;627;p27">
                <a:extLst>
                  <a:ext uri="{FF2B5EF4-FFF2-40B4-BE49-F238E27FC236}">
                    <a16:creationId xmlns:a16="http://schemas.microsoft.com/office/drawing/2014/main" xmlns="" id="{0EFDE7E9-8DD9-4CB4-8F0B-D72484D210C4}"/>
                  </a:ext>
                </a:extLst>
              </p:cNvPr>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11" name="Google Shape;628;p27">
                <a:extLst>
                  <a:ext uri="{FF2B5EF4-FFF2-40B4-BE49-F238E27FC236}">
                    <a16:creationId xmlns:a16="http://schemas.microsoft.com/office/drawing/2014/main" xmlns="" id="{43DBD2BE-EC1D-462E-9369-46E0FF8AFFF8}"/>
                  </a:ext>
                </a:extLst>
              </p:cNvPr>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12" name="Google Shape;629;p27">
                <a:extLst>
                  <a:ext uri="{FF2B5EF4-FFF2-40B4-BE49-F238E27FC236}">
                    <a16:creationId xmlns:a16="http://schemas.microsoft.com/office/drawing/2014/main" xmlns="" id="{9EE17A18-80BA-4607-BF92-FAA311679386}"/>
                  </a:ext>
                </a:extLst>
              </p:cNvPr>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grpSp>
      <p:grpSp>
        <p:nvGrpSpPr>
          <p:cNvPr id="113" name="Group 112">
            <a:extLst>
              <a:ext uri="{FF2B5EF4-FFF2-40B4-BE49-F238E27FC236}">
                <a16:creationId xmlns:a16="http://schemas.microsoft.com/office/drawing/2014/main" xmlns="" id="{2C8EA068-C568-459D-8E88-85C1616154BD}"/>
              </a:ext>
            </a:extLst>
          </p:cNvPr>
          <p:cNvGrpSpPr/>
          <p:nvPr/>
        </p:nvGrpSpPr>
        <p:grpSpPr>
          <a:xfrm>
            <a:off x="2808369" y="1505952"/>
            <a:ext cx="8325910" cy="949933"/>
            <a:chOff x="2405610" y="1319231"/>
            <a:chExt cx="6244433" cy="712450"/>
          </a:xfrm>
        </p:grpSpPr>
        <p:grpSp>
          <p:nvGrpSpPr>
            <p:cNvPr id="114" name="Google Shape;440;p20">
              <a:extLst>
                <a:ext uri="{FF2B5EF4-FFF2-40B4-BE49-F238E27FC236}">
                  <a16:creationId xmlns:a16="http://schemas.microsoft.com/office/drawing/2014/main" xmlns="" id="{781BB8A8-67B8-4EEB-B876-78ACD097F184}"/>
                </a:ext>
              </a:extLst>
            </p:cNvPr>
            <p:cNvGrpSpPr/>
            <p:nvPr/>
          </p:nvGrpSpPr>
          <p:grpSpPr>
            <a:xfrm>
              <a:off x="2405610" y="1319231"/>
              <a:ext cx="733700" cy="712450"/>
              <a:chOff x="-2648475" y="3766325"/>
              <a:chExt cx="733700" cy="712450"/>
            </a:xfrm>
          </p:grpSpPr>
          <p:sp>
            <p:nvSpPr>
              <p:cNvPr id="116" name="Google Shape;441;p20">
                <a:extLst>
                  <a:ext uri="{FF2B5EF4-FFF2-40B4-BE49-F238E27FC236}">
                    <a16:creationId xmlns:a16="http://schemas.microsoft.com/office/drawing/2014/main" xmlns="" id="{E4B7ADE9-AB81-417D-9CEE-225CD63484B8}"/>
                  </a:ext>
                </a:extLst>
              </p:cNvPr>
              <p:cNvSpPr/>
              <p:nvPr/>
            </p:nvSpPr>
            <p:spPr>
              <a:xfrm>
                <a:off x="-2648475" y="3766325"/>
                <a:ext cx="733700" cy="712450"/>
              </a:xfrm>
              <a:custGeom>
                <a:avLst/>
                <a:gdLst/>
                <a:ahLst/>
                <a:cxnLst/>
                <a:rect l="l" t="t" r="r" b="b"/>
                <a:pathLst>
                  <a:path w="29348" h="28498" extrusionOk="0">
                    <a:moveTo>
                      <a:pt x="15404" y="1"/>
                    </a:moveTo>
                    <a:cubicBezTo>
                      <a:pt x="14818" y="1"/>
                      <a:pt x="14242" y="95"/>
                      <a:pt x="13680" y="279"/>
                    </a:cubicBezTo>
                    <a:cubicBezTo>
                      <a:pt x="10808" y="1223"/>
                      <a:pt x="8363" y="3089"/>
                      <a:pt x="6210" y="4732"/>
                    </a:cubicBezTo>
                    <a:cubicBezTo>
                      <a:pt x="5133" y="5554"/>
                      <a:pt x="3792" y="6578"/>
                      <a:pt x="3004" y="8075"/>
                    </a:cubicBezTo>
                    <a:cubicBezTo>
                      <a:pt x="2801" y="8463"/>
                      <a:pt x="2654" y="8877"/>
                      <a:pt x="2564" y="9308"/>
                    </a:cubicBezTo>
                    <a:cubicBezTo>
                      <a:pt x="1899" y="9685"/>
                      <a:pt x="1351" y="10228"/>
                      <a:pt x="987" y="10880"/>
                    </a:cubicBezTo>
                    <a:cubicBezTo>
                      <a:pt x="0" y="12665"/>
                      <a:pt x="506" y="15025"/>
                      <a:pt x="2139" y="16254"/>
                    </a:cubicBezTo>
                    <a:cubicBezTo>
                      <a:pt x="2550" y="16561"/>
                      <a:pt x="3023" y="16788"/>
                      <a:pt x="3527" y="16919"/>
                    </a:cubicBezTo>
                    <a:cubicBezTo>
                      <a:pt x="3669" y="17061"/>
                      <a:pt x="3821" y="17193"/>
                      <a:pt x="3980" y="17311"/>
                    </a:cubicBezTo>
                    <a:cubicBezTo>
                      <a:pt x="4235" y="17505"/>
                      <a:pt x="4514" y="17675"/>
                      <a:pt x="4812" y="17817"/>
                    </a:cubicBezTo>
                    <a:cubicBezTo>
                      <a:pt x="5072" y="18837"/>
                      <a:pt x="5662" y="19752"/>
                      <a:pt x="6497" y="20386"/>
                    </a:cubicBezTo>
                    <a:cubicBezTo>
                      <a:pt x="6569" y="20437"/>
                      <a:pt x="6644" y="20493"/>
                      <a:pt x="6724" y="20545"/>
                    </a:cubicBezTo>
                    <a:cubicBezTo>
                      <a:pt x="6942" y="21693"/>
                      <a:pt x="7654" y="22718"/>
                      <a:pt x="8651" y="23327"/>
                    </a:cubicBezTo>
                    <a:cubicBezTo>
                      <a:pt x="8731" y="23638"/>
                      <a:pt x="8849" y="23941"/>
                      <a:pt x="8995" y="24224"/>
                    </a:cubicBezTo>
                    <a:cubicBezTo>
                      <a:pt x="9553" y="25292"/>
                      <a:pt x="10582" y="26098"/>
                      <a:pt x="11815" y="26434"/>
                    </a:cubicBezTo>
                    <a:cubicBezTo>
                      <a:pt x="11852" y="26443"/>
                      <a:pt x="11891" y="26453"/>
                      <a:pt x="11928" y="26462"/>
                    </a:cubicBezTo>
                    <a:cubicBezTo>
                      <a:pt x="12183" y="26902"/>
                      <a:pt x="12514" y="27284"/>
                      <a:pt x="12905" y="27600"/>
                    </a:cubicBezTo>
                    <a:cubicBezTo>
                      <a:pt x="13632" y="28177"/>
                      <a:pt x="14563" y="28498"/>
                      <a:pt x="15526" y="28498"/>
                    </a:cubicBezTo>
                    <a:cubicBezTo>
                      <a:pt x="16424" y="28498"/>
                      <a:pt x="17306" y="28214"/>
                      <a:pt x="18015" y="27704"/>
                    </a:cubicBezTo>
                    <a:cubicBezTo>
                      <a:pt x="19181" y="27572"/>
                      <a:pt x="20384" y="27180"/>
                      <a:pt x="21532" y="26562"/>
                    </a:cubicBezTo>
                    <a:cubicBezTo>
                      <a:pt x="22869" y="25834"/>
                      <a:pt x="23941" y="24890"/>
                      <a:pt x="24974" y="23978"/>
                    </a:cubicBezTo>
                    <a:cubicBezTo>
                      <a:pt x="25239" y="23747"/>
                      <a:pt x="25499" y="23516"/>
                      <a:pt x="25767" y="23289"/>
                    </a:cubicBezTo>
                    <a:cubicBezTo>
                      <a:pt x="26968" y="22265"/>
                      <a:pt x="28606" y="20862"/>
                      <a:pt x="29049" y="18723"/>
                    </a:cubicBezTo>
                    <a:cubicBezTo>
                      <a:pt x="29347" y="17298"/>
                      <a:pt x="29031" y="15914"/>
                      <a:pt x="28681" y="14752"/>
                    </a:cubicBezTo>
                    <a:cubicBezTo>
                      <a:pt x="27661" y="11342"/>
                      <a:pt x="25886" y="8090"/>
                      <a:pt x="23548" y="5346"/>
                    </a:cubicBezTo>
                    <a:cubicBezTo>
                      <a:pt x="22509" y="4118"/>
                      <a:pt x="21362" y="2848"/>
                      <a:pt x="20040" y="1829"/>
                    </a:cubicBezTo>
                    <a:cubicBezTo>
                      <a:pt x="18464" y="615"/>
                      <a:pt x="16900" y="1"/>
                      <a:pt x="15404" y="1"/>
                    </a:cubicBezTo>
                    <a:close/>
                  </a:path>
                </a:pathLst>
              </a:custGeom>
              <a:solidFill>
                <a:srgbClr val="FFFBEF"/>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17" name="Google Shape;442;p20">
                <a:extLst>
                  <a:ext uri="{FF2B5EF4-FFF2-40B4-BE49-F238E27FC236}">
                    <a16:creationId xmlns:a16="http://schemas.microsoft.com/office/drawing/2014/main" xmlns="" id="{0AE92E5D-4EF1-45F1-8892-EDD985389319}"/>
                  </a:ext>
                </a:extLst>
              </p:cNvPr>
              <p:cNvSpPr/>
              <p:nvPr/>
            </p:nvSpPr>
            <p:spPr>
              <a:xfrm>
                <a:off x="-2574000" y="3801725"/>
                <a:ext cx="620275" cy="621800"/>
              </a:xfrm>
              <a:custGeom>
                <a:avLst/>
                <a:gdLst/>
                <a:ahLst/>
                <a:cxnLst/>
                <a:rect l="l" t="t" r="r" b="b"/>
                <a:pathLst>
                  <a:path w="24811" h="24872" extrusionOk="0">
                    <a:moveTo>
                      <a:pt x="12344" y="0"/>
                    </a:moveTo>
                    <a:cubicBezTo>
                      <a:pt x="11925" y="0"/>
                      <a:pt x="11501" y="64"/>
                      <a:pt x="11074" y="204"/>
                    </a:cubicBezTo>
                    <a:cubicBezTo>
                      <a:pt x="8458" y="1064"/>
                      <a:pt x="6220" y="2764"/>
                      <a:pt x="4028" y="4436"/>
                    </a:cubicBezTo>
                    <a:cubicBezTo>
                      <a:pt x="2956" y="5252"/>
                      <a:pt x="1851" y="6112"/>
                      <a:pt x="1224" y="7302"/>
                    </a:cubicBezTo>
                    <a:cubicBezTo>
                      <a:pt x="1" y="9638"/>
                      <a:pt x="1936" y="12334"/>
                      <a:pt x="3165" y="14271"/>
                    </a:cubicBezTo>
                    <a:cubicBezTo>
                      <a:pt x="4728" y="16736"/>
                      <a:pt x="6299" y="19214"/>
                      <a:pt x="8193" y="21435"/>
                    </a:cubicBezTo>
                    <a:cubicBezTo>
                      <a:pt x="9422" y="22869"/>
                      <a:pt x="10871" y="24253"/>
                      <a:pt x="12698" y="24706"/>
                    </a:cubicBezTo>
                    <a:cubicBezTo>
                      <a:pt x="13149" y="24820"/>
                      <a:pt x="13609" y="24872"/>
                      <a:pt x="14069" y="24872"/>
                    </a:cubicBezTo>
                    <a:cubicBezTo>
                      <a:pt x="15355" y="24872"/>
                      <a:pt x="16648" y="24465"/>
                      <a:pt x="17788" y="23847"/>
                    </a:cubicBezTo>
                    <a:cubicBezTo>
                      <a:pt x="19304" y="23030"/>
                      <a:pt x="20484" y="21845"/>
                      <a:pt x="21774" y="20744"/>
                    </a:cubicBezTo>
                    <a:cubicBezTo>
                      <a:pt x="22973" y="19720"/>
                      <a:pt x="24244" y="18606"/>
                      <a:pt x="24583" y="16986"/>
                    </a:cubicBezTo>
                    <a:cubicBezTo>
                      <a:pt x="24810" y="15904"/>
                      <a:pt x="24560" y="14781"/>
                      <a:pt x="24244" y="13723"/>
                    </a:cubicBezTo>
                    <a:cubicBezTo>
                      <a:pt x="23265" y="10465"/>
                      <a:pt x="21594" y="7424"/>
                      <a:pt x="19394" y="4837"/>
                    </a:cubicBezTo>
                    <a:cubicBezTo>
                      <a:pt x="18525" y="3812"/>
                      <a:pt x="17392" y="2518"/>
                      <a:pt x="16102" y="1531"/>
                    </a:cubicBezTo>
                    <a:cubicBezTo>
                      <a:pt x="14953" y="644"/>
                      <a:pt x="13676" y="0"/>
                      <a:pt x="12344" y="0"/>
                    </a:cubicBezTo>
                    <a:close/>
                  </a:path>
                </a:pathLst>
              </a:custGeom>
              <a:solidFill>
                <a:srgbClr val="7CA8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18" name="Google Shape;443;p20">
                <a:extLst>
                  <a:ext uri="{FF2B5EF4-FFF2-40B4-BE49-F238E27FC236}">
                    <a16:creationId xmlns:a16="http://schemas.microsoft.com/office/drawing/2014/main" xmlns="" id="{B3256CC1-AAE9-42D5-BAA7-088940EC4B6C}"/>
                  </a:ext>
                </a:extLst>
              </p:cNvPr>
              <p:cNvSpPr/>
              <p:nvPr/>
            </p:nvSpPr>
            <p:spPr>
              <a:xfrm>
                <a:off x="-2234025" y="4121175"/>
                <a:ext cx="141800" cy="98050"/>
              </a:xfrm>
              <a:custGeom>
                <a:avLst/>
                <a:gdLst/>
                <a:ahLst/>
                <a:cxnLst/>
                <a:rect l="l" t="t" r="r" b="b"/>
                <a:pathLst>
                  <a:path w="5672" h="3922" extrusionOk="0">
                    <a:moveTo>
                      <a:pt x="5502" y="1"/>
                    </a:moveTo>
                    <a:cubicBezTo>
                      <a:pt x="2135" y="520"/>
                      <a:pt x="1" y="3760"/>
                      <a:pt x="1" y="3760"/>
                    </a:cubicBezTo>
                    <a:cubicBezTo>
                      <a:pt x="421" y="3869"/>
                      <a:pt x="853" y="3921"/>
                      <a:pt x="1287" y="3921"/>
                    </a:cubicBezTo>
                    <a:cubicBezTo>
                      <a:pt x="2238" y="3921"/>
                      <a:pt x="3195" y="3669"/>
                      <a:pt x="4029" y="3211"/>
                    </a:cubicBezTo>
                    <a:cubicBezTo>
                      <a:pt x="4685" y="2849"/>
                      <a:pt x="5308" y="2315"/>
                      <a:pt x="5526" y="1592"/>
                    </a:cubicBezTo>
                    <a:cubicBezTo>
                      <a:pt x="5672" y="1073"/>
                      <a:pt x="5601" y="530"/>
                      <a:pt x="5502"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19" name="Google Shape;444;p20">
                <a:extLst>
                  <a:ext uri="{FF2B5EF4-FFF2-40B4-BE49-F238E27FC236}">
                    <a16:creationId xmlns:a16="http://schemas.microsoft.com/office/drawing/2014/main" xmlns="" id="{A6878ED1-0CAE-4DA3-AF5B-99C41950613D}"/>
                  </a:ext>
                </a:extLst>
              </p:cNvPr>
              <p:cNvSpPr/>
              <p:nvPr/>
            </p:nvSpPr>
            <p:spPr>
              <a:xfrm>
                <a:off x="-2315475" y="4019625"/>
                <a:ext cx="219000" cy="195550"/>
              </a:xfrm>
              <a:custGeom>
                <a:avLst/>
                <a:gdLst/>
                <a:ahLst/>
                <a:cxnLst/>
                <a:rect l="l" t="t" r="r" b="b"/>
                <a:pathLst>
                  <a:path w="8760" h="7822" extrusionOk="0">
                    <a:moveTo>
                      <a:pt x="7020" y="0"/>
                    </a:moveTo>
                    <a:cubicBezTo>
                      <a:pt x="6993" y="0"/>
                      <a:pt x="6966" y="2"/>
                      <a:pt x="6937" y="7"/>
                    </a:cubicBezTo>
                    <a:cubicBezTo>
                      <a:pt x="6696" y="44"/>
                      <a:pt x="6404" y="247"/>
                      <a:pt x="6016" y="593"/>
                    </a:cubicBezTo>
                    <a:cubicBezTo>
                      <a:pt x="5789" y="791"/>
                      <a:pt x="5563" y="989"/>
                      <a:pt x="5323" y="1182"/>
                    </a:cubicBezTo>
                    <a:cubicBezTo>
                      <a:pt x="5120" y="1347"/>
                      <a:pt x="4917" y="1513"/>
                      <a:pt x="4708" y="1674"/>
                    </a:cubicBezTo>
                    <a:cubicBezTo>
                      <a:pt x="4142" y="2094"/>
                      <a:pt x="3551" y="2500"/>
                      <a:pt x="2947" y="2873"/>
                    </a:cubicBezTo>
                    <a:cubicBezTo>
                      <a:pt x="2607" y="3080"/>
                      <a:pt x="2258" y="3278"/>
                      <a:pt x="1908" y="3468"/>
                    </a:cubicBezTo>
                    <a:cubicBezTo>
                      <a:pt x="1545" y="3662"/>
                      <a:pt x="1171" y="3851"/>
                      <a:pt x="799" y="4025"/>
                    </a:cubicBezTo>
                    <a:cubicBezTo>
                      <a:pt x="605" y="4115"/>
                      <a:pt x="397" y="4224"/>
                      <a:pt x="242" y="4374"/>
                    </a:cubicBezTo>
                    <a:cubicBezTo>
                      <a:pt x="129" y="4474"/>
                      <a:pt x="44" y="4606"/>
                      <a:pt x="25" y="4766"/>
                    </a:cubicBezTo>
                    <a:cubicBezTo>
                      <a:pt x="1" y="4936"/>
                      <a:pt x="72" y="5111"/>
                      <a:pt x="142" y="5267"/>
                    </a:cubicBezTo>
                    <a:cubicBezTo>
                      <a:pt x="724" y="6532"/>
                      <a:pt x="1918" y="7477"/>
                      <a:pt x="3259" y="7822"/>
                    </a:cubicBezTo>
                    <a:cubicBezTo>
                      <a:pt x="3259" y="7822"/>
                      <a:pt x="5393" y="4582"/>
                      <a:pt x="8760" y="4063"/>
                    </a:cubicBezTo>
                    <a:cubicBezTo>
                      <a:pt x="8557" y="3014"/>
                      <a:pt x="8254" y="1985"/>
                      <a:pt x="7853" y="998"/>
                    </a:cubicBezTo>
                    <a:cubicBezTo>
                      <a:pt x="7579" y="314"/>
                      <a:pt x="7341" y="0"/>
                      <a:pt x="7020" y="0"/>
                    </a:cubicBezTo>
                    <a:close/>
                  </a:path>
                </a:pathLst>
              </a:custGeom>
              <a:solidFill>
                <a:srgbClr val="AF21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0" name="Google Shape;445;p20">
                <a:extLst>
                  <a:ext uri="{FF2B5EF4-FFF2-40B4-BE49-F238E27FC236}">
                    <a16:creationId xmlns:a16="http://schemas.microsoft.com/office/drawing/2014/main" xmlns="" id="{FB0A769F-35E5-4010-BE86-2CCE40AFB789}"/>
                  </a:ext>
                </a:extLst>
              </p:cNvPr>
              <p:cNvSpPr/>
              <p:nvPr/>
            </p:nvSpPr>
            <p:spPr>
              <a:xfrm>
                <a:off x="-2453100" y="3961100"/>
                <a:ext cx="156175" cy="133450"/>
              </a:xfrm>
              <a:custGeom>
                <a:avLst/>
                <a:gdLst/>
                <a:ahLst/>
                <a:cxnLst/>
                <a:rect l="l" t="t" r="r" b="b"/>
                <a:pathLst>
                  <a:path w="6247" h="5338" extrusionOk="0">
                    <a:moveTo>
                      <a:pt x="2331" y="0"/>
                    </a:moveTo>
                    <a:cubicBezTo>
                      <a:pt x="2067" y="0"/>
                      <a:pt x="1805" y="40"/>
                      <a:pt x="1554" y="129"/>
                    </a:cubicBezTo>
                    <a:cubicBezTo>
                      <a:pt x="709" y="430"/>
                      <a:pt x="118" y="1290"/>
                      <a:pt x="57" y="2182"/>
                    </a:cubicBezTo>
                    <a:cubicBezTo>
                      <a:pt x="0" y="3080"/>
                      <a:pt x="439" y="3972"/>
                      <a:pt x="1138" y="4538"/>
                    </a:cubicBezTo>
                    <a:cubicBezTo>
                      <a:pt x="1704" y="4999"/>
                      <a:pt x="2607" y="5337"/>
                      <a:pt x="3449" y="5337"/>
                    </a:cubicBezTo>
                    <a:cubicBezTo>
                      <a:pt x="4153" y="5337"/>
                      <a:pt x="4814" y="5101"/>
                      <a:pt x="5199" y="4501"/>
                    </a:cubicBezTo>
                    <a:cubicBezTo>
                      <a:pt x="6247" y="2862"/>
                      <a:pt x="5440" y="1125"/>
                      <a:pt x="3768" y="345"/>
                    </a:cubicBezTo>
                    <a:cubicBezTo>
                      <a:pt x="3320" y="137"/>
                      <a:pt x="2822" y="0"/>
                      <a:pt x="233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1" name="Google Shape;446;p20">
                <a:extLst>
                  <a:ext uri="{FF2B5EF4-FFF2-40B4-BE49-F238E27FC236}">
                    <a16:creationId xmlns:a16="http://schemas.microsoft.com/office/drawing/2014/main" xmlns="" id="{B7758DCE-5A2E-421C-A153-14796149913B}"/>
                  </a:ext>
                </a:extLst>
              </p:cNvPr>
              <p:cNvSpPr/>
              <p:nvPr/>
            </p:nvSpPr>
            <p:spPr>
              <a:xfrm>
                <a:off x="-2332250" y="3871675"/>
                <a:ext cx="154700" cy="145525"/>
              </a:xfrm>
              <a:custGeom>
                <a:avLst/>
                <a:gdLst/>
                <a:ahLst/>
                <a:cxnLst/>
                <a:rect l="l" t="t" r="r" b="b"/>
                <a:pathLst>
                  <a:path w="6188" h="5821" extrusionOk="0">
                    <a:moveTo>
                      <a:pt x="3076" y="0"/>
                    </a:moveTo>
                    <a:cubicBezTo>
                      <a:pt x="1817" y="0"/>
                      <a:pt x="574" y="879"/>
                      <a:pt x="275" y="2128"/>
                    </a:cubicBezTo>
                    <a:cubicBezTo>
                      <a:pt x="1" y="3275"/>
                      <a:pt x="554" y="4550"/>
                      <a:pt x="1526" y="5216"/>
                    </a:cubicBezTo>
                    <a:cubicBezTo>
                      <a:pt x="2051" y="5574"/>
                      <a:pt x="2857" y="5820"/>
                      <a:pt x="3614" y="5820"/>
                    </a:cubicBezTo>
                    <a:cubicBezTo>
                      <a:pt x="4047" y="5820"/>
                      <a:pt x="4465" y="5739"/>
                      <a:pt x="4804" y="5552"/>
                    </a:cubicBezTo>
                    <a:cubicBezTo>
                      <a:pt x="5847" y="4975"/>
                      <a:pt x="6187" y="3408"/>
                      <a:pt x="5922" y="2312"/>
                    </a:cubicBezTo>
                    <a:cubicBezTo>
                      <a:pt x="5918" y="2279"/>
                      <a:pt x="5909" y="2242"/>
                      <a:pt x="5900" y="2209"/>
                    </a:cubicBezTo>
                    <a:cubicBezTo>
                      <a:pt x="5592" y="1128"/>
                      <a:pt x="4647" y="235"/>
                      <a:pt x="3538" y="41"/>
                    </a:cubicBezTo>
                    <a:cubicBezTo>
                      <a:pt x="3385" y="14"/>
                      <a:pt x="3230" y="0"/>
                      <a:pt x="307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2" name="Google Shape;447;p20">
                <a:extLst>
                  <a:ext uri="{FF2B5EF4-FFF2-40B4-BE49-F238E27FC236}">
                    <a16:creationId xmlns:a16="http://schemas.microsoft.com/office/drawing/2014/main" xmlns="" id="{563E2334-4EAC-432C-BC89-FAECAD7E7A0E}"/>
                  </a:ext>
                </a:extLst>
              </p:cNvPr>
              <p:cNvSpPr/>
              <p:nvPr/>
            </p:nvSpPr>
            <p:spPr>
              <a:xfrm>
                <a:off x="-2309425" y="4106300"/>
                <a:ext cx="55975" cy="49375"/>
              </a:xfrm>
              <a:custGeom>
                <a:avLst/>
                <a:gdLst/>
                <a:ahLst/>
                <a:cxnLst/>
                <a:rect l="l" t="t" r="r" b="b"/>
                <a:pathLst>
                  <a:path w="2239" h="1975" extrusionOk="0">
                    <a:moveTo>
                      <a:pt x="1662" y="1"/>
                    </a:moveTo>
                    <a:cubicBezTo>
                      <a:pt x="1303" y="195"/>
                      <a:pt x="929" y="384"/>
                      <a:pt x="557" y="558"/>
                    </a:cubicBezTo>
                    <a:cubicBezTo>
                      <a:pt x="363" y="648"/>
                      <a:pt x="155" y="757"/>
                      <a:pt x="0" y="903"/>
                    </a:cubicBezTo>
                    <a:cubicBezTo>
                      <a:pt x="164" y="1276"/>
                      <a:pt x="467" y="1607"/>
                      <a:pt x="878" y="1842"/>
                    </a:cubicBezTo>
                    <a:cubicBezTo>
                      <a:pt x="1029" y="1930"/>
                      <a:pt x="1209" y="1974"/>
                      <a:pt x="1387" y="1974"/>
                    </a:cubicBezTo>
                    <a:cubicBezTo>
                      <a:pt x="1699" y="1974"/>
                      <a:pt x="2004" y="1836"/>
                      <a:pt x="2125" y="1550"/>
                    </a:cubicBezTo>
                    <a:cubicBezTo>
                      <a:pt x="2238" y="1262"/>
                      <a:pt x="2130" y="931"/>
                      <a:pt x="1983" y="652"/>
                    </a:cubicBezTo>
                    <a:cubicBezTo>
                      <a:pt x="1875" y="435"/>
                      <a:pt x="1737" y="227"/>
                      <a:pt x="1662" y="1"/>
                    </a:cubicBezTo>
                    <a:close/>
                  </a:path>
                </a:pathLst>
              </a:custGeom>
              <a:solidFill>
                <a:srgbClr val="FFF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3" name="Google Shape;448;p20">
                <a:extLst>
                  <a:ext uri="{FF2B5EF4-FFF2-40B4-BE49-F238E27FC236}">
                    <a16:creationId xmlns:a16="http://schemas.microsoft.com/office/drawing/2014/main" xmlns="" id="{93041C70-8ABE-4583-AE3C-370F2F35AD8E}"/>
                  </a:ext>
                </a:extLst>
              </p:cNvPr>
              <p:cNvSpPr/>
              <p:nvPr/>
            </p:nvSpPr>
            <p:spPr>
              <a:xfrm>
                <a:off x="-2241800" y="4061350"/>
                <a:ext cx="59400" cy="59175"/>
              </a:xfrm>
              <a:custGeom>
                <a:avLst/>
                <a:gdLst/>
                <a:ahLst/>
                <a:cxnLst/>
                <a:rect l="l" t="t" r="r" b="b"/>
                <a:pathLst>
                  <a:path w="2376" h="2367" extrusionOk="0">
                    <a:moveTo>
                      <a:pt x="1761" y="0"/>
                    </a:moveTo>
                    <a:cubicBezTo>
                      <a:pt x="1195" y="430"/>
                      <a:pt x="604" y="831"/>
                      <a:pt x="0" y="1204"/>
                    </a:cubicBezTo>
                    <a:cubicBezTo>
                      <a:pt x="284" y="1492"/>
                      <a:pt x="501" y="1842"/>
                      <a:pt x="813" y="2091"/>
                    </a:cubicBezTo>
                    <a:cubicBezTo>
                      <a:pt x="1022" y="2256"/>
                      <a:pt x="1300" y="2367"/>
                      <a:pt x="1560" y="2367"/>
                    </a:cubicBezTo>
                    <a:cubicBezTo>
                      <a:pt x="1739" y="2367"/>
                      <a:pt x="1910" y="2314"/>
                      <a:pt x="2045" y="2191"/>
                    </a:cubicBezTo>
                    <a:cubicBezTo>
                      <a:pt x="2376" y="1875"/>
                      <a:pt x="2282" y="1326"/>
                      <a:pt x="2101" y="907"/>
                    </a:cubicBezTo>
                    <a:cubicBezTo>
                      <a:pt x="1970" y="613"/>
                      <a:pt x="1809" y="312"/>
                      <a:pt x="1761" y="0"/>
                    </a:cubicBezTo>
                    <a:close/>
                  </a:path>
                </a:pathLst>
              </a:custGeom>
              <a:solidFill>
                <a:srgbClr val="FFF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4" name="Google Shape;449;p20">
                <a:extLst>
                  <a:ext uri="{FF2B5EF4-FFF2-40B4-BE49-F238E27FC236}">
                    <a16:creationId xmlns:a16="http://schemas.microsoft.com/office/drawing/2014/main" xmlns="" id="{ABADEE81-09F0-45F3-9D96-499F604858C9}"/>
                  </a:ext>
                </a:extLst>
              </p:cNvPr>
              <p:cNvSpPr/>
              <p:nvPr/>
            </p:nvSpPr>
            <p:spPr>
              <a:xfrm>
                <a:off x="-2182425" y="4019775"/>
                <a:ext cx="64000" cy="56325"/>
              </a:xfrm>
              <a:custGeom>
                <a:avLst/>
                <a:gdLst/>
                <a:ahLst/>
                <a:cxnLst/>
                <a:rect l="l" t="t" r="r" b="b"/>
                <a:pathLst>
                  <a:path w="2560" h="2253" extrusionOk="0">
                    <a:moveTo>
                      <a:pt x="1615" y="1"/>
                    </a:moveTo>
                    <a:cubicBezTo>
                      <a:pt x="1374" y="38"/>
                      <a:pt x="1082" y="241"/>
                      <a:pt x="694" y="587"/>
                    </a:cubicBezTo>
                    <a:cubicBezTo>
                      <a:pt x="467" y="790"/>
                      <a:pt x="236" y="983"/>
                      <a:pt x="1" y="1176"/>
                    </a:cubicBezTo>
                    <a:cubicBezTo>
                      <a:pt x="175" y="1214"/>
                      <a:pt x="336" y="1299"/>
                      <a:pt x="482" y="1403"/>
                    </a:cubicBezTo>
                    <a:cubicBezTo>
                      <a:pt x="794" y="1635"/>
                      <a:pt x="1044" y="1951"/>
                      <a:pt x="1389" y="2135"/>
                    </a:cubicBezTo>
                    <a:cubicBezTo>
                      <a:pt x="1530" y="2210"/>
                      <a:pt x="1699" y="2252"/>
                      <a:pt x="1862" y="2252"/>
                    </a:cubicBezTo>
                    <a:cubicBezTo>
                      <a:pt x="2099" y="2252"/>
                      <a:pt x="2323" y="2164"/>
                      <a:pt x="2433" y="1960"/>
                    </a:cubicBezTo>
                    <a:cubicBezTo>
                      <a:pt x="2559" y="1724"/>
                      <a:pt x="2489" y="1426"/>
                      <a:pt x="2389" y="1171"/>
                    </a:cubicBezTo>
                    <a:cubicBezTo>
                      <a:pt x="2224" y="737"/>
                      <a:pt x="1965" y="303"/>
                      <a:pt x="1615" y="1"/>
                    </a:cubicBezTo>
                    <a:close/>
                  </a:path>
                </a:pathLst>
              </a:custGeom>
              <a:solidFill>
                <a:srgbClr val="FFF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5" name="Google Shape;450;p20">
                <a:extLst>
                  <a:ext uri="{FF2B5EF4-FFF2-40B4-BE49-F238E27FC236}">
                    <a16:creationId xmlns:a16="http://schemas.microsoft.com/office/drawing/2014/main" xmlns="" id="{3A36BABD-009D-470E-8576-7B797534E6E1}"/>
                  </a:ext>
                </a:extLst>
              </p:cNvPr>
              <p:cNvSpPr/>
              <p:nvPr/>
            </p:nvSpPr>
            <p:spPr>
              <a:xfrm>
                <a:off x="-2610125" y="4020100"/>
                <a:ext cx="400925" cy="421850"/>
              </a:xfrm>
              <a:custGeom>
                <a:avLst/>
                <a:gdLst/>
                <a:ahLst/>
                <a:cxnLst/>
                <a:rect l="l" t="t" r="r" b="b"/>
                <a:pathLst>
                  <a:path w="16037" h="16874" extrusionOk="0">
                    <a:moveTo>
                      <a:pt x="3930" y="2816"/>
                    </a:moveTo>
                    <a:cubicBezTo>
                      <a:pt x="4137" y="2816"/>
                      <a:pt x="4368" y="2930"/>
                      <a:pt x="4525" y="3113"/>
                    </a:cubicBezTo>
                    <a:cubicBezTo>
                      <a:pt x="4662" y="3279"/>
                      <a:pt x="4719" y="3473"/>
                      <a:pt x="4676" y="3643"/>
                    </a:cubicBezTo>
                    <a:cubicBezTo>
                      <a:pt x="4643" y="3784"/>
                      <a:pt x="4549" y="3930"/>
                      <a:pt x="4401" y="4077"/>
                    </a:cubicBezTo>
                    <a:cubicBezTo>
                      <a:pt x="4072" y="4412"/>
                      <a:pt x="3603" y="4597"/>
                      <a:pt x="3132" y="4619"/>
                    </a:cubicBezTo>
                    <a:cubicBezTo>
                      <a:pt x="3009" y="4375"/>
                      <a:pt x="2952" y="4120"/>
                      <a:pt x="2962" y="3869"/>
                    </a:cubicBezTo>
                    <a:cubicBezTo>
                      <a:pt x="2990" y="3335"/>
                      <a:pt x="3415" y="2854"/>
                      <a:pt x="3882" y="2816"/>
                    </a:cubicBezTo>
                    <a:close/>
                    <a:moveTo>
                      <a:pt x="6292" y="4997"/>
                    </a:moveTo>
                    <a:cubicBezTo>
                      <a:pt x="6428" y="4997"/>
                      <a:pt x="6574" y="5043"/>
                      <a:pt x="6687" y="5129"/>
                    </a:cubicBezTo>
                    <a:cubicBezTo>
                      <a:pt x="6753" y="5177"/>
                      <a:pt x="6866" y="5277"/>
                      <a:pt x="6866" y="5423"/>
                    </a:cubicBezTo>
                    <a:cubicBezTo>
                      <a:pt x="6866" y="5635"/>
                      <a:pt x="6659" y="5833"/>
                      <a:pt x="6451" y="5914"/>
                    </a:cubicBezTo>
                    <a:cubicBezTo>
                      <a:pt x="6293" y="5975"/>
                      <a:pt x="6118" y="5996"/>
                      <a:pt x="5943" y="5996"/>
                    </a:cubicBezTo>
                    <a:cubicBezTo>
                      <a:pt x="5793" y="5996"/>
                      <a:pt x="5643" y="5980"/>
                      <a:pt x="5502" y="5961"/>
                    </a:cubicBezTo>
                    <a:cubicBezTo>
                      <a:pt x="5464" y="5957"/>
                      <a:pt x="5427" y="5951"/>
                      <a:pt x="5393" y="5946"/>
                    </a:cubicBezTo>
                    <a:cubicBezTo>
                      <a:pt x="5493" y="5569"/>
                      <a:pt x="5733" y="5149"/>
                      <a:pt x="6130" y="5022"/>
                    </a:cubicBezTo>
                    <a:cubicBezTo>
                      <a:pt x="6180" y="5005"/>
                      <a:pt x="6235" y="4997"/>
                      <a:pt x="6292" y="4997"/>
                    </a:cubicBezTo>
                    <a:close/>
                    <a:moveTo>
                      <a:pt x="9017" y="7738"/>
                    </a:moveTo>
                    <a:cubicBezTo>
                      <a:pt x="9103" y="7738"/>
                      <a:pt x="9172" y="7754"/>
                      <a:pt x="9213" y="7788"/>
                    </a:cubicBezTo>
                    <a:cubicBezTo>
                      <a:pt x="9294" y="7849"/>
                      <a:pt x="9317" y="8019"/>
                      <a:pt x="9261" y="8156"/>
                    </a:cubicBezTo>
                    <a:cubicBezTo>
                      <a:pt x="9189" y="8317"/>
                      <a:pt x="9030" y="8468"/>
                      <a:pt x="8779" y="8601"/>
                    </a:cubicBezTo>
                    <a:cubicBezTo>
                      <a:pt x="8443" y="8782"/>
                      <a:pt x="8059" y="8867"/>
                      <a:pt x="7674" y="8867"/>
                    </a:cubicBezTo>
                    <a:cubicBezTo>
                      <a:pt x="7609" y="8867"/>
                      <a:pt x="7545" y="8865"/>
                      <a:pt x="7480" y="8860"/>
                    </a:cubicBezTo>
                    <a:cubicBezTo>
                      <a:pt x="7731" y="8336"/>
                      <a:pt x="8208" y="7912"/>
                      <a:pt x="8779" y="7770"/>
                    </a:cubicBezTo>
                    <a:cubicBezTo>
                      <a:pt x="8866" y="7749"/>
                      <a:pt x="8947" y="7738"/>
                      <a:pt x="9017" y="7738"/>
                    </a:cubicBezTo>
                    <a:close/>
                    <a:moveTo>
                      <a:pt x="10753" y="9847"/>
                    </a:moveTo>
                    <a:cubicBezTo>
                      <a:pt x="10782" y="9847"/>
                      <a:pt x="10800" y="9852"/>
                      <a:pt x="10804" y="9861"/>
                    </a:cubicBezTo>
                    <a:cubicBezTo>
                      <a:pt x="10838" y="9880"/>
                      <a:pt x="10867" y="10026"/>
                      <a:pt x="10810" y="10215"/>
                    </a:cubicBezTo>
                    <a:cubicBezTo>
                      <a:pt x="10612" y="10891"/>
                      <a:pt x="9945" y="11396"/>
                      <a:pt x="9241" y="11462"/>
                    </a:cubicBezTo>
                    <a:cubicBezTo>
                      <a:pt x="9261" y="11382"/>
                      <a:pt x="9285" y="11306"/>
                      <a:pt x="9313" y="11231"/>
                    </a:cubicBezTo>
                    <a:cubicBezTo>
                      <a:pt x="9529" y="10621"/>
                      <a:pt x="9964" y="10140"/>
                      <a:pt x="10493" y="9913"/>
                    </a:cubicBezTo>
                    <a:cubicBezTo>
                      <a:pt x="10616" y="9866"/>
                      <a:pt x="10701" y="9847"/>
                      <a:pt x="10753" y="9847"/>
                    </a:cubicBezTo>
                    <a:close/>
                    <a:moveTo>
                      <a:pt x="12807" y="12689"/>
                    </a:moveTo>
                    <a:cubicBezTo>
                      <a:pt x="12826" y="12689"/>
                      <a:pt x="12844" y="12694"/>
                      <a:pt x="12859" y="12700"/>
                    </a:cubicBezTo>
                    <a:cubicBezTo>
                      <a:pt x="13020" y="12737"/>
                      <a:pt x="13138" y="12977"/>
                      <a:pt x="13095" y="13186"/>
                    </a:cubicBezTo>
                    <a:cubicBezTo>
                      <a:pt x="13033" y="13511"/>
                      <a:pt x="12726" y="13742"/>
                      <a:pt x="12552" y="13855"/>
                    </a:cubicBezTo>
                    <a:cubicBezTo>
                      <a:pt x="12382" y="13960"/>
                      <a:pt x="12192" y="14040"/>
                      <a:pt x="11994" y="14092"/>
                    </a:cubicBezTo>
                    <a:cubicBezTo>
                      <a:pt x="11994" y="13742"/>
                      <a:pt x="12085" y="13393"/>
                      <a:pt x="12273" y="13096"/>
                    </a:cubicBezTo>
                    <a:cubicBezTo>
                      <a:pt x="12401" y="12883"/>
                      <a:pt x="12623" y="12689"/>
                      <a:pt x="12807" y="12689"/>
                    </a:cubicBezTo>
                    <a:close/>
                    <a:moveTo>
                      <a:pt x="3091" y="0"/>
                    </a:moveTo>
                    <a:cubicBezTo>
                      <a:pt x="2107" y="0"/>
                      <a:pt x="1120" y="528"/>
                      <a:pt x="639" y="1400"/>
                    </a:cubicBezTo>
                    <a:cubicBezTo>
                      <a:pt x="1" y="2551"/>
                      <a:pt x="341" y="4129"/>
                      <a:pt x="1394" y="4917"/>
                    </a:cubicBezTo>
                    <a:cubicBezTo>
                      <a:pt x="1766" y="5201"/>
                      <a:pt x="2211" y="5366"/>
                      <a:pt x="2673" y="5423"/>
                    </a:cubicBezTo>
                    <a:cubicBezTo>
                      <a:pt x="2829" y="5630"/>
                      <a:pt x="3019" y="5820"/>
                      <a:pt x="3235" y="5979"/>
                    </a:cubicBezTo>
                    <a:cubicBezTo>
                      <a:pt x="3594" y="6249"/>
                      <a:pt x="4010" y="6452"/>
                      <a:pt x="4506" y="6594"/>
                    </a:cubicBezTo>
                    <a:cubicBezTo>
                      <a:pt x="4534" y="7548"/>
                      <a:pt x="4987" y="8472"/>
                      <a:pt x="5757" y="9054"/>
                    </a:cubicBezTo>
                    <a:cubicBezTo>
                      <a:pt x="5979" y="9228"/>
                      <a:pt x="6229" y="9365"/>
                      <a:pt x="6489" y="9464"/>
                    </a:cubicBezTo>
                    <a:cubicBezTo>
                      <a:pt x="6484" y="9531"/>
                      <a:pt x="6484" y="9601"/>
                      <a:pt x="6484" y="9668"/>
                    </a:cubicBezTo>
                    <a:cubicBezTo>
                      <a:pt x="6503" y="10796"/>
                      <a:pt x="7297" y="11830"/>
                      <a:pt x="8350" y="12170"/>
                    </a:cubicBezTo>
                    <a:cubicBezTo>
                      <a:pt x="8363" y="12595"/>
                      <a:pt x="8472" y="13011"/>
                      <a:pt x="8661" y="13374"/>
                    </a:cubicBezTo>
                    <a:cubicBezTo>
                      <a:pt x="9034" y="14092"/>
                      <a:pt x="9733" y="14635"/>
                      <a:pt x="10578" y="14862"/>
                    </a:cubicBezTo>
                    <a:cubicBezTo>
                      <a:pt x="10823" y="14928"/>
                      <a:pt x="11065" y="14966"/>
                      <a:pt x="11310" y="14975"/>
                    </a:cubicBezTo>
                    <a:cubicBezTo>
                      <a:pt x="11471" y="15485"/>
                      <a:pt x="11767" y="15952"/>
                      <a:pt x="12192" y="16292"/>
                    </a:cubicBezTo>
                    <a:cubicBezTo>
                      <a:pt x="12684" y="16684"/>
                      <a:pt x="13297" y="16873"/>
                      <a:pt x="13912" y="16873"/>
                    </a:cubicBezTo>
                    <a:cubicBezTo>
                      <a:pt x="14635" y="16873"/>
                      <a:pt x="15352" y="16609"/>
                      <a:pt x="15876" y="16094"/>
                    </a:cubicBezTo>
                    <a:cubicBezTo>
                      <a:pt x="16037" y="15934"/>
                      <a:pt x="16037" y="15674"/>
                      <a:pt x="15876" y="15513"/>
                    </a:cubicBezTo>
                    <a:cubicBezTo>
                      <a:pt x="15796" y="15433"/>
                      <a:pt x="15691" y="15393"/>
                      <a:pt x="15586" y="15393"/>
                    </a:cubicBezTo>
                    <a:cubicBezTo>
                      <a:pt x="15481" y="15393"/>
                      <a:pt x="15376" y="15433"/>
                      <a:pt x="15295" y="15513"/>
                    </a:cubicBezTo>
                    <a:cubicBezTo>
                      <a:pt x="14935" y="15871"/>
                      <a:pt x="14423" y="16054"/>
                      <a:pt x="13913" y="16054"/>
                    </a:cubicBezTo>
                    <a:cubicBezTo>
                      <a:pt x="13479" y="16054"/>
                      <a:pt x="13046" y="15922"/>
                      <a:pt x="12708" y="15651"/>
                    </a:cubicBezTo>
                    <a:cubicBezTo>
                      <a:pt x="12458" y="15452"/>
                      <a:pt x="12273" y="15193"/>
                      <a:pt x="12151" y="14895"/>
                    </a:cubicBezTo>
                    <a:cubicBezTo>
                      <a:pt x="12447" y="14824"/>
                      <a:pt x="12731" y="14711"/>
                      <a:pt x="12986" y="14550"/>
                    </a:cubicBezTo>
                    <a:cubicBezTo>
                      <a:pt x="13487" y="14239"/>
                      <a:pt x="13813" y="13809"/>
                      <a:pt x="13903" y="13341"/>
                    </a:cubicBezTo>
                    <a:cubicBezTo>
                      <a:pt x="14011" y="12765"/>
                      <a:pt x="13694" y="12052"/>
                      <a:pt x="13048" y="11901"/>
                    </a:cubicBezTo>
                    <a:cubicBezTo>
                      <a:pt x="12964" y="11881"/>
                      <a:pt x="12882" y="11872"/>
                      <a:pt x="12801" y="11872"/>
                    </a:cubicBezTo>
                    <a:cubicBezTo>
                      <a:pt x="12266" y="11872"/>
                      <a:pt x="11817" y="12276"/>
                      <a:pt x="11579" y="12661"/>
                    </a:cubicBezTo>
                    <a:cubicBezTo>
                      <a:pt x="11296" y="13105"/>
                      <a:pt x="11168" y="13624"/>
                      <a:pt x="11173" y="14144"/>
                    </a:cubicBezTo>
                    <a:cubicBezTo>
                      <a:pt x="11050" y="14130"/>
                      <a:pt x="10923" y="14106"/>
                      <a:pt x="10795" y="14073"/>
                    </a:cubicBezTo>
                    <a:cubicBezTo>
                      <a:pt x="10167" y="13903"/>
                      <a:pt x="9657" y="13511"/>
                      <a:pt x="9388" y="12996"/>
                    </a:cubicBezTo>
                    <a:cubicBezTo>
                      <a:pt x="9274" y="12779"/>
                      <a:pt x="9204" y="12539"/>
                      <a:pt x="9180" y="12284"/>
                    </a:cubicBezTo>
                    <a:cubicBezTo>
                      <a:pt x="10261" y="12246"/>
                      <a:pt x="11292" y="11490"/>
                      <a:pt x="11593" y="10442"/>
                    </a:cubicBezTo>
                    <a:cubicBezTo>
                      <a:pt x="11749" y="9913"/>
                      <a:pt x="11626" y="9431"/>
                      <a:pt x="11277" y="9186"/>
                    </a:cubicBezTo>
                    <a:cubicBezTo>
                      <a:pt x="11156" y="9105"/>
                      <a:pt x="10982" y="9028"/>
                      <a:pt x="10746" y="9028"/>
                    </a:cubicBezTo>
                    <a:cubicBezTo>
                      <a:pt x="10586" y="9028"/>
                      <a:pt x="10397" y="9064"/>
                      <a:pt x="10176" y="9158"/>
                    </a:cubicBezTo>
                    <a:cubicBezTo>
                      <a:pt x="9435" y="9474"/>
                      <a:pt x="8836" y="10130"/>
                      <a:pt x="8543" y="10952"/>
                    </a:cubicBezTo>
                    <a:cubicBezTo>
                      <a:pt x="8496" y="11074"/>
                      <a:pt x="8463" y="11203"/>
                      <a:pt x="8430" y="11325"/>
                    </a:cubicBezTo>
                    <a:cubicBezTo>
                      <a:pt x="7797" y="11042"/>
                      <a:pt x="7319" y="10376"/>
                      <a:pt x="7306" y="9668"/>
                    </a:cubicBezTo>
                    <a:lnTo>
                      <a:pt x="7306" y="9668"/>
                    </a:lnTo>
                    <a:cubicBezTo>
                      <a:pt x="7429" y="9682"/>
                      <a:pt x="7552" y="9689"/>
                      <a:pt x="7676" y="9689"/>
                    </a:cubicBezTo>
                    <a:cubicBezTo>
                      <a:pt x="8190" y="9689"/>
                      <a:pt x="8705" y="9570"/>
                      <a:pt x="9167" y="9322"/>
                    </a:cubicBezTo>
                    <a:cubicBezTo>
                      <a:pt x="9581" y="9101"/>
                      <a:pt x="9865" y="8818"/>
                      <a:pt x="10011" y="8478"/>
                    </a:cubicBezTo>
                    <a:cubicBezTo>
                      <a:pt x="10224" y="7991"/>
                      <a:pt x="10096" y="7424"/>
                      <a:pt x="9709" y="7132"/>
                    </a:cubicBezTo>
                    <a:cubicBezTo>
                      <a:pt x="9522" y="6992"/>
                      <a:pt x="9287" y="6919"/>
                      <a:pt x="9019" y="6919"/>
                    </a:cubicBezTo>
                    <a:cubicBezTo>
                      <a:pt x="8882" y="6919"/>
                      <a:pt x="8737" y="6938"/>
                      <a:pt x="8585" y="6977"/>
                    </a:cubicBezTo>
                    <a:cubicBezTo>
                      <a:pt x="7712" y="7188"/>
                      <a:pt x="7003" y="7845"/>
                      <a:pt x="6678" y="8653"/>
                    </a:cubicBezTo>
                    <a:cubicBezTo>
                      <a:pt x="6526" y="8586"/>
                      <a:pt x="6380" y="8501"/>
                      <a:pt x="6249" y="8402"/>
                    </a:cubicBezTo>
                    <a:cubicBezTo>
                      <a:pt x="5743" y="8015"/>
                      <a:pt x="5412" y="7406"/>
                      <a:pt x="5342" y="6768"/>
                    </a:cubicBezTo>
                    <a:lnTo>
                      <a:pt x="5342" y="6768"/>
                    </a:lnTo>
                    <a:cubicBezTo>
                      <a:pt x="5360" y="6773"/>
                      <a:pt x="5379" y="6773"/>
                      <a:pt x="5399" y="6778"/>
                    </a:cubicBezTo>
                    <a:cubicBezTo>
                      <a:pt x="5558" y="6798"/>
                      <a:pt x="5738" y="6815"/>
                      <a:pt x="5928" y="6815"/>
                    </a:cubicBezTo>
                    <a:cubicBezTo>
                      <a:pt x="6195" y="6815"/>
                      <a:pt x="6480" y="6781"/>
                      <a:pt x="6753" y="6674"/>
                    </a:cubicBezTo>
                    <a:cubicBezTo>
                      <a:pt x="7310" y="6456"/>
                      <a:pt x="7683" y="5951"/>
                      <a:pt x="7683" y="5423"/>
                    </a:cubicBezTo>
                    <a:cubicBezTo>
                      <a:pt x="7683" y="5055"/>
                      <a:pt x="7500" y="4704"/>
                      <a:pt x="7173" y="4469"/>
                    </a:cubicBezTo>
                    <a:cubicBezTo>
                      <a:pt x="6915" y="4278"/>
                      <a:pt x="6597" y="4177"/>
                      <a:pt x="6287" y="4177"/>
                    </a:cubicBezTo>
                    <a:cubicBezTo>
                      <a:pt x="6149" y="4177"/>
                      <a:pt x="6014" y="4197"/>
                      <a:pt x="5885" y="4237"/>
                    </a:cubicBezTo>
                    <a:cubicBezTo>
                      <a:pt x="5271" y="4431"/>
                      <a:pt x="4784" y="5011"/>
                      <a:pt x="4591" y="5767"/>
                    </a:cubicBezTo>
                    <a:cubicBezTo>
                      <a:pt x="4270" y="5659"/>
                      <a:pt x="3991" y="5521"/>
                      <a:pt x="3755" y="5347"/>
                    </a:cubicBezTo>
                    <a:cubicBezTo>
                      <a:pt x="4218" y="5229"/>
                      <a:pt x="4643" y="4998"/>
                      <a:pt x="4983" y="4658"/>
                    </a:cubicBezTo>
                    <a:cubicBezTo>
                      <a:pt x="5233" y="4403"/>
                      <a:pt x="5399" y="4129"/>
                      <a:pt x="5469" y="3845"/>
                    </a:cubicBezTo>
                    <a:cubicBezTo>
                      <a:pt x="5578" y="3416"/>
                      <a:pt x="5464" y="2958"/>
                      <a:pt x="5148" y="2585"/>
                    </a:cubicBezTo>
                    <a:cubicBezTo>
                      <a:pt x="4837" y="2212"/>
                      <a:pt x="4376" y="1995"/>
                      <a:pt x="3927" y="1995"/>
                    </a:cubicBezTo>
                    <a:cubicBezTo>
                      <a:pt x="3892" y="1995"/>
                      <a:pt x="3856" y="1997"/>
                      <a:pt x="3821" y="1999"/>
                    </a:cubicBezTo>
                    <a:cubicBezTo>
                      <a:pt x="2947" y="2065"/>
                      <a:pt x="2197" y="2887"/>
                      <a:pt x="2145" y="3826"/>
                    </a:cubicBezTo>
                    <a:cubicBezTo>
                      <a:pt x="2135" y="4035"/>
                      <a:pt x="2154" y="4242"/>
                      <a:pt x="2206" y="4449"/>
                    </a:cubicBezTo>
                    <a:cubicBezTo>
                      <a:pt x="2093" y="4403"/>
                      <a:pt x="1984" y="4336"/>
                      <a:pt x="1885" y="4261"/>
                    </a:cubicBezTo>
                    <a:cubicBezTo>
                      <a:pt x="1158" y="3718"/>
                      <a:pt x="917" y="2590"/>
                      <a:pt x="1356" y="1796"/>
                    </a:cubicBezTo>
                    <a:cubicBezTo>
                      <a:pt x="1690" y="1193"/>
                      <a:pt x="2399" y="822"/>
                      <a:pt x="3091" y="822"/>
                    </a:cubicBezTo>
                    <a:cubicBezTo>
                      <a:pt x="3309" y="822"/>
                      <a:pt x="3525" y="858"/>
                      <a:pt x="3727" y="936"/>
                    </a:cubicBezTo>
                    <a:cubicBezTo>
                      <a:pt x="3776" y="955"/>
                      <a:pt x="3826" y="964"/>
                      <a:pt x="3875" y="964"/>
                    </a:cubicBezTo>
                    <a:cubicBezTo>
                      <a:pt x="4039" y="964"/>
                      <a:pt x="4193" y="865"/>
                      <a:pt x="4255" y="701"/>
                    </a:cubicBezTo>
                    <a:cubicBezTo>
                      <a:pt x="4340" y="493"/>
                      <a:pt x="4231" y="252"/>
                      <a:pt x="4024" y="171"/>
                    </a:cubicBezTo>
                    <a:cubicBezTo>
                      <a:pt x="3725" y="55"/>
                      <a:pt x="3408" y="0"/>
                      <a:pt x="3091"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6" name="Google Shape;451;p20">
                <a:extLst>
                  <a:ext uri="{FF2B5EF4-FFF2-40B4-BE49-F238E27FC236}">
                    <a16:creationId xmlns:a16="http://schemas.microsoft.com/office/drawing/2014/main" xmlns="" id="{ACC46E0D-0552-4C7E-8190-DEABD7BF8934}"/>
                  </a:ext>
                </a:extLst>
              </p:cNvPr>
              <p:cNvSpPr/>
              <p:nvPr/>
            </p:nvSpPr>
            <p:spPr>
              <a:xfrm>
                <a:off x="-2300925" y="3932275"/>
                <a:ext cx="74025" cy="57725"/>
              </a:xfrm>
              <a:custGeom>
                <a:avLst/>
                <a:gdLst/>
                <a:ahLst/>
                <a:cxnLst/>
                <a:rect l="l" t="t" r="r" b="b"/>
                <a:pathLst>
                  <a:path w="2961" h="2309" extrusionOk="0">
                    <a:moveTo>
                      <a:pt x="1176" y="1"/>
                    </a:moveTo>
                    <a:cubicBezTo>
                      <a:pt x="808" y="1"/>
                      <a:pt x="481" y="148"/>
                      <a:pt x="306" y="432"/>
                    </a:cubicBezTo>
                    <a:cubicBezTo>
                      <a:pt x="0" y="923"/>
                      <a:pt x="278" y="1650"/>
                      <a:pt x="925" y="2051"/>
                    </a:cubicBezTo>
                    <a:cubicBezTo>
                      <a:pt x="1206" y="2225"/>
                      <a:pt x="1511" y="2309"/>
                      <a:pt x="1790" y="2309"/>
                    </a:cubicBezTo>
                    <a:cubicBezTo>
                      <a:pt x="2157" y="2309"/>
                      <a:pt x="2482" y="2163"/>
                      <a:pt x="2653" y="1881"/>
                    </a:cubicBezTo>
                    <a:cubicBezTo>
                      <a:pt x="2960" y="1385"/>
                      <a:pt x="2681" y="659"/>
                      <a:pt x="2034" y="256"/>
                    </a:cubicBezTo>
                    <a:cubicBezTo>
                      <a:pt x="1755" y="84"/>
                      <a:pt x="1454" y="1"/>
                      <a:pt x="1176"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7" name="Google Shape;452;p20">
                <a:extLst>
                  <a:ext uri="{FF2B5EF4-FFF2-40B4-BE49-F238E27FC236}">
                    <a16:creationId xmlns:a16="http://schemas.microsoft.com/office/drawing/2014/main" xmlns="" id="{A34CDA37-0BF2-4B2C-A259-02BD2C06E9F9}"/>
                  </a:ext>
                </a:extLst>
              </p:cNvPr>
              <p:cNvSpPr/>
              <p:nvPr/>
            </p:nvSpPr>
            <p:spPr>
              <a:xfrm>
                <a:off x="-2391600" y="3995500"/>
                <a:ext cx="64925" cy="64700"/>
              </a:xfrm>
              <a:custGeom>
                <a:avLst/>
                <a:gdLst/>
                <a:ahLst/>
                <a:cxnLst/>
                <a:rect l="l" t="t" r="r" b="b"/>
                <a:pathLst>
                  <a:path w="2597" h="2588" extrusionOk="0">
                    <a:moveTo>
                      <a:pt x="1021" y="1"/>
                    </a:moveTo>
                    <a:cubicBezTo>
                      <a:pt x="854" y="1"/>
                      <a:pt x="693" y="44"/>
                      <a:pt x="553" y="135"/>
                    </a:cubicBezTo>
                    <a:cubicBezTo>
                      <a:pt x="62" y="447"/>
                      <a:pt x="1" y="1227"/>
                      <a:pt x="415" y="1864"/>
                    </a:cubicBezTo>
                    <a:cubicBezTo>
                      <a:pt x="709" y="2322"/>
                      <a:pt x="1165" y="2588"/>
                      <a:pt x="1581" y="2588"/>
                    </a:cubicBezTo>
                    <a:cubicBezTo>
                      <a:pt x="1748" y="2588"/>
                      <a:pt x="1909" y="2545"/>
                      <a:pt x="2050" y="2454"/>
                    </a:cubicBezTo>
                    <a:cubicBezTo>
                      <a:pt x="2536" y="2138"/>
                      <a:pt x="2597" y="1364"/>
                      <a:pt x="2187" y="721"/>
                    </a:cubicBezTo>
                    <a:cubicBezTo>
                      <a:pt x="1891" y="264"/>
                      <a:pt x="1435" y="1"/>
                      <a:pt x="1021"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sp>
          <p:nvSpPr>
            <p:cNvPr id="115" name="TextBox 114">
              <a:extLst>
                <a:ext uri="{FF2B5EF4-FFF2-40B4-BE49-F238E27FC236}">
                  <a16:creationId xmlns:a16="http://schemas.microsoft.com/office/drawing/2014/main" xmlns="" id="{D75FF0AB-A589-4FE6-BB07-1EE6A8844054}"/>
                </a:ext>
              </a:extLst>
            </p:cNvPr>
            <p:cNvSpPr txBox="1"/>
            <p:nvPr/>
          </p:nvSpPr>
          <p:spPr>
            <a:xfrm>
              <a:off x="3129092" y="1378548"/>
              <a:ext cx="5520951" cy="56174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Những</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điều</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cần</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cố</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gắng</a:t>
              </a: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sp>
        <p:nvSpPr>
          <p:cNvPr id="128" name="TextBox 127">
            <a:extLst>
              <a:ext uri="{FF2B5EF4-FFF2-40B4-BE49-F238E27FC236}">
                <a16:creationId xmlns:a16="http://schemas.microsoft.com/office/drawing/2014/main" xmlns="" id="{A9FDAA6C-A8FD-4C49-85D6-18040DC04AD7}"/>
              </a:ext>
            </a:extLst>
          </p:cNvPr>
          <p:cNvSpPr txBox="1"/>
          <p:nvPr/>
        </p:nvSpPr>
        <p:spPr>
          <a:xfrm>
            <a:off x="2540729" y="2685999"/>
            <a:ext cx="8593550" cy="666786"/>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Cần</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xem</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trước</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bài</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trước</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khi</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tới</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lớp</a:t>
            </a:r>
            <a:endPar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9" name="TextBox 128">
            <a:extLst>
              <a:ext uri="{FF2B5EF4-FFF2-40B4-BE49-F238E27FC236}">
                <a16:creationId xmlns:a16="http://schemas.microsoft.com/office/drawing/2014/main" xmlns="" id="{EFAD1F8B-A234-4165-9E24-E42F0983232F}"/>
              </a:ext>
            </a:extLst>
          </p:cNvPr>
          <p:cNvSpPr txBox="1"/>
          <p:nvPr/>
        </p:nvSpPr>
        <p:spPr>
          <a:xfrm>
            <a:off x="2652461" y="3742162"/>
            <a:ext cx="6148386" cy="666786"/>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Nộp</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bài</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tập</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đúng</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thời</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gian</a:t>
            </a:r>
            <a:endPar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30" name="TextBox 129">
            <a:extLst>
              <a:ext uri="{FF2B5EF4-FFF2-40B4-BE49-F238E27FC236}">
                <a16:creationId xmlns:a16="http://schemas.microsoft.com/office/drawing/2014/main" xmlns="" id="{9C37233F-7759-4F09-9166-D37B83A784D3}"/>
              </a:ext>
            </a:extLst>
          </p:cNvPr>
          <p:cNvSpPr txBox="1"/>
          <p:nvPr/>
        </p:nvSpPr>
        <p:spPr>
          <a:xfrm>
            <a:off x="2148910" y="4742224"/>
            <a:ext cx="9395389" cy="1241237"/>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Tiếp</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tục</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t</a:t>
            </a:r>
            <a:r>
              <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hực hiện tốt các nội quy của nhà trường đề ra.</a:t>
            </a:r>
            <a:endPar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31" name="TextBox 130">
            <a:extLst>
              <a:ext uri="{FF2B5EF4-FFF2-40B4-BE49-F238E27FC236}">
                <a16:creationId xmlns:a16="http://schemas.microsoft.com/office/drawing/2014/main" xmlns="" id="{9C180B59-6268-477C-8A52-2C1AF2D10E82}"/>
              </a:ext>
            </a:extLst>
          </p:cNvPr>
          <p:cNvSpPr txBox="1"/>
          <p:nvPr/>
        </p:nvSpPr>
        <p:spPr>
          <a:xfrm>
            <a:off x="2313417" y="6040498"/>
            <a:ext cx="8820862" cy="666786"/>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Tích cực học tập để nâng cao chất lượng</a:t>
            </a:r>
            <a:endPar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Tree>
    <p:extLst>
      <p:ext uri="{BB962C8B-B14F-4D97-AF65-F5344CB8AC3E}">
        <p14:creationId xmlns:p14="http://schemas.microsoft.com/office/powerpoint/2010/main" val="308836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fill="hold"/>
                                        <p:tgtEl>
                                          <p:spTgt spid="113"/>
                                        </p:tgtEl>
                                        <p:attrNameLst>
                                          <p:attrName>ppt_x</p:attrName>
                                        </p:attrNameLst>
                                      </p:cBhvr>
                                      <p:tavLst>
                                        <p:tav tm="0">
                                          <p:val>
                                            <p:strVal val="#ppt_x"/>
                                          </p:val>
                                        </p:tav>
                                        <p:tav tm="100000">
                                          <p:val>
                                            <p:strVal val="#ppt_x"/>
                                          </p:val>
                                        </p:tav>
                                      </p:tavLst>
                                    </p:anim>
                                    <p:anim calcmode="lin" valueType="num">
                                      <p:cBhvr additive="base">
                                        <p:cTn id="8"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strVal val="#ppt_h"/>
                                          </p:val>
                                        </p:tav>
                                        <p:tav tm="100000">
                                          <p:val>
                                            <p:strVal val="#ppt_h"/>
                                          </p:val>
                                        </p:tav>
                                      </p:tavLst>
                                    </p:anim>
                                  </p:childTnLst>
                                </p:cTn>
                              </p:par>
                              <p:par>
                                <p:cTn id="15" presetID="17" presetClass="entr" presetSubtype="1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ppt_w</p:attrName>
                                        </p:attrNameLst>
                                      </p:cBhvr>
                                      <p:tavLst>
                                        <p:tav tm="0">
                                          <p:val>
                                            <p:fltVal val="0"/>
                                          </p:val>
                                        </p:tav>
                                        <p:tav tm="100000">
                                          <p:val>
                                            <p:strVal val="#ppt_w"/>
                                          </p:val>
                                        </p:tav>
                                      </p:tavLst>
                                    </p:anim>
                                    <p:anim calcmode="lin" valueType="num">
                                      <p:cBhvr>
                                        <p:cTn id="18" dur="500" fill="hold"/>
                                        <p:tgtEl>
                                          <p:spTgt spid="53"/>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93"/>
                                        </p:tgtEl>
                                        <p:attrNameLst>
                                          <p:attrName>style.visibility</p:attrName>
                                        </p:attrNameLst>
                                      </p:cBhvr>
                                      <p:to>
                                        <p:strVal val="visible"/>
                                      </p:to>
                                    </p:set>
                                    <p:anim calcmode="lin" valueType="num">
                                      <p:cBhvr>
                                        <p:cTn id="25" dur="500" fill="hold"/>
                                        <p:tgtEl>
                                          <p:spTgt spid="93"/>
                                        </p:tgtEl>
                                        <p:attrNameLst>
                                          <p:attrName>ppt_w</p:attrName>
                                        </p:attrNameLst>
                                      </p:cBhvr>
                                      <p:tavLst>
                                        <p:tav tm="0">
                                          <p:val>
                                            <p:fltVal val="0"/>
                                          </p:val>
                                        </p:tav>
                                        <p:tav tm="100000">
                                          <p:val>
                                            <p:strVal val="#ppt_w"/>
                                          </p:val>
                                        </p:tav>
                                      </p:tavLst>
                                    </p:anim>
                                    <p:anim calcmode="lin" valueType="num">
                                      <p:cBhvr>
                                        <p:cTn id="26" dur="500" fill="hold"/>
                                        <p:tgtEl>
                                          <p:spTgt spid="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2" name="Google Shape;724;p29">
            <a:extLst>
              <a:ext uri="{FF2B5EF4-FFF2-40B4-BE49-F238E27FC236}">
                <a16:creationId xmlns:a16="http://schemas.microsoft.com/office/drawing/2014/main" xmlns="" id="{18E4E8B4-5B88-479D-A8CA-A1132F71B1DB}"/>
              </a:ext>
            </a:extLst>
          </p:cNvPr>
          <p:cNvSpPr/>
          <p:nvPr/>
        </p:nvSpPr>
        <p:spPr>
          <a:xfrm>
            <a:off x="4263014" y="499851"/>
            <a:ext cx="4600791" cy="642725"/>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33" name="Google Shape;727;p29">
            <a:extLst>
              <a:ext uri="{FF2B5EF4-FFF2-40B4-BE49-F238E27FC236}">
                <a16:creationId xmlns:a16="http://schemas.microsoft.com/office/drawing/2014/main" xmlns="" id="{F6F5DED9-B3D4-468B-8FF4-AAF7F834C2C9}"/>
              </a:ext>
            </a:extLst>
          </p:cNvPr>
          <p:cNvSpPr txBox="1">
            <a:spLocks/>
          </p:cNvSpPr>
          <p:nvPr/>
        </p:nvSpPr>
        <p:spPr>
          <a:xfrm>
            <a:off x="3674386" y="227579"/>
            <a:ext cx="5578615"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Odibee Sans"/>
              <a:buNone/>
              <a:defRPr sz="4400" b="0" i="0" u="none" strike="noStrike" cap="none">
                <a:solidFill>
                  <a:schemeClr val="dk1"/>
                </a:solidFill>
                <a:latin typeface="Odibee Sans"/>
                <a:ea typeface="Odibee Sans"/>
                <a:cs typeface="Odibee Sans"/>
                <a:sym typeface="Odibee Sans"/>
              </a:defRPr>
            </a:lvl1pPr>
            <a:lvl2pPr marR="0" lvl="1"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2pPr>
            <a:lvl3pPr marR="0" lvl="2"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3pPr>
            <a:lvl4pPr marR="0" lvl="3"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4pPr>
            <a:lvl5pPr marR="0" lvl="4"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5pPr>
            <a:lvl6pPr marR="0" lvl="5"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6pPr>
            <a:lvl7pPr marR="0" lvl="6"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7pPr>
            <a:lvl8pPr marR="0" lvl="7"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8pPr>
            <a:lvl9pPr marR="0" lvl="8"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9pPr>
          </a:lstStyle>
          <a:p>
            <a:pPr marL="0" marR="0" lvl="0" indent="0" algn="ctr" defTabSz="914400" rtl="0" eaLnBrk="1" fontAlgn="auto" latinLnBrk="0" hangingPunct="1">
              <a:lnSpc>
                <a:spcPct val="100000"/>
              </a:lnSpc>
              <a:spcBef>
                <a:spcPts val="0"/>
              </a:spcBef>
              <a:spcAft>
                <a:spcPts val="0"/>
              </a:spcAft>
              <a:buClr>
                <a:srgbClr val="434343"/>
              </a:buClr>
              <a:buSzPts val="2800"/>
              <a:buFont typeface="Odibee Sans"/>
              <a:buNone/>
              <a:tabLst/>
              <a:defRPr/>
            </a:pPr>
            <a:r>
              <a:rPr kumimoji="0" lang="vi-VN" sz="5867" b="1" i="0" u="none" strike="noStrike" kern="0" cap="none" spc="0" normalizeH="0" baseline="0" noProof="0" dirty="0">
                <a:ln w="12700">
                  <a:solidFill>
                    <a:sysClr val="windowText" lastClr="000000"/>
                  </a:solidFill>
                </a:ln>
                <a:solidFill>
                  <a:srgbClr val="FFFBEF"/>
                </a:solidFill>
                <a:effectLst/>
                <a:uLnTx/>
                <a:uFillTx/>
                <a:latin typeface="Calibri" panose="020F0502020204030204" pitchFamily="34" charset="0"/>
                <a:cs typeface="Calibri" panose="020F0502020204030204" pitchFamily="34" charset="0"/>
                <a:sym typeface="Odibee Sans"/>
              </a:rPr>
              <a:t>Khen thưởng</a:t>
            </a:r>
          </a:p>
        </p:txBody>
      </p:sp>
      <p:sp>
        <p:nvSpPr>
          <p:cNvPr id="134" name="Google Shape;728;p29">
            <a:extLst>
              <a:ext uri="{FF2B5EF4-FFF2-40B4-BE49-F238E27FC236}">
                <a16:creationId xmlns:a16="http://schemas.microsoft.com/office/drawing/2014/main" xmlns="" id="{24A84646-B93C-4012-8ABD-062CD149109A}"/>
              </a:ext>
            </a:extLst>
          </p:cNvPr>
          <p:cNvSpPr txBox="1">
            <a:spLocks/>
          </p:cNvSpPr>
          <p:nvPr/>
        </p:nvSpPr>
        <p:spPr>
          <a:xfrm rot="611">
            <a:off x="1875963" y="1618007"/>
            <a:ext cx="9719405" cy="61088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2133" b="0" i="0" u="none" strike="noStrike" cap="none">
                <a:solidFill>
                  <a:schemeClr val="dk1"/>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3733"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3733"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3733"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3733"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3733"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3733"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3733"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3733" b="0" i="0" u="none" strike="noStrike" cap="none">
                <a:solidFill>
                  <a:schemeClr val="dk1"/>
                </a:solidFill>
                <a:latin typeface="Didact Gothic"/>
                <a:ea typeface="Didact Gothic"/>
                <a:cs typeface="Didact Gothic"/>
                <a:sym typeface="Didact Gothic"/>
              </a:defRPr>
            </a:lvl9pPr>
          </a:lstStyle>
          <a:p>
            <a:pPr marL="0" marR="0" lvl="0" indent="0" algn="l" defTabSz="914400" rtl="0" eaLnBrk="1" fontAlgn="auto" latinLnBrk="0" hangingPunct="1">
              <a:lnSpc>
                <a:spcPct val="100000"/>
              </a:lnSpc>
              <a:spcBef>
                <a:spcPts val="0"/>
              </a:spcBef>
              <a:spcAft>
                <a:spcPts val="0"/>
              </a:spcAft>
              <a:buClr>
                <a:srgbClr val="000000"/>
              </a:buClr>
              <a:buSzPts val="2800"/>
              <a:buFont typeface="Didact Gothic"/>
              <a:buNone/>
              <a:tabLst/>
              <a:defRPr/>
            </a:pPr>
            <a:r>
              <a:rPr kumimoji="0" lang="vi-VN" sz="3733" b="1" i="0" u="none" strike="noStrike" kern="0" cap="none" spc="0" normalizeH="0" baseline="0" noProof="0" dirty="0">
                <a:ln>
                  <a:noFill/>
                </a:ln>
                <a:solidFill>
                  <a:srgbClr val="000000"/>
                </a:solidFill>
                <a:effectLst/>
                <a:uLnTx/>
                <a:uFillTx/>
                <a:latin typeface="Calibri" panose="020F0502020204030204" pitchFamily="34" charset="0"/>
                <a:ea typeface="Didact Gothic"/>
                <a:cs typeface="Calibri" panose="020F0502020204030204" pitchFamily="34" charset="0"/>
                <a:sym typeface="Didact Gothic"/>
              </a:rPr>
              <a:t>Khen thưởng TOP 3 bạn có thành tích tốt</a:t>
            </a:r>
            <a:endParaRPr kumimoji="0" lang="vi-VN" sz="3733" b="1" i="0" u="none" strike="noStrike" kern="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sym typeface="Didact Gothic"/>
            </a:endParaRPr>
          </a:p>
        </p:txBody>
      </p:sp>
      <p:grpSp>
        <p:nvGrpSpPr>
          <p:cNvPr id="135" name="Google Shape;516;p22">
            <a:extLst>
              <a:ext uri="{FF2B5EF4-FFF2-40B4-BE49-F238E27FC236}">
                <a16:creationId xmlns:a16="http://schemas.microsoft.com/office/drawing/2014/main" xmlns="" id="{7F37FF94-1DF7-42B8-B646-98A4485AE191}"/>
              </a:ext>
            </a:extLst>
          </p:cNvPr>
          <p:cNvGrpSpPr/>
          <p:nvPr/>
        </p:nvGrpSpPr>
        <p:grpSpPr>
          <a:xfrm>
            <a:off x="3495801" y="150868"/>
            <a:ext cx="1003896" cy="1158363"/>
            <a:chOff x="3368429" y="1154607"/>
            <a:chExt cx="994370" cy="1195944"/>
          </a:xfrm>
        </p:grpSpPr>
        <p:sp>
          <p:nvSpPr>
            <p:cNvPr id="136" name="Google Shape;517;p22">
              <a:extLst>
                <a:ext uri="{FF2B5EF4-FFF2-40B4-BE49-F238E27FC236}">
                  <a16:creationId xmlns:a16="http://schemas.microsoft.com/office/drawing/2014/main" xmlns="" id="{019576B5-4DED-4BF9-8ACB-6F99D3019B46}"/>
                </a:ext>
              </a:extLst>
            </p:cNvPr>
            <p:cNvSpPr/>
            <p:nvPr/>
          </p:nvSpPr>
          <p:spPr>
            <a:xfrm>
              <a:off x="3368429" y="1154607"/>
              <a:ext cx="994370" cy="1195944"/>
            </a:xfrm>
            <a:custGeom>
              <a:avLst/>
              <a:gdLst/>
              <a:ahLst/>
              <a:cxnLst/>
              <a:rect l="l" t="t" r="r" b="b"/>
              <a:pathLst>
                <a:path w="18320" h="22034" extrusionOk="0">
                  <a:moveTo>
                    <a:pt x="7644" y="8528"/>
                  </a:moveTo>
                  <a:cubicBezTo>
                    <a:pt x="7680" y="8541"/>
                    <a:pt x="7720" y="8565"/>
                    <a:pt x="7750" y="8604"/>
                  </a:cubicBezTo>
                  <a:lnTo>
                    <a:pt x="7773" y="8640"/>
                  </a:lnTo>
                  <a:cubicBezTo>
                    <a:pt x="7773" y="8644"/>
                    <a:pt x="7777" y="8648"/>
                    <a:pt x="7777" y="8648"/>
                  </a:cubicBezTo>
                  <a:cubicBezTo>
                    <a:pt x="7809" y="8717"/>
                    <a:pt x="7872" y="8930"/>
                    <a:pt x="7773" y="9394"/>
                  </a:cubicBezTo>
                  <a:cubicBezTo>
                    <a:pt x="7760" y="9451"/>
                    <a:pt x="7746" y="9504"/>
                    <a:pt x="7733" y="9557"/>
                  </a:cubicBezTo>
                  <a:cubicBezTo>
                    <a:pt x="7723" y="9457"/>
                    <a:pt x="7710" y="9362"/>
                    <a:pt x="7697" y="9269"/>
                  </a:cubicBezTo>
                  <a:cubicBezTo>
                    <a:pt x="7667" y="9029"/>
                    <a:pt x="7627" y="8730"/>
                    <a:pt x="7620" y="8528"/>
                  </a:cubicBezTo>
                  <a:close/>
                  <a:moveTo>
                    <a:pt x="9101" y="0"/>
                  </a:moveTo>
                  <a:cubicBezTo>
                    <a:pt x="8697" y="0"/>
                    <a:pt x="8282" y="24"/>
                    <a:pt x="7860" y="71"/>
                  </a:cubicBezTo>
                  <a:cubicBezTo>
                    <a:pt x="7803" y="78"/>
                    <a:pt x="7740" y="84"/>
                    <a:pt x="7673" y="95"/>
                  </a:cubicBezTo>
                  <a:lnTo>
                    <a:pt x="7647" y="98"/>
                  </a:lnTo>
                  <a:cubicBezTo>
                    <a:pt x="7487" y="118"/>
                    <a:pt x="7341" y="141"/>
                    <a:pt x="7199" y="167"/>
                  </a:cubicBezTo>
                  <a:cubicBezTo>
                    <a:pt x="7039" y="197"/>
                    <a:pt x="6873" y="234"/>
                    <a:pt x="6710" y="274"/>
                  </a:cubicBezTo>
                  <a:lnTo>
                    <a:pt x="6697" y="277"/>
                  </a:lnTo>
                  <a:cubicBezTo>
                    <a:pt x="6644" y="287"/>
                    <a:pt x="6591" y="300"/>
                    <a:pt x="6537" y="314"/>
                  </a:cubicBezTo>
                  <a:cubicBezTo>
                    <a:pt x="6524" y="317"/>
                    <a:pt x="6511" y="323"/>
                    <a:pt x="6497" y="327"/>
                  </a:cubicBezTo>
                  <a:cubicBezTo>
                    <a:pt x="6451" y="337"/>
                    <a:pt x="6405" y="350"/>
                    <a:pt x="6358" y="363"/>
                  </a:cubicBezTo>
                  <a:lnTo>
                    <a:pt x="6348" y="366"/>
                  </a:lnTo>
                  <a:cubicBezTo>
                    <a:pt x="6338" y="370"/>
                    <a:pt x="6328" y="374"/>
                    <a:pt x="6318" y="377"/>
                  </a:cubicBezTo>
                  <a:cubicBezTo>
                    <a:pt x="6258" y="393"/>
                    <a:pt x="6205" y="406"/>
                    <a:pt x="6152" y="423"/>
                  </a:cubicBezTo>
                  <a:cubicBezTo>
                    <a:pt x="6139" y="429"/>
                    <a:pt x="6126" y="433"/>
                    <a:pt x="6112" y="437"/>
                  </a:cubicBezTo>
                  <a:lnTo>
                    <a:pt x="6095" y="440"/>
                  </a:lnTo>
                  <a:cubicBezTo>
                    <a:pt x="6059" y="453"/>
                    <a:pt x="6023" y="466"/>
                    <a:pt x="5986" y="476"/>
                  </a:cubicBezTo>
                  <a:cubicBezTo>
                    <a:pt x="5959" y="486"/>
                    <a:pt x="5936" y="493"/>
                    <a:pt x="5910" y="503"/>
                  </a:cubicBezTo>
                  <a:cubicBezTo>
                    <a:pt x="5879" y="513"/>
                    <a:pt x="5850" y="523"/>
                    <a:pt x="5816" y="533"/>
                  </a:cubicBezTo>
                  <a:cubicBezTo>
                    <a:pt x="5793" y="543"/>
                    <a:pt x="5767" y="553"/>
                    <a:pt x="5740" y="559"/>
                  </a:cubicBezTo>
                  <a:cubicBezTo>
                    <a:pt x="5707" y="573"/>
                    <a:pt x="5677" y="582"/>
                    <a:pt x="5647" y="596"/>
                  </a:cubicBezTo>
                  <a:lnTo>
                    <a:pt x="5628" y="602"/>
                  </a:lnTo>
                  <a:cubicBezTo>
                    <a:pt x="5608" y="609"/>
                    <a:pt x="5588" y="616"/>
                    <a:pt x="5568" y="622"/>
                  </a:cubicBezTo>
                  <a:cubicBezTo>
                    <a:pt x="5521" y="642"/>
                    <a:pt x="5471" y="662"/>
                    <a:pt x="5425" y="679"/>
                  </a:cubicBezTo>
                  <a:cubicBezTo>
                    <a:pt x="5405" y="688"/>
                    <a:pt x="5385" y="696"/>
                    <a:pt x="5368" y="702"/>
                  </a:cubicBezTo>
                  <a:lnTo>
                    <a:pt x="5352" y="708"/>
                  </a:lnTo>
                  <a:cubicBezTo>
                    <a:pt x="5321" y="722"/>
                    <a:pt x="5289" y="735"/>
                    <a:pt x="5258" y="748"/>
                  </a:cubicBezTo>
                  <a:cubicBezTo>
                    <a:pt x="5235" y="759"/>
                    <a:pt x="5209" y="768"/>
                    <a:pt x="5186" y="779"/>
                  </a:cubicBezTo>
                  <a:cubicBezTo>
                    <a:pt x="5152" y="792"/>
                    <a:pt x="5122" y="808"/>
                    <a:pt x="5089" y="822"/>
                  </a:cubicBezTo>
                  <a:lnTo>
                    <a:pt x="5076" y="828"/>
                  </a:lnTo>
                  <a:cubicBezTo>
                    <a:pt x="5059" y="835"/>
                    <a:pt x="5042" y="841"/>
                    <a:pt x="5026" y="848"/>
                  </a:cubicBezTo>
                  <a:cubicBezTo>
                    <a:pt x="4970" y="875"/>
                    <a:pt x="4916" y="898"/>
                    <a:pt x="4870" y="921"/>
                  </a:cubicBezTo>
                  <a:cubicBezTo>
                    <a:pt x="3860" y="1400"/>
                    <a:pt x="2977" y="2040"/>
                    <a:pt x="2246" y="2828"/>
                  </a:cubicBezTo>
                  <a:cubicBezTo>
                    <a:pt x="1452" y="3678"/>
                    <a:pt x="868" y="4662"/>
                    <a:pt x="506" y="5751"/>
                  </a:cubicBezTo>
                  <a:cubicBezTo>
                    <a:pt x="120" y="6917"/>
                    <a:pt x="0" y="8179"/>
                    <a:pt x="156" y="9497"/>
                  </a:cubicBezTo>
                  <a:cubicBezTo>
                    <a:pt x="259" y="10388"/>
                    <a:pt x="506" y="11179"/>
                    <a:pt x="884" y="11839"/>
                  </a:cubicBezTo>
                  <a:cubicBezTo>
                    <a:pt x="901" y="11869"/>
                    <a:pt x="917" y="11899"/>
                    <a:pt x="934" y="11926"/>
                  </a:cubicBezTo>
                  <a:cubicBezTo>
                    <a:pt x="941" y="11936"/>
                    <a:pt x="944" y="11945"/>
                    <a:pt x="950" y="11953"/>
                  </a:cubicBezTo>
                  <a:lnTo>
                    <a:pt x="954" y="11959"/>
                  </a:lnTo>
                  <a:cubicBezTo>
                    <a:pt x="964" y="11976"/>
                    <a:pt x="977" y="11996"/>
                    <a:pt x="987" y="12012"/>
                  </a:cubicBezTo>
                  <a:cubicBezTo>
                    <a:pt x="994" y="12025"/>
                    <a:pt x="1001" y="12036"/>
                    <a:pt x="1010" y="12048"/>
                  </a:cubicBezTo>
                  <a:cubicBezTo>
                    <a:pt x="1021" y="12065"/>
                    <a:pt x="1030" y="12082"/>
                    <a:pt x="1044" y="12102"/>
                  </a:cubicBezTo>
                  <a:lnTo>
                    <a:pt x="1047" y="12105"/>
                  </a:lnTo>
                  <a:cubicBezTo>
                    <a:pt x="1053" y="12115"/>
                    <a:pt x="1057" y="12122"/>
                    <a:pt x="1064" y="12132"/>
                  </a:cubicBezTo>
                  <a:cubicBezTo>
                    <a:pt x="1080" y="12158"/>
                    <a:pt x="1100" y="12181"/>
                    <a:pt x="1116" y="12208"/>
                  </a:cubicBezTo>
                  <a:cubicBezTo>
                    <a:pt x="1123" y="12215"/>
                    <a:pt x="1130" y="12224"/>
                    <a:pt x="1136" y="12235"/>
                  </a:cubicBezTo>
                  <a:lnTo>
                    <a:pt x="1140" y="12241"/>
                  </a:lnTo>
                  <a:cubicBezTo>
                    <a:pt x="1150" y="12255"/>
                    <a:pt x="1163" y="12272"/>
                    <a:pt x="1173" y="12287"/>
                  </a:cubicBezTo>
                  <a:cubicBezTo>
                    <a:pt x="1183" y="12298"/>
                    <a:pt x="1190" y="12311"/>
                    <a:pt x="1200" y="12324"/>
                  </a:cubicBezTo>
                  <a:cubicBezTo>
                    <a:pt x="1210" y="12338"/>
                    <a:pt x="1220" y="12351"/>
                    <a:pt x="1233" y="12364"/>
                  </a:cubicBezTo>
                  <a:cubicBezTo>
                    <a:pt x="1240" y="12378"/>
                    <a:pt x="1249" y="12387"/>
                    <a:pt x="1260" y="12401"/>
                  </a:cubicBezTo>
                  <a:cubicBezTo>
                    <a:pt x="1273" y="12417"/>
                    <a:pt x="1283" y="12431"/>
                    <a:pt x="1296" y="12447"/>
                  </a:cubicBezTo>
                  <a:cubicBezTo>
                    <a:pt x="1309" y="12464"/>
                    <a:pt x="1323" y="12477"/>
                    <a:pt x="1332" y="12494"/>
                  </a:cubicBezTo>
                  <a:cubicBezTo>
                    <a:pt x="1349" y="12511"/>
                    <a:pt x="1363" y="12527"/>
                    <a:pt x="1375" y="12543"/>
                  </a:cubicBezTo>
                  <a:cubicBezTo>
                    <a:pt x="1383" y="12554"/>
                    <a:pt x="1392" y="12563"/>
                    <a:pt x="1402" y="12574"/>
                  </a:cubicBezTo>
                  <a:lnTo>
                    <a:pt x="1402" y="12577"/>
                  </a:lnTo>
                  <a:cubicBezTo>
                    <a:pt x="1415" y="12590"/>
                    <a:pt x="1426" y="12603"/>
                    <a:pt x="1439" y="12617"/>
                  </a:cubicBezTo>
                  <a:cubicBezTo>
                    <a:pt x="1449" y="12626"/>
                    <a:pt x="1459" y="12637"/>
                    <a:pt x="1469" y="12650"/>
                  </a:cubicBezTo>
                  <a:cubicBezTo>
                    <a:pt x="1479" y="12660"/>
                    <a:pt x="1492" y="12673"/>
                    <a:pt x="1502" y="12686"/>
                  </a:cubicBezTo>
                  <a:lnTo>
                    <a:pt x="1509" y="12693"/>
                  </a:lnTo>
                  <a:cubicBezTo>
                    <a:pt x="1515" y="12700"/>
                    <a:pt x="1525" y="12710"/>
                    <a:pt x="1532" y="12716"/>
                  </a:cubicBezTo>
                  <a:cubicBezTo>
                    <a:pt x="1552" y="12739"/>
                    <a:pt x="1571" y="12759"/>
                    <a:pt x="1591" y="12779"/>
                  </a:cubicBezTo>
                  <a:cubicBezTo>
                    <a:pt x="1599" y="12786"/>
                    <a:pt x="1605" y="12793"/>
                    <a:pt x="1611" y="12799"/>
                  </a:cubicBezTo>
                  <a:lnTo>
                    <a:pt x="1619" y="12806"/>
                  </a:lnTo>
                  <a:cubicBezTo>
                    <a:pt x="1631" y="12819"/>
                    <a:pt x="1645" y="12833"/>
                    <a:pt x="1658" y="12845"/>
                  </a:cubicBezTo>
                  <a:cubicBezTo>
                    <a:pt x="1668" y="12856"/>
                    <a:pt x="1678" y="12862"/>
                    <a:pt x="1688" y="12873"/>
                  </a:cubicBezTo>
                  <a:cubicBezTo>
                    <a:pt x="1701" y="12885"/>
                    <a:pt x="1714" y="12899"/>
                    <a:pt x="1728" y="12912"/>
                  </a:cubicBezTo>
                  <a:lnTo>
                    <a:pt x="1731" y="12912"/>
                  </a:lnTo>
                  <a:cubicBezTo>
                    <a:pt x="1738" y="12922"/>
                    <a:pt x="1748" y="12929"/>
                    <a:pt x="1754" y="12936"/>
                  </a:cubicBezTo>
                  <a:cubicBezTo>
                    <a:pt x="1771" y="12952"/>
                    <a:pt x="1791" y="12969"/>
                    <a:pt x="1807" y="12982"/>
                  </a:cubicBezTo>
                  <a:cubicBezTo>
                    <a:pt x="1811" y="12989"/>
                    <a:pt x="1818" y="12992"/>
                    <a:pt x="1824" y="12995"/>
                  </a:cubicBezTo>
                  <a:cubicBezTo>
                    <a:pt x="1844" y="13015"/>
                    <a:pt x="1867" y="13035"/>
                    <a:pt x="1890" y="13055"/>
                  </a:cubicBezTo>
                  <a:cubicBezTo>
                    <a:pt x="1898" y="13062"/>
                    <a:pt x="1904" y="13065"/>
                    <a:pt x="1910" y="13072"/>
                  </a:cubicBezTo>
                  <a:lnTo>
                    <a:pt x="1913" y="13072"/>
                  </a:lnTo>
                  <a:cubicBezTo>
                    <a:pt x="1930" y="13089"/>
                    <a:pt x="1947" y="13101"/>
                    <a:pt x="1964" y="13115"/>
                  </a:cubicBezTo>
                  <a:cubicBezTo>
                    <a:pt x="1973" y="13121"/>
                    <a:pt x="1980" y="13128"/>
                    <a:pt x="1987" y="13132"/>
                  </a:cubicBezTo>
                  <a:cubicBezTo>
                    <a:pt x="2007" y="13148"/>
                    <a:pt x="2023" y="13161"/>
                    <a:pt x="2043" y="13175"/>
                  </a:cubicBezTo>
                  <a:lnTo>
                    <a:pt x="2043" y="13178"/>
                  </a:lnTo>
                  <a:cubicBezTo>
                    <a:pt x="2050" y="13181"/>
                    <a:pt x="2053" y="13184"/>
                    <a:pt x="2060" y="13188"/>
                  </a:cubicBezTo>
                  <a:cubicBezTo>
                    <a:pt x="2083" y="13208"/>
                    <a:pt x="2110" y="13224"/>
                    <a:pt x="2137" y="13244"/>
                  </a:cubicBezTo>
                  <a:lnTo>
                    <a:pt x="2140" y="13248"/>
                  </a:lnTo>
                  <a:cubicBezTo>
                    <a:pt x="2163" y="13264"/>
                    <a:pt x="2186" y="13281"/>
                    <a:pt x="2209" y="13294"/>
                  </a:cubicBezTo>
                  <a:lnTo>
                    <a:pt x="2226" y="13308"/>
                  </a:lnTo>
                  <a:cubicBezTo>
                    <a:pt x="2249" y="13321"/>
                    <a:pt x="2269" y="13334"/>
                    <a:pt x="2289" y="13348"/>
                  </a:cubicBezTo>
                  <a:lnTo>
                    <a:pt x="2306" y="13357"/>
                  </a:lnTo>
                  <a:cubicBezTo>
                    <a:pt x="2356" y="13391"/>
                    <a:pt x="2409" y="13423"/>
                    <a:pt x="2462" y="13454"/>
                  </a:cubicBezTo>
                  <a:lnTo>
                    <a:pt x="2472" y="13460"/>
                  </a:lnTo>
                  <a:cubicBezTo>
                    <a:pt x="2495" y="13474"/>
                    <a:pt x="2519" y="13487"/>
                    <a:pt x="2542" y="13500"/>
                  </a:cubicBezTo>
                  <a:lnTo>
                    <a:pt x="2558" y="13507"/>
                  </a:lnTo>
                  <a:cubicBezTo>
                    <a:pt x="2582" y="13520"/>
                    <a:pt x="2605" y="13533"/>
                    <a:pt x="2628" y="13547"/>
                  </a:cubicBezTo>
                  <a:lnTo>
                    <a:pt x="2638" y="13550"/>
                  </a:lnTo>
                  <a:cubicBezTo>
                    <a:pt x="2691" y="13576"/>
                    <a:pt x="2744" y="13603"/>
                    <a:pt x="2801" y="13630"/>
                  </a:cubicBezTo>
                  <a:lnTo>
                    <a:pt x="2814" y="13636"/>
                  </a:lnTo>
                  <a:cubicBezTo>
                    <a:pt x="2837" y="13647"/>
                    <a:pt x="2861" y="13656"/>
                    <a:pt x="2884" y="13667"/>
                  </a:cubicBezTo>
                  <a:lnTo>
                    <a:pt x="2900" y="13673"/>
                  </a:lnTo>
                  <a:cubicBezTo>
                    <a:pt x="2924" y="13683"/>
                    <a:pt x="2950" y="13693"/>
                    <a:pt x="2974" y="13702"/>
                  </a:cubicBezTo>
                  <a:lnTo>
                    <a:pt x="2980" y="13706"/>
                  </a:lnTo>
                  <a:cubicBezTo>
                    <a:pt x="3006" y="13716"/>
                    <a:pt x="3034" y="13730"/>
                    <a:pt x="3060" y="13736"/>
                  </a:cubicBezTo>
                  <a:cubicBezTo>
                    <a:pt x="3066" y="13739"/>
                    <a:pt x="3073" y="13742"/>
                    <a:pt x="3083" y="13746"/>
                  </a:cubicBezTo>
                  <a:lnTo>
                    <a:pt x="3086" y="13746"/>
                  </a:lnTo>
                  <a:cubicBezTo>
                    <a:pt x="3103" y="13753"/>
                    <a:pt x="3120" y="13759"/>
                    <a:pt x="3140" y="13766"/>
                  </a:cubicBezTo>
                  <a:cubicBezTo>
                    <a:pt x="3149" y="13769"/>
                    <a:pt x="3163" y="13773"/>
                    <a:pt x="3173" y="13779"/>
                  </a:cubicBezTo>
                  <a:cubicBezTo>
                    <a:pt x="3186" y="13782"/>
                    <a:pt x="3203" y="13789"/>
                    <a:pt x="3216" y="13793"/>
                  </a:cubicBezTo>
                  <a:lnTo>
                    <a:pt x="3219" y="13793"/>
                  </a:lnTo>
                  <a:cubicBezTo>
                    <a:pt x="3229" y="13796"/>
                    <a:pt x="3242" y="13802"/>
                    <a:pt x="3256" y="13806"/>
                  </a:cubicBezTo>
                  <a:cubicBezTo>
                    <a:pt x="3262" y="13809"/>
                    <a:pt x="3273" y="13809"/>
                    <a:pt x="3279" y="13812"/>
                  </a:cubicBezTo>
                  <a:lnTo>
                    <a:pt x="3293" y="13816"/>
                  </a:lnTo>
                  <a:cubicBezTo>
                    <a:pt x="3305" y="13819"/>
                    <a:pt x="3319" y="13826"/>
                    <a:pt x="3332" y="13829"/>
                  </a:cubicBezTo>
                  <a:cubicBezTo>
                    <a:pt x="3342" y="13832"/>
                    <a:pt x="3356" y="13836"/>
                    <a:pt x="3368" y="13839"/>
                  </a:cubicBezTo>
                  <a:lnTo>
                    <a:pt x="3379" y="13842"/>
                  </a:lnTo>
                  <a:cubicBezTo>
                    <a:pt x="3388" y="13846"/>
                    <a:pt x="3395" y="13849"/>
                    <a:pt x="3402" y="13849"/>
                  </a:cubicBezTo>
                  <a:cubicBezTo>
                    <a:pt x="3422" y="13856"/>
                    <a:pt x="3438" y="13859"/>
                    <a:pt x="3455" y="13862"/>
                  </a:cubicBezTo>
                  <a:lnTo>
                    <a:pt x="3482" y="13869"/>
                  </a:lnTo>
                  <a:cubicBezTo>
                    <a:pt x="3541" y="13886"/>
                    <a:pt x="3601" y="13899"/>
                    <a:pt x="3661" y="13912"/>
                  </a:cubicBezTo>
                  <a:lnTo>
                    <a:pt x="3678" y="13915"/>
                  </a:lnTo>
                  <a:cubicBezTo>
                    <a:pt x="3698" y="13918"/>
                    <a:pt x="3717" y="13922"/>
                    <a:pt x="3737" y="13929"/>
                  </a:cubicBezTo>
                  <a:lnTo>
                    <a:pt x="3754" y="13932"/>
                  </a:lnTo>
                  <a:cubicBezTo>
                    <a:pt x="3817" y="13942"/>
                    <a:pt x="3880" y="13952"/>
                    <a:pt x="3940" y="13962"/>
                  </a:cubicBezTo>
                  <a:lnTo>
                    <a:pt x="3957" y="13962"/>
                  </a:lnTo>
                  <a:cubicBezTo>
                    <a:pt x="3977" y="13966"/>
                    <a:pt x="3997" y="13969"/>
                    <a:pt x="4016" y="13969"/>
                  </a:cubicBezTo>
                  <a:lnTo>
                    <a:pt x="4016" y="13972"/>
                  </a:lnTo>
                  <a:lnTo>
                    <a:pt x="4026" y="13972"/>
                  </a:lnTo>
                  <a:cubicBezTo>
                    <a:pt x="4076" y="13978"/>
                    <a:pt x="4126" y="13981"/>
                    <a:pt x="4176" y="13985"/>
                  </a:cubicBezTo>
                  <a:cubicBezTo>
                    <a:pt x="2841" y="14962"/>
                    <a:pt x="2047" y="15954"/>
                    <a:pt x="1744" y="17031"/>
                  </a:cubicBezTo>
                  <a:cubicBezTo>
                    <a:pt x="1449" y="18094"/>
                    <a:pt x="1701" y="18991"/>
                    <a:pt x="1990" y="19728"/>
                  </a:cubicBezTo>
                  <a:cubicBezTo>
                    <a:pt x="2000" y="19751"/>
                    <a:pt x="2010" y="19771"/>
                    <a:pt x="2017" y="19795"/>
                  </a:cubicBezTo>
                  <a:cubicBezTo>
                    <a:pt x="2023" y="19805"/>
                    <a:pt x="2027" y="19814"/>
                    <a:pt x="2030" y="19825"/>
                  </a:cubicBezTo>
                  <a:cubicBezTo>
                    <a:pt x="2037" y="19838"/>
                    <a:pt x="2043" y="19848"/>
                    <a:pt x="2047" y="19861"/>
                  </a:cubicBezTo>
                  <a:cubicBezTo>
                    <a:pt x="2057" y="19885"/>
                    <a:pt x="2070" y="19908"/>
                    <a:pt x="2080" y="19931"/>
                  </a:cubicBezTo>
                  <a:cubicBezTo>
                    <a:pt x="2083" y="19934"/>
                    <a:pt x="2086" y="19940"/>
                    <a:pt x="2086" y="19948"/>
                  </a:cubicBezTo>
                  <a:cubicBezTo>
                    <a:pt x="2097" y="19960"/>
                    <a:pt x="2103" y="19977"/>
                    <a:pt x="2113" y="19994"/>
                  </a:cubicBezTo>
                  <a:lnTo>
                    <a:pt x="2117" y="20000"/>
                  </a:lnTo>
                  <a:cubicBezTo>
                    <a:pt x="2412" y="20562"/>
                    <a:pt x="2897" y="21017"/>
                    <a:pt x="3561" y="21359"/>
                  </a:cubicBezTo>
                  <a:cubicBezTo>
                    <a:pt x="4213" y="21694"/>
                    <a:pt x="5030" y="21907"/>
                    <a:pt x="5989" y="21993"/>
                  </a:cubicBezTo>
                  <a:lnTo>
                    <a:pt x="5996" y="21993"/>
                  </a:lnTo>
                  <a:cubicBezTo>
                    <a:pt x="6029" y="21997"/>
                    <a:pt x="6063" y="22000"/>
                    <a:pt x="6099" y="22000"/>
                  </a:cubicBezTo>
                  <a:lnTo>
                    <a:pt x="6119" y="22004"/>
                  </a:lnTo>
                  <a:cubicBezTo>
                    <a:pt x="6152" y="22007"/>
                    <a:pt x="6189" y="22007"/>
                    <a:pt x="6222" y="22010"/>
                  </a:cubicBezTo>
                  <a:lnTo>
                    <a:pt x="6242" y="22010"/>
                  </a:lnTo>
                  <a:cubicBezTo>
                    <a:pt x="6388" y="22020"/>
                    <a:pt x="6537" y="22027"/>
                    <a:pt x="6690" y="22030"/>
                  </a:cubicBezTo>
                  <a:lnTo>
                    <a:pt x="6730" y="22030"/>
                  </a:lnTo>
                  <a:cubicBezTo>
                    <a:pt x="6760" y="22033"/>
                    <a:pt x="6790" y="22033"/>
                    <a:pt x="6820" y="22033"/>
                  </a:cubicBezTo>
                  <a:lnTo>
                    <a:pt x="7149" y="22033"/>
                  </a:lnTo>
                  <a:cubicBezTo>
                    <a:pt x="7202" y="22033"/>
                    <a:pt x="7255" y="22030"/>
                    <a:pt x="7308" y="22030"/>
                  </a:cubicBezTo>
                  <a:lnTo>
                    <a:pt x="7325" y="22030"/>
                  </a:lnTo>
                  <a:cubicBezTo>
                    <a:pt x="7341" y="22030"/>
                    <a:pt x="7358" y="22030"/>
                    <a:pt x="7374" y="22027"/>
                  </a:cubicBezTo>
                  <a:lnTo>
                    <a:pt x="7454" y="22027"/>
                  </a:lnTo>
                  <a:cubicBezTo>
                    <a:pt x="7478" y="22023"/>
                    <a:pt x="7501" y="22023"/>
                    <a:pt x="7527" y="22023"/>
                  </a:cubicBezTo>
                  <a:cubicBezTo>
                    <a:pt x="7550" y="22023"/>
                    <a:pt x="7577" y="22020"/>
                    <a:pt x="7604" y="22020"/>
                  </a:cubicBezTo>
                  <a:cubicBezTo>
                    <a:pt x="7630" y="22020"/>
                    <a:pt x="7653" y="22017"/>
                    <a:pt x="7680" y="22017"/>
                  </a:cubicBezTo>
                  <a:cubicBezTo>
                    <a:pt x="7707" y="22017"/>
                    <a:pt x="7730" y="22013"/>
                    <a:pt x="7757" y="22013"/>
                  </a:cubicBezTo>
                  <a:cubicBezTo>
                    <a:pt x="7783" y="22010"/>
                    <a:pt x="7813" y="22010"/>
                    <a:pt x="7843" y="22007"/>
                  </a:cubicBezTo>
                  <a:lnTo>
                    <a:pt x="7860" y="22007"/>
                  </a:lnTo>
                  <a:cubicBezTo>
                    <a:pt x="7876" y="22007"/>
                    <a:pt x="7892" y="22004"/>
                    <a:pt x="7909" y="22004"/>
                  </a:cubicBezTo>
                  <a:cubicBezTo>
                    <a:pt x="7949" y="22000"/>
                    <a:pt x="7992" y="21997"/>
                    <a:pt x="8032" y="21997"/>
                  </a:cubicBezTo>
                  <a:cubicBezTo>
                    <a:pt x="8052" y="21993"/>
                    <a:pt x="8072" y="21993"/>
                    <a:pt x="8092" y="21990"/>
                  </a:cubicBezTo>
                  <a:cubicBezTo>
                    <a:pt x="8135" y="21987"/>
                    <a:pt x="8182" y="21984"/>
                    <a:pt x="8225" y="21980"/>
                  </a:cubicBezTo>
                  <a:cubicBezTo>
                    <a:pt x="8238" y="21980"/>
                    <a:pt x="8255" y="21977"/>
                    <a:pt x="8268" y="21977"/>
                  </a:cubicBezTo>
                  <a:lnTo>
                    <a:pt x="8285" y="21973"/>
                  </a:lnTo>
                  <a:cubicBezTo>
                    <a:pt x="8321" y="21973"/>
                    <a:pt x="8355" y="21970"/>
                    <a:pt x="8387" y="21967"/>
                  </a:cubicBezTo>
                  <a:cubicBezTo>
                    <a:pt x="8410" y="21964"/>
                    <a:pt x="8430" y="21964"/>
                    <a:pt x="8454" y="21960"/>
                  </a:cubicBezTo>
                  <a:cubicBezTo>
                    <a:pt x="8490" y="21957"/>
                    <a:pt x="8524" y="21953"/>
                    <a:pt x="8557" y="21950"/>
                  </a:cubicBezTo>
                  <a:cubicBezTo>
                    <a:pt x="8580" y="21947"/>
                    <a:pt x="8603" y="21944"/>
                    <a:pt x="8623" y="21944"/>
                  </a:cubicBezTo>
                  <a:cubicBezTo>
                    <a:pt x="8660" y="21941"/>
                    <a:pt x="8700" y="21933"/>
                    <a:pt x="8737" y="21930"/>
                  </a:cubicBezTo>
                  <a:lnTo>
                    <a:pt x="8756" y="21927"/>
                  </a:lnTo>
                  <a:cubicBezTo>
                    <a:pt x="8766" y="21927"/>
                    <a:pt x="8780" y="21927"/>
                    <a:pt x="8793" y="21924"/>
                  </a:cubicBezTo>
                  <a:cubicBezTo>
                    <a:pt x="8849" y="21917"/>
                    <a:pt x="8906" y="21910"/>
                    <a:pt x="8965" y="21904"/>
                  </a:cubicBezTo>
                  <a:cubicBezTo>
                    <a:pt x="9427" y="21847"/>
                    <a:pt x="9896" y="21801"/>
                    <a:pt x="10391" y="21748"/>
                  </a:cubicBezTo>
                  <a:cubicBezTo>
                    <a:pt x="11806" y="21605"/>
                    <a:pt x="13270" y="21455"/>
                    <a:pt x="14542" y="21084"/>
                  </a:cubicBezTo>
                  <a:cubicBezTo>
                    <a:pt x="16154" y="20612"/>
                    <a:pt x="17219" y="19841"/>
                    <a:pt x="17794" y="18729"/>
                  </a:cubicBezTo>
                  <a:cubicBezTo>
                    <a:pt x="17814" y="18695"/>
                    <a:pt x="17831" y="18662"/>
                    <a:pt x="17844" y="18629"/>
                  </a:cubicBezTo>
                  <a:cubicBezTo>
                    <a:pt x="17973" y="18356"/>
                    <a:pt x="18076" y="18067"/>
                    <a:pt x="18146" y="17762"/>
                  </a:cubicBezTo>
                  <a:cubicBezTo>
                    <a:pt x="18183" y="17616"/>
                    <a:pt x="18319" y="17041"/>
                    <a:pt x="18263" y="16400"/>
                  </a:cubicBezTo>
                  <a:cubicBezTo>
                    <a:pt x="18263" y="16373"/>
                    <a:pt x="18260" y="16347"/>
                    <a:pt x="18260" y="16317"/>
                  </a:cubicBezTo>
                  <a:lnTo>
                    <a:pt x="18256" y="16297"/>
                  </a:lnTo>
                  <a:cubicBezTo>
                    <a:pt x="18252" y="16221"/>
                    <a:pt x="18246" y="16144"/>
                    <a:pt x="18240" y="16071"/>
                  </a:cubicBezTo>
                  <a:lnTo>
                    <a:pt x="18240" y="16061"/>
                  </a:lnTo>
                  <a:cubicBezTo>
                    <a:pt x="18229" y="15985"/>
                    <a:pt x="18223" y="15911"/>
                    <a:pt x="18209" y="15835"/>
                  </a:cubicBezTo>
                  <a:lnTo>
                    <a:pt x="18209" y="15832"/>
                  </a:lnTo>
                  <a:cubicBezTo>
                    <a:pt x="18143" y="15393"/>
                    <a:pt x="18021" y="14998"/>
                    <a:pt x="17841" y="14659"/>
                  </a:cubicBezTo>
                  <a:cubicBezTo>
                    <a:pt x="17738" y="14447"/>
                    <a:pt x="17622" y="14277"/>
                    <a:pt x="17492" y="14138"/>
                  </a:cubicBezTo>
                  <a:cubicBezTo>
                    <a:pt x="17113" y="13693"/>
                    <a:pt x="16615" y="13394"/>
                    <a:pt x="16014" y="13244"/>
                  </a:cubicBezTo>
                  <a:lnTo>
                    <a:pt x="16008" y="13244"/>
                  </a:lnTo>
                  <a:cubicBezTo>
                    <a:pt x="15954" y="13231"/>
                    <a:pt x="15898" y="13218"/>
                    <a:pt x="15844" y="13208"/>
                  </a:cubicBezTo>
                  <a:lnTo>
                    <a:pt x="15835" y="13204"/>
                  </a:lnTo>
                  <a:cubicBezTo>
                    <a:pt x="15781" y="13195"/>
                    <a:pt x="15729" y="13188"/>
                    <a:pt x="15678" y="13178"/>
                  </a:cubicBezTo>
                  <a:lnTo>
                    <a:pt x="15658" y="13178"/>
                  </a:lnTo>
                  <a:cubicBezTo>
                    <a:pt x="15635" y="13175"/>
                    <a:pt x="15612" y="13172"/>
                    <a:pt x="15589" y="13168"/>
                  </a:cubicBezTo>
                  <a:lnTo>
                    <a:pt x="15579" y="13164"/>
                  </a:lnTo>
                  <a:cubicBezTo>
                    <a:pt x="15556" y="13164"/>
                    <a:pt x="15536" y="13161"/>
                    <a:pt x="15513" y="13158"/>
                  </a:cubicBezTo>
                  <a:lnTo>
                    <a:pt x="15485" y="13155"/>
                  </a:lnTo>
                  <a:cubicBezTo>
                    <a:pt x="15470" y="13155"/>
                    <a:pt x="15450" y="13152"/>
                    <a:pt x="15433" y="13152"/>
                  </a:cubicBezTo>
                  <a:cubicBezTo>
                    <a:pt x="15419" y="13152"/>
                    <a:pt x="15406" y="13148"/>
                    <a:pt x="15393" y="13148"/>
                  </a:cubicBezTo>
                  <a:cubicBezTo>
                    <a:pt x="15379" y="13148"/>
                    <a:pt x="15366" y="13148"/>
                    <a:pt x="15353" y="13144"/>
                  </a:cubicBezTo>
                  <a:lnTo>
                    <a:pt x="15313" y="13144"/>
                  </a:lnTo>
                  <a:cubicBezTo>
                    <a:pt x="15303" y="13141"/>
                    <a:pt x="15293" y="13141"/>
                    <a:pt x="15283" y="13141"/>
                  </a:cubicBezTo>
                  <a:cubicBezTo>
                    <a:pt x="15260" y="13141"/>
                    <a:pt x="15237" y="13141"/>
                    <a:pt x="15210" y="13138"/>
                  </a:cubicBezTo>
                  <a:lnTo>
                    <a:pt x="15194" y="13138"/>
                  </a:lnTo>
                  <a:cubicBezTo>
                    <a:pt x="15161" y="13137"/>
                    <a:pt x="15128" y="13137"/>
                    <a:pt x="15095" y="13137"/>
                  </a:cubicBezTo>
                  <a:cubicBezTo>
                    <a:pt x="14824" y="13137"/>
                    <a:pt x="14532" y="13160"/>
                    <a:pt x="14234" y="13204"/>
                  </a:cubicBezTo>
                  <a:cubicBezTo>
                    <a:pt x="14516" y="12969"/>
                    <a:pt x="14792" y="12696"/>
                    <a:pt x="15054" y="12387"/>
                  </a:cubicBezTo>
                  <a:cubicBezTo>
                    <a:pt x="16143" y="11096"/>
                    <a:pt x="16641" y="9438"/>
                    <a:pt x="16539" y="7461"/>
                  </a:cubicBezTo>
                  <a:cubicBezTo>
                    <a:pt x="16426" y="5362"/>
                    <a:pt x="15841" y="3662"/>
                    <a:pt x="14795" y="2399"/>
                  </a:cubicBezTo>
                  <a:cubicBezTo>
                    <a:pt x="14300" y="1804"/>
                    <a:pt x="13705" y="1310"/>
                    <a:pt x="13021" y="928"/>
                  </a:cubicBezTo>
                  <a:cubicBezTo>
                    <a:pt x="12387" y="576"/>
                    <a:pt x="11676" y="320"/>
                    <a:pt x="10902" y="167"/>
                  </a:cubicBezTo>
                  <a:cubicBezTo>
                    <a:pt x="10329" y="56"/>
                    <a:pt x="9727" y="0"/>
                    <a:pt x="9101"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37" name="Google Shape;518;p22">
              <a:extLst>
                <a:ext uri="{FF2B5EF4-FFF2-40B4-BE49-F238E27FC236}">
                  <a16:creationId xmlns:a16="http://schemas.microsoft.com/office/drawing/2014/main" xmlns="" id="{F482A3EC-7844-4ADA-8DDC-C0D0A385D411}"/>
                </a:ext>
              </a:extLst>
            </p:cNvPr>
            <p:cNvSpPr/>
            <p:nvPr/>
          </p:nvSpPr>
          <p:spPr>
            <a:xfrm>
              <a:off x="3416247" y="1205683"/>
              <a:ext cx="896073" cy="1085653"/>
            </a:xfrm>
            <a:custGeom>
              <a:avLst/>
              <a:gdLst/>
              <a:ahLst/>
              <a:cxnLst/>
              <a:rect l="l" t="t" r="r" b="b"/>
              <a:pathLst>
                <a:path w="16509" h="20002" extrusionOk="0">
                  <a:moveTo>
                    <a:pt x="8218" y="0"/>
                  </a:moveTo>
                  <a:cubicBezTo>
                    <a:pt x="7848" y="0"/>
                    <a:pt x="7470" y="22"/>
                    <a:pt x="7088" y="63"/>
                  </a:cubicBezTo>
                  <a:cubicBezTo>
                    <a:pt x="6892" y="86"/>
                    <a:pt x="6696" y="113"/>
                    <a:pt x="6504" y="150"/>
                  </a:cubicBezTo>
                  <a:cubicBezTo>
                    <a:pt x="5786" y="282"/>
                    <a:pt x="5082" y="509"/>
                    <a:pt x="4424" y="824"/>
                  </a:cubicBezTo>
                  <a:cubicBezTo>
                    <a:pt x="3557" y="1233"/>
                    <a:pt x="2763" y="1800"/>
                    <a:pt x="2105" y="2502"/>
                  </a:cubicBezTo>
                  <a:cubicBezTo>
                    <a:pt x="773" y="3929"/>
                    <a:pt x="0" y="5922"/>
                    <a:pt x="282" y="8364"/>
                  </a:cubicBezTo>
                  <a:cubicBezTo>
                    <a:pt x="375" y="9158"/>
                    <a:pt x="591" y="9805"/>
                    <a:pt x="883" y="10320"/>
                  </a:cubicBezTo>
                  <a:cubicBezTo>
                    <a:pt x="1359" y="11147"/>
                    <a:pt x="2033" y="11625"/>
                    <a:pt x="2740" y="11838"/>
                  </a:cubicBezTo>
                  <a:cubicBezTo>
                    <a:pt x="3030" y="11925"/>
                    <a:pt x="3325" y="11965"/>
                    <a:pt x="3612" y="11965"/>
                  </a:cubicBezTo>
                  <a:cubicBezTo>
                    <a:pt x="4806" y="11965"/>
                    <a:pt x="5872" y="11264"/>
                    <a:pt x="5926" y="10227"/>
                  </a:cubicBezTo>
                  <a:cubicBezTo>
                    <a:pt x="6039" y="8108"/>
                    <a:pt x="5004" y="6493"/>
                    <a:pt x="6753" y="6493"/>
                  </a:cubicBezTo>
                  <a:cubicBezTo>
                    <a:pt x="6801" y="6493"/>
                    <a:pt x="6852" y="6495"/>
                    <a:pt x="6905" y="6497"/>
                  </a:cubicBezTo>
                  <a:cubicBezTo>
                    <a:pt x="6905" y="6497"/>
                    <a:pt x="6919" y="6500"/>
                    <a:pt x="6942" y="6504"/>
                  </a:cubicBezTo>
                  <a:cubicBezTo>
                    <a:pt x="7081" y="6534"/>
                    <a:pt x="7566" y="6673"/>
                    <a:pt x="7816" y="7198"/>
                  </a:cubicBezTo>
                  <a:cubicBezTo>
                    <a:pt x="7962" y="7510"/>
                    <a:pt x="8021" y="7955"/>
                    <a:pt x="7882" y="8596"/>
                  </a:cubicBezTo>
                  <a:cubicBezTo>
                    <a:pt x="7463" y="10506"/>
                    <a:pt x="6623" y="11812"/>
                    <a:pt x="3919" y="13771"/>
                  </a:cubicBezTo>
                  <a:cubicBezTo>
                    <a:pt x="2627" y="14708"/>
                    <a:pt x="2049" y="15548"/>
                    <a:pt x="1843" y="16286"/>
                  </a:cubicBezTo>
                  <a:cubicBezTo>
                    <a:pt x="1618" y="17093"/>
                    <a:pt x="1837" y="17781"/>
                    <a:pt x="2056" y="18339"/>
                  </a:cubicBezTo>
                  <a:cubicBezTo>
                    <a:pt x="2125" y="18518"/>
                    <a:pt x="2232" y="18694"/>
                    <a:pt x="2378" y="18860"/>
                  </a:cubicBezTo>
                  <a:cubicBezTo>
                    <a:pt x="2942" y="19505"/>
                    <a:pt x="4110" y="20002"/>
                    <a:pt x="6107" y="20002"/>
                  </a:cubicBezTo>
                  <a:cubicBezTo>
                    <a:pt x="6660" y="20002"/>
                    <a:pt x="7277" y="19964"/>
                    <a:pt x="7962" y="19880"/>
                  </a:cubicBezTo>
                  <a:cubicBezTo>
                    <a:pt x="11751" y="19412"/>
                    <a:pt x="16508" y="19505"/>
                    <a:pt x="16369" y="15449"/>
                  </a:cubicBezTo>
                  <a:cubicBezTo>
                    <a:pt x="16306" y="13650"/>
                    <a:pt x="15317" y="13136"/>
                    <a:pt x="14191" y="13136"/>
                  </a:cubicBezTo>
                  <a:cubicBezTo>
                    <a:pt x="13934" y="13136"/>
                    <a:pt x="13670" y="13163"/>
                    <a:pt x="13409" y="13207"/>
                  </a:cubicBezTo>
                  <a:cubicBezTo>
                    <a:pt x="12967" y="13284"/>
                    <a:pt x="12532" y="13410"/>
                    <a:pt x="12147" y="13543"/>
                  </a:cubicBezTo>
                  <a:cubicBezTo>
                    <a:pt x="11509" y="13758"/>
                    <a:pt x="11011" y="13997"/>
                    <a:pt x="10865" y="14050"/>
                  </a:cubicBezTo>
                  <a:cubicBezTo>
                    <a:pt x="10765" y="14087"/>
                    <a:pt x="10649" y="14113"/>
                    <a:pt x="10526" y="14124"/>
                  </a:cubicBezTo>
                  <a:lnTo>
                    <a:pt x="10523" y="14124"/>
                  </a:lnTo>
                  <a:cubicBezTo>
                    <a:pt x="10485" y="14127"/>
                    <a:pt x="10447" y="14128"/>
                    <a:pt x="10409" y="14128"/>
                  </a:cubicBezTo>
                  <a:cubicBezTo>
                    <a:pt x="10153" y="14128"/>
                    <a:pt x="9902" y="14058"/>
                    <a:pt x="9795" y="13885"/>
                  </a:cubicBezTo>
                  <a:cubicBezTo>
                    <a:pt x="9712" y="13745"/>
                    <a:pt x="9719" y="13539"/>
                    <a:pt x="9888" y="13250"/>
                  </a:cubicBezTo>
                  <a:cubicBezTo>
                    <a:pt x="10399" y="12370"/>
                    <a:pt x="14923" y="11765"/>
                    <a:pt x="14641" y="6497"/>
                  </a:cubicBezTo>
                  <a:cubicBezTo>
                    <a:pt x="14432" y="2538"/>
                    <a:pt x="12429" y="661"/>
                    <a:pt x="9825" y="150"/>
                  </a:cubicBezTo>
                  <a:cubicBezTo>
                    <a:pt x="9310" y="48"/>
                    <a:pt x="8772" y="0"/>
                    <a:pt x="8218"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38" name="Google Shape;519;p22">
              <a:extLst>
                <a:ext uri="{FF2B5EF4-FFF2-40B4-BE49-F238E27FC236}">
                  <a16:creationId xmlns:a16="http://schemas.microsoft.com/office/drawing/2014/main" xmlns="" id="{A7522F12-DBA1-4BFB-BC30-726FAE1AC866}"/>
                </a:ext>
              </a:extLst>
            </p:cNvPr>
            <p:cNvSpPr/>
            <p:nvPr/>
          </p:nvSpPr>
          <p:spPr>
            <a:xfrm>
              <a:off x="3564969" y="1547843"/>
              <a:ext cx="228075" cy="307263"/>
            </a:xfrm>
            <a:custGeom>
              <a:avLst/>
              <a:gdLst/>
              <a:ahLst/>
              <a:cxnLst/>
              <a:rect l="l" t="t" r="r" b="b"/>
              <a:pathLst>
                <a:path w="4202" h="5661" extrusionOk="0">
                  <a:moveTo>
                    <a:pt x="3468" y="0"/>
                  </a:moveTo>
                  <a:cubicBezTo>
                    <a:pt x="3179" y="0"/>
                    <a:pt x="2873" y="74"/>
                    <a:pt x="2584" y="219"/>
                  </a:cubicBezTo>
                  <a:cubicBezTo>
                    <a:pt x="1611" y="725"/>
                    <a:pt x="2163" y="1894"/>
                    <a:pt x="1611" y="3309"/>
                  </a:cubicBezTo>
                  <a:cubicBezTo>
                    <a:pt x="1292" y="4136"/>
                    <a:pt x="658" y="5129"/>
                    <a:pt x="0" y="5534"/>
                  </a:cubicBezTo>
                  <a:cubicBezTo>
                    <a:pt x="289" y="5620"/>
                    <a:pt x="584" y="5660"/>
                    <a:pt x="874" y="5660"/>
                  </a:cubicBezTo>
                  <a:cubicBezTo>
                    <a:pt x="2066" y="5660"/>
                    <a:pt x="3129" y="4960"/>
                    <a:pt x="3186" y="3923"/>
                  </a:cubicBezTo>
                  <a:cubicBezTo>
                    <a:pt x="3192" y="3807"/>
                    <a:pt x="3192" y="3694"/>
                    <a:pt x="3192" y="3581"/>
                  </a:cubicBezTo>
                  <a:cubicBezTo>
                    <a:pt x="3192" y="2601"/>
                    <a:pt x="2983" y="1751"/>
                    <a:pt x="2983" y="1147"/>
                  </a:cubicBezTo>
                  <a:cubicBezTo>
                    <a:pt x="2983" y="549"/>
                    <a:pt x="3189" y="190"/>
                    <a:pt x="4012" y="190"/>
                  </a:cubicBezTo>
                  <a:cubicBezTo>
                    <a:pt x="4059" y="190"/>
                    <a:pt x="4112" y="190"/>
                    <a:pt x="4165" y="193"/>
                  </a:cubicBezTo>
                  <a:cubicBezTo>
                    <a:pt x="4165" y="193"/>
                    <a:pt x="4179" y="196"/>
                    <a:pt x="4202" y="200"/>
                  </a:cubicBezTo>
                  <a:cubicBezTo>
                    <a:pt x="4003" y="70"/>
                    <a:pt x="3744" y="0"/>
                    <a:pt x="3468"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39" name="Google Shape;520;p22">
              <a:extLst>
                <a:ext uri="{FF2B5EF4-FFF2-40B4-BE49-F238E27FC236}">
                  <a16:creationId xmlns:a16="http://schemas.microsoft.com/office/drawing/2014/main" xmlns="" id="{C5DD16AF-ABFB-4A96-8DBF-B57148E92F5D}"/>
                </a:ext>
              </a:extLst>
            </p:cNvPr>
            <p:cNvSpPr/>
            <p:nvPr/>
          </p:nvSpPr>
          <p:spPr>
            <a:xfrm>
              <a:off x="3769214" y="1205684"/>
              <a:ext cx="442473" cy="769705"/>
            </a:xfrm>
            <a:custGeom>
              <a:avLst/>
              <a:gdLst/>
              <a:ahLst/>
              <a:cxnLst/>
              <a:rect l="l" t="t" r="r" b="b"/>
              <a:pathLst>
                <a:path w="8152" h="14181" extrusionOk="0">
                  <a:moveTo>
                    <a:pt x="1721" y="0"/>
                  </a:moveTo>
                  <a:cubicBezTo>
                    <a:pt x="1349" y="0"/>
                    <a:pt x="971" y="23"/>
                    <a:pt x="585" y="63"/>
                  </a:cubicBezTo>
                  <a:cubicBezTo>
                    <a:pt x="389" y="86"/>
                    <a:pt x="193" y="113"/>
                    <a:pt x="1" y="150"/>
                  </a:cubicBezTo>
                  <a:cubicBezTo>
                    <a:pt x="1054" y="270"/>
                    <a:pt x="2355" y="256"/>
                    <a:pt x="4308" y="1182"/>
                  </a:cubicBezTo>
                  <a:cubicBezTo>
                    <a:pt x="5697" y="1840"/>
                    <a:pt x="6574" y="3295"/>
                    <a:pt x="6936" y="4869"/>
                  </a:cubicBezTo>
                  <a:cubicBezTo>
                    <a:pt x="7474" y="4920"/>
                    <a:pt x="7727" y="8520"/>
                    <a:pt x="6511" y="9231"/>
                  </a:cubicBezTo>
                  <a:cubicBezTo>
                    <a:pt x="6335" y="9543"/>
                    <a:pt x="6122" y="9836"/>
                    <a:pt x="5886" y="10104"/>
                  </a:cubicBezTo>
                  <a:cubicBezTo>
                    <a:pt x="6152" y="10403"/>
                    <a:pt x="6122" y="10908"/>
                    <a:pt x="5112" y="11287"/>
                  </a:cubicBezTo>
                  <a:cubicBezTo>
                    <a:pt x="5112" y="11287"/>
                    <a:pt x="4973" y="11254"/>
                    <a:pt x="4877" y="11098"/>
                  </a:cubicBezTo>
                  <a:cubicBezTo>
                    <a:pt x="4650" y="11287"/>
                    <a:pt x="4428" y="11466"/>
                    <a:pt x="4212" y="11639"/>
                  </a:cubicBezTo>
                  <a:cubicBezTo>
                    <a:pt x="4339" y="11596"/>
                    <a:pt x="4445" y="11576"/>
                    <a:pt x="4528" y="11576"/>
                  </a:cubicBezTo>
                  <a:cubicBezTo>
                    <a:pt x="5023" y="11576"/>
                    <a:pt x="4724" y="12237"/>
                    <a:pt x="3657" y="12237"/>
                  </a:cubicBezTo>
                  <a:cubicBezTo>
                    <a:pt x="3657" y="12237"/>
                    <a:pt x="3591" y="12211"/>
                    <a:pt x="3551" y="12160"/>
                  </a:cubicBezTo>
                  <a:cubicBezTo>
                    <a:pt x="3096" y="12533"/>
                    <a:pt x="2764" y="12848"/>
                    <a:pt x="2705" y="13134"/>
                  </a:cubicBezTo>
                  <a:cubicBezTo>
                    <a:pt x="2581" y="13705"/>
                    <a:pt x="3023" y="14180"/>
                    <a:pt x="3641" y="14180"/>
                  </a:cubicBezTo>
                  <a:cubicBezTo>
                    <a:pt x="3761" y="14180"/>
                    <a:pt x="3890" y="14164"/>
                    <a:pt x="4020" y="14124"/>
                  </a:cubicBezTo>
                  <a:lnTo>
                    <a:pt x="4020" y="14124"/>
                  </a:lnTo>
                  <a:cubicBezTo>
                    <a:pt x="3980" y="14127"/>
                    <a:pt x="3940" y="14127"/>
                    <a:pt x="3900" y="14127"/>
                  </a:cubicBezTo>
                  <a:cubicBezTo>
                    <a:pt x="3644" y="14127"/>
                    <a:pt x="3398" y="14057"/>
                    <a:pt x="3292" y="13885"/>
                  </a:cubicBezTo>
                  <a:cubicBezTo>
                    <a:pt x="3259" y="13828"/>
                    <a:pt x="3239" y="13762"/>
                    <a:pt x="3239" y="13685"/>
                  </a:cubicBezTo>
                  <a:cubicBezTo>
                    <a:pt x="3239" y="13569"/>
                    <a:pt x="3283" y="13423"/>
                    <a:pt x="3385" y="13250"/>
                  </a:cubicBezTo>
                  <a:cubicBezTo>
                    <a:pt x="3880" y="12396"/>
                    <a:pt x="8149" y="11802"/>
                    <a:pt x="8152" y="6962"/>
                  </a:cubicBezTo>
                  <a:cubicBezTo>
                    <a:pt x="8152" y="6813"/>
                    <a:pt x="8149" y="6657"/>
                    <a:pt x="8138" y="6497"/>
                  </a:cubicBezTo>
                  <a:cubicBezTo>
                    <a:pt x="7929" y="2538"/>
                    <a:pt x="5926" y="661"/>
                    <a:pt x="3322" y="150"/>
                  </a:cubicBezTo>
                  <a:cubicBezTo>
                    <a:pt x="2811" y="46"/>
                    <a:pt x="2272" y="0"/>
                    <a:pt x="1721"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40" name="Google Shape;521;p22">
              <a:extLst>
                <a:ext uri="{FF2B5EF4-FFF2-40B4-BE49-F238E27FC236}">
                  <a16:creationId xmlns:a16="http://schemas.microsoft.com/office/drawing/2014/main" xmlns="" id="{1C2554D4-74CF-4812-84CF-6843F02839B2}"/>
                </a:ext>
              </a:extLst>
            </p:cNvPr>
            <p:cNvSpPr/>
            <p:nvPr/>
          </p:nvSpPr>
          <p:spPr>
            <a:xfrm>
              <a:off x="4144000" y="1918660"/>
              <a:ext cx="132764" cy="63885"/>
            </a:xfrm>
            <a:custGeom>
              <a:avLst/>
              <a:gdLst/>
              <a:ahLst/>
              <a:cxnLst/>
              <a:rect l="l" t="t" r="r" b="b"/>
              <a:pathLst>
                <a:path w="2446" h="1177" extrusionOk="0">
                  <a:moveTo>
                    <a:pt x="785" y="1"/>
                  </a:moveTo>
                  <a:cubicBezTo>
                    <a:pt x="529" y="1"/>
                    <a:pt x="264" y="28"/>
                    <a:pt x="1" y="71"/>
                  </a:cubicBezTo>
                  <a:cubicBezTo>
                    <a:pt x="184" y="436"/>
                    <a:pt x="612" y="692"/>
                    <a:pt x="842" y="1177"/>
                  </a:cubicBezTo>
                  <a:cubicBezTo>
                    <a:pt x="1685" y="821"/>
                    <a:pt x="2439" y="659"/>
                    <a:pt x="2439" y="659"/>
                  </a:cubicBezTo>
                  <a:cubicBezTo>
                    <a:pt x="2442" y="659"/>
                    <a:pt x="2442" y="659"/>
                    <a:pt x="2446" y="662"/>
                  </a:cubicBezTo>
                  <a:cubicBezTo>
                    <a:pt x="2037" y="171"/>
                    <a:pt x="1436" y="1"/>
                    <a:pt x="785"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41" name="Google Shape;522;p22">
              <a:extLst>
                <a:ext uri="{FF2B5EF4-FFF2-40B4-BE49-F238E27FC236}">
                  <a16:creationId xmlns:a16="http://schemas.microsoft.com/office/drawing/2014/main" xmlns="" id="{CDD41FF2-EA6C-453D-BCEE-47C5505C4998}"/>
                </a:ext>
              </a:extLst>
            </p:cNvPr>
            <p:cNvSpPr/>
            <p:nvPr/>
          </p:nvSpPr>
          <p:spPr>
            <a:xfrm>
              <a:off x="3545319" y="1971526"/>
              <a:ext cx="759401" cy="319910"/>
            </a:xfrm>
            <a:custGeom>
              <a:avLst/>
              <a:gdLst/>
              <a:ahLst/>
              <a:cxnLst/>
              <a:rect l="l" t="t" r="r" b="b"/>
              <a:pathLst>
                <a:path w="13991" h="5894" extrusionOk="0">
                  <a:moveTo>
                    <a:pt x="13681" y="0"/>
                  </a:moveTo>
                  <a:lnTo>
                    <a:pt x="13681" y="0"/>
                  </a:lnTo>
                  <a:cubicBezTo>
                    <a:pt x="13814" y="270"/>
                    <a:pt x="13891" y="572"/>
                    <a:pt x="13891" y="572"/>
                  </a:cubicBezTo>
                  <a:cubicBezTo>
                    <a:pt x="13339" y="854"/>
                    <a:pt x="12632" y="1060"/>
                    <a:pt x="12004" y="1170"/>
                  </a:cubicBezTo>
                  <a:cubicBezTo>
                    <a:pt x="11981" y="1349"/>
                    <a:pt x="11941" y="1545"/>
                    <a:pt x="11872" y="1764"/>
                  </a:cubicBezTo>
                  <a:cubicBezTo>
                    <a:pt x="12832" y="1466"/>
                    <a:pt x="13991" y="1339"/>
                    <a:pt x="13991" y="1339"/>
                  </a:cubicBezTo>
                  <a:cubicBezTo>
                    <a:pt x="13971" y="774"/>
                    <a:pt x="13861" y="336"/>
                    <a:pt x="13681" y="0"/>
                  </a:cubicBezTo>
                  <a:close/>
                  <a:moveTo>
                    <a:pt x="13901" y="2389"/>
                  </a:moveTo>
                  <a:cubicBezTo>
                    <a:pt x="13900" y="2390"/>
                    <a:pt x="13900" y="2391"/>
                    <a:pt x="13900" y="2392"/>
                  </a:cubicBezTo>
                  <a:lnTo>
                    <a:pt x="13900" y="2392"/>
                  </a:lnTo>
                  <a:cubicBezTo>
                    <a:pt x="13900" y="2392"/>
                    <a:pt x="13901" y="2392"/>
                    <a:pt x="13901" y="2392"/>
                  </a:cubicBezTo>
                  <a:lnTo>
                    <a:pt x="13901" y="2389"/>
                  </a:lnTo>
                  <a:close/>
                  <a:moveTo>
                    <a:pt x="13663" y="3072"/>
                  </a:moveTo>
                  <a:lnTo>
                    <a:pt x="13663" y="3072"/>
                  </a:lnTo>
                  <a:cubicBezTo>
                    <a:pt x="13662" y="3074"/>
                    <a:pt x="13662" y="3075"/>
                    <a:pt x="13661" y="3076"/>
                  </a:cubicBezTo>
                  <a:lnTo>
                    <a:pt x="13665" y="3073"/>
                  </a:lnTo>
                  <a:cubicBezTo>
                    <a:pt x="13665" y="3073"/>
                    <a:pt x="13665" y="3073"/>
                    <a:pt x="13663" y="3072"/>
                  </a:cubicBezTo>
                  <a:close/>
                  <a:moveTo>
                    <a:pt x="13900" y="2392"/>
                  </a:moveTo>
                  <a:cubicBezTo>
                    <a:pt x="13863" y="2399"/>
                    <a:pt x="12473" y="2678"/>
                    <a:pt x="11526" y="2724"/>
                  </a:cubicBezTo>
                  <a:cubicBezTo>
                    <a:pt x="11423" y="2947"/>
                    <a:pt x="11310" y="3140"/>
                    <a:pt x="11174" y="3305"/>
                  </a:cubicBezTo>
                  <a:cubicBezTo>
                    <a:pt x="11898" y="3089"/>
                    <a:pt x="13100" y="3069"/>
                    <a:pt x="13516" y="3069"/>
                  </a:cubicBezTo>
                  <a:cubicBezTo>
                    <a:pt x="13600" y="3069"/>
                    <a:pt x="13652" y="3072"/>
                    <a:pt x="13663" y="3072"/>
                  </a:cubicBezTo>
                  <a:lnTo>
                    <a:pt x="13663" y="3072"/>
                  </a:lnTo>
                  <a:cubicBezTo>
                    <a:pt x="13765" y="2865"/>
                    <a:pt x="13844" y="2638"/>
                    <a:pt x="13900" y="2392"/>
                  </a:cubicBezTo>
                  <a:close/>
                  <a:moveTo>
                    <a:pt x="13641" y="3116"/>
                  </a:moveTo>
                  <a:cubicBezTo>
                    <a:pt x="13497" y="3384"/>
                    <a:pt x="12995" y="3945"/>
                    <a:pt x="12942" y="4004"/>
                  </a:cubicBezTo>
                  <a:lnTo>
                    <a:pt x="12942" y="4004"/>
                  </a:lnTo>
                  <a:cubicBezTo>
                    <a:pt x="13229" y="3754"/>
                    <a:pt x="13466" y="3461"/>
                    <a:pt x="13641" y="3116"/>
                  </a:cubicBezTo>
                  <a:close/>
                  <a:moveTo>
                    <a:pt x="12942" y="4004"/>
                  </a:moveTo>
                  <a:lnTo>
                    <a:pt x="12942" y="4004"/>
                  </a:lnTo>
                  <a:cubicBezTo>
                    <a:pt x="12940" y="4006"/>
                    <a:pt x="12938" y="4008"/>
                    <a:pt x="12936" y="4010"/>
                  </a:cubicBezTo>
                  <a:lnTo>
                    <a:pt x="12936" y="4010"/>
                  </a:lnTo>
                  <a:cubicBezTo>
                    <a:pt x="12936" y="4010"/>
                    <a:pt x="12937" y="4009"/>
                    <a:pt x="12938" y="4009"/>
                  </a:cubicBezTo>
                  <a:cubicBezTo>
                    <a:pt x="12938" y="4009"/>
                    <a:pt x="12939" y="4008"/>
                    <a:pt x="12942" y="4004"/>
                  </a:cubicBezTo>
                  <a:close/>
                  <a:moveTo>
                    <a:pt x="10603" y="3781"/>
                  </a:moveTo>
                  <a:cubicBezTo>
                    <a:pt x="10045" y="4099"/>
                    <a:pt x="9208" y="4265"/>
                    <a:pt x="7846" y="4435"/>
                  </a:cubicBezTo>
                  <a:cubicBezTo>
                    <a:pt x="6447" y="4607"/>
                    <a:pt x="4179" y="4903"/>
                    <a:pt x="2153" y="4903"/>
                  </a:cubicBezTo>
                  <a:cubicBezTo>
                    <a:pt x="1378" y="4903"/>
                    <a:pt x="638" y="4860"/>
                    <a:pt x="0" y="4750"/>
                  </a:cubicBezTo>
                  <a:lnTo>
                    <a:pt x="0" y="4750"/>
                  </a:lnTo>
                  <a:cubicBezTo>
                    <a:pt x="565" y="5395"/>
                    <a:pt x="1731" y="5893"/>
                    <a:pt x="3727" y="5893"/>
                  </a:cubicBezTo>
                  <a:cubicBezTo>
                    <a:pt x="4279" y="5893"/>
                    <a:pt x="4896" y="5853"/>
                    <a:pt x="5584" y="5770"/>
                  </a:cubicBezTo>
                  <a:cubicBezTo>
                    <a:pt x="8229" y="5444"/>
                    <a:pt x="11343" y="5391"/>
                    <a:pt x="12936" y="4010"/>
                  </a:cubicBezTo>
                  <a:lnTo>
                    <a:pt x="12936" y="4010"/>
                  </a:lnTo>
                  <a:cubicBezTo>
                    <a:pt x="12617" y="4089"/>
                    <a:pt x="12216" y="4129"/>
                    <a:pt x="11835" y="4129"/>
                  </a:cubicBezTo>
                  <a:cubicBezTo>
                    <a:pt x="11217" y="4129"/>
                    <a:pt x="10656" y="4020"/>
                    <a:pt x="10603" y="378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42" name="Google Shape;523;p22">
              <a:extLst>
                <a:ext uri="{FF2B5EF4-FFF2-40B4-BE49-F238E27FC236}">
                  <a16:creationId xmlns:a16="http://schemas.microsoft.com/office/drawing/2014/main" xmlns="" id="{DDB9B55B-7E62-4E79-A288-DC780AA3AFD4}"/>
                </a:ext>
              </a:extLst>
            </p:cNvPr>
            <p:cNvSpPr/>
            <p:nvPr/>
          </p:nvSpPr>
          <p:spPr>
            <a:xfrm>
              <a:off x="4044889" y="1469956"/>
              <a:ext cx="116480" cy="243434"/>
            </a:xfrm>
            <a:custGeom>
              <a:avLst/>
              <a:gdLst/>
              <a:ahLst/>
              <a:cxnLst/>
              <a:rect l="l" t="t" r="r" b="b"/>
              <a:pathLst>
                <a:path w="2146" h="4485" extrusionOk="0">
                  <a:moveTo>
                    <a:pt x="1780" y="0"/>
                  </a:moveTo>
                  <a:cubicBezTo>
                    <a:pt x="1239" y="0"/>
                    <a:pt x="1325" y="236"/>
                    <a:pt x="1273" y="897"/>
                  </a:cubicBezTo>
                  <a:cubicBezTo>
                    <a:pt x="1213" y="1585"/>
                    <a:pt x="950" y="2060"/>
                    <a:pt x="475" y="3242"/>
                  </a:cubicBezTo>
                  <a:cubicBezTo>
                    <a:pt x="0" y="4429"/>
                    <a:pt x="841" y="4475"/>
                    <a:pt x="841" y="4475"/>
                  </a:cubicBezTo>
                  <a:cubicBezTo>
                    <a:pt x="887" y="4481"/>
                    <a:pt x="930" y="4484"/>
                    <a:pt x="977" y="4484"/>
                  </a:cubicBezTo>
                  <a:cubicBezTo>
                    <a:pt x="1146" y="4484"/>
                    <a:pt x="1299" y="4441"/>
                    <a:pt x="1432" y="4362"/>
                  </a:cubicBezTo>
                  <a:cubicBezTo>
                    <a:pt x="1561" y="4136"/>
                    <a:pt x="1671" y="3897"/>
                    <a:pt x="1754" y="3644"/>
                  </a:cubicBezTo>
                  <a:cubicBezTo>
                    <a:pt x="2110" y="2578"/>
                    <a:pt x="2146" y="1250"/>
                    <a:pt x="1857" y="0"/>
                  </a:cubicBezTo>
                  <a:close/>
                </a:path>
              </a:pathLst>
            </a:custGeom>
            <a:solidFill>
              <a:srgbClr val="FEAFC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43" name="Google Shape;524;p22">
              <a:extLst>
                <a:ext uri="{FF2B5EF4-FFF2-40B4-BE49-F238E27FC236}">
                  <a16:creationId xmlns:a16="http://schemas.microsoft.com/office/drawing/2014/main" xmlns="" id="{EBB988ED-AD03-4661-89EA-F6DF8B3DAC95}"/>
                </a:ext>
              </a:extLst>
            </p:cNvPr>
            <p:cNvSpPr/>
            <p:nvPr/>
          </p:nvSpPr>
          <p:spPr>
            <a:xfrm>
              <a:off x="4122614" y="1469956"/>
              <a:ext cx="66001" cy="236757"/>
            </a:xfrm>
            <a:custGeom>
              <a:avLst/>
              <a:gdLst/>
              <a:ahLst/>
              <a:cxnLst/>
              <a:rect l="l" t="t" r="r" b="b"/>
              <a:pathLst>
                <a:path w="1216" h="4362" extrusionOk="0">
                  <a:moveTo>
                    <a:pt x="425" y="0"/>
                  </a:moveTo>
                  <a:lnTo>
                    <a:pt x="425" y="0"/>
                  </a:lnTo>
                  <a:cubicBezTo>
                    <a:pt x="714" y="1250"/>
                    <a:pt x="678" y="2578"/>
                    <a:pt x="322" y="3644"/>
                  </a:cubicBezTo>
                  <a:cubicBezTo>
                    <a:pt x="239" y="3897"/>
                    <a:pt x="129" y="4136"/>
                    <a:pt x="0" y="4362"/>
                  </a:cubicBezTo>
                  <a:cubicBezTo>
                    <a:pt x="1216" y="3651"/>
                    <a:pt x="963" y="51"/>
                    <a:pt x="425" y="0"/>
                  </a:cubicBezTo>
                  <a:close/>
                </a:path>
              </a:pathLst>
            </a:custGeom>
            <a:solidFill>
              <a:srgbClr val="FE95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44" name="Google Shape;525;p22">
              <a:extLst>
                <a:ext uri="{FF2B5EF4-FFF2-40B4-BE49-F238E27FC236}">
                  <a16:creationId xmlns:a16="http://schemas.microsoft.com/office/drawing/2014/main" xmlns="" id="{56202210-74EF-49E9-8C71-073AC6C7F0E4}"/>
                </a:ext>
              </a:extLst>
            </p:cNvPr>
            <p:cNvSpPr/>
            <p:nvPr/>
          </p:nvSpPr>
          <p:spPr>
            <a:xfrm>
              <a:off x="4025566" y="1740959"/>
              <a:ext cx="63179" cy="67087"/>
            </a:xfrm>
            <a:custGeom>
              <a:avLst/>
              <a:gdLst/>
              <a:ahLst/>
              <a:cxnLst/>
              <a:rect l="l" t="t" r="r" b="b"/>
              <a:pathLst>
                <a:path w="1164" h="1236" extrusionOk="0">
                  <a:moveTo>
                    <a:pt x="632" y="0"/>
                  </a:moveTo>
                  <a:cubicBezTo>
                    <a:pt x="436" y="0"/>
                    <a:pt x="250" y="97"/>
                    <a:pt x="167" y="336"/>
                  </a:cubicBezTo>
                  <a:cubicBezTo>
                    <a:pt x="1" y="807"/>
                    <a:pt x="57" y="1079"/>
                    <a:pt x="154" y="1236"/>
                  </a:cubicBezTo>
                  <a:cubicBezTo>
                    <a:pt x="502" y="934"/>
                    <a:pt x="851" y="608"/>
                    <a:pt x="1163" y="242"/>
                  </a:cubicBezTo>
                  <a:cubicBezTo>
                    <a:pt x="1031" y="97"/>
                    <a:pt x="824" y="0"/>
                    <a:pt x="632" y="0"/>
                  </a:cubicBezTo>
                  <a:close/>
                </a:path>
              </a:pathLst>
            </a:custGeom>
            <a:solidFill>
              <a:srgbClr val="FEAFC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45" name="Google Shape;526;p22">
              <a:extLst>
                <a:ext uri="{FF2B5EF4-FFF2-40B4-BE49-F238E27FC236}">
                  <a16:creationId xmlns:a16="http://schemas.microsoft.com/office/drawing/2014/main" xmlns="" id="{4CC10C67-313D-4722-A426-7A648418015D}"/>
                </a:ext>
              </a:extLst>
            </p:cNvPr>
            <p:cNvSpPr/>
            <p:nvPr/>
          </p:nvSpPr>
          <p:spPr>
            <a:xfrm>
              <a:off x="4033871" y="1754094"/>
              <a:ext cx="69312" cy="64210"/>
            </a:xfrm>
            <a:custGeom>
              <a:avLst/>
              <a:gdLst/>
              <a:ahLst/>
              <a:cxnLst/>
              <a:rect l="l" t="t" r="r" b="b"/>
              <a:pathLst>
                <a:path w="1277" h="1183" extrusionOk="0">
                  <a:moveTo>
                    <a:pt x="1010" y="0"/>
                  </a:moveTo>
                  <a:cubicBezTo>
                    <a:pt x="698" y="366"/>
                    <a:pt x="349" y="692"/>
                    <a:pt x="1" y="994"/>
                  </a:cubicBezTo>
                  <a:cubicBezTo>
                    <a:pt x="97" y="1150"/>
                    <a:pt x="236" y="1183"/>
                    <a:pt x="236" y="1183"/>
                  </a:cubicBezTo>
                  <a:cubicBezTo>
                    <a:pt x="1246" y="804"/>
                    <a:pt x="1276" y="299"/>
                    <a:pt x="1010" y="0"/>
                  </a:cubicBezTo>
                  <a:close/>
                </a:path>
              </a:pathLst>
            </a:custGeom>
            <a:solidFill>
              <a:srgbClr val="FE95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46" name="Google Shape;527;p22">
              <a:extLst>
                <a:ext uri="{FF2B5EF4-FFF2-40B4-BE49-F238E27FC236}">
                  <a16:creationId xmlns:a16="http://schemas.microsoft.com/office/drawing/2014/main" xmlns="" id="{AE63480C-1F53-4DB3-8AB8-E605DDC09C20}"/>
                </a:ext>
              </a:extLst>
            </p:cNvPr>
            <p:cNvSpPr/>
            <p:nvPr/>
          </p:nvSpPr>
          <p:spPr>
            <a:xfrm>
              <a:off x="3958317" y="1837409"/>
              <a:ext cx="39568" cy="28333"/>
            </a:xfrm>
            <a:custGeom>
              <a:avLst/>
              <a:gdLst/>
              <a:ahLst/>
              <a:cxnLst/>
              <a:rect l="l" t="t" r="r" b="b"/>
              <a:pathLst>
                <a:path w="729" h="522" extrusionOk="0">
                  <a:moveTo>
                    <a:pt x="728" y="0"/>
                  </a:moveTo>
                  <a:lnTo>
                    <a:pt x="728" y="0"/>
                  </a:lnTo>
                  <a:cubicBezTo>
                    <a:pt x="702" y="6"/>
                    <a:pt x="675" y="17"/>
                    <a:pt x="648" y="26"/>
                  </a:cubicBezTo>
                  <a:cubicBezTo>
                    <a:pt x="24" y="269"/>
                    <a:pt x="1" y="432"/>
                    <a:pt x="67" y="521"/>
                  </a:cubicBezTo>
                  <a:cubicBezTo>
                    <a:pt x="270" y="359"/>
                    <a:pt x="492" y="186"/>
                    <a:pt x="728" y="0"/>
                  </a:cubicBezTo>
                  <a:close/>
                </a:path>
              </a:pathLst>
            </a:custGeom>
            <a:solidFill>
              <a:srgbClr val="FEAFC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47" name="Google Shape;528;p22">
              <a:extLst>
                <a:ext uri="{FF2B5EF4-FFF2-40B4-BE49-F238E27FC236}">
                  <a16:creationId xmlns:a16="http://schemas.microsoft.com/office/drawing/2014/main" xmlns="" id="{F7217252-9B57-451A-9884-A624BD949C04}"/>
                </a:ext>
              </a:extLst>
            </p:cNvPr>
            <p:cNvSpPr/>
            <p:nvPr/>
          </p:nvSpPr>
          <p:spPr>
            <a:xfrm>
              <a:off x="3961953" y="1833989"/>
              <a:ext cx="79896" cy="35877"/>
            </a:xfrm>
            <a:custGeom>
              <a:avLst/>
              <a:gdLst/>
              <a:ahLst/>
              <a:cxnLst/>
              <a:rect l="l" t="t" r="r" b="b"/>
              <a:pathLst>
                <a:path w="1472" h="661" extrusionOk="0">
                  <a:moveTo>
                    <a:pt x="977" y="0"/>
                  </a:moveTo>
                  <a:cubicBezTo>
                    <a:pt x="894" y="0"/>
                    <a:pt x="788" y="20"/>
                    <a:pt x="661" y="63"/>
                  </a:cubicBezTo>
                  <a:cubicBezTo>
                    <a:pt x="425" y="249"/>
                    <a:pt x="203" y="422"/>
                    <a:pt x="0" y="584"/>
                  </a:cubicBezTo>
                  <a:cubicBezTo>
                    <a:pt x="40" y="635"/>
                    <a:pt x="106" y="661"/>
                    <a:pt x="106" y="661"/>
                  </a:cubicBezTo>
                  <a:cubicBezTo>
                    <a:pt x="1173" y="661"/>
                    <a:pt x="1472" y="0"/>
                    <a:pt x="977" y="0"/>
                  </a:cubicBezTo>
                  <a:close/>
                </a:path>
              </a:pathLst>
            </a:custGeom>
            <a:solidFill>
              <a:srgbClr val="FE95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48" name="Google Shape;529;p22">
              <a:extLst>
                <a:ext uri="{FF2B5EF4-FFF2-40B4-BE49-F238E27FC236}">
                  <a16:creationId xmlns:a16="http://schemas.microsoft.com/office/drawing/2014/main" xmlns="" id="{B5F0D9E3-04BA-4D70-BF0C-C1EE661FC7F5}"/>
                </a:ext>
              </a:extLst>
            </p:cNvPr>
            <p:cNvSpPr/>
            <p:nvPr/>
          </p:nvSpPr>
          <p:spPr>
            <a:xfrm>
              <a:off x="4276708" y="1954537"/>
              <a:ext cx="11235" cy="17044"/>
            </a:xfrm>
            <a:custGeom>
              <a:avLst/>
              <a:gdLst/>
              <a:ahLst/>
              <a:cxnLst/>
              <a:rect l="l" t="t" r="r" b="b"/>
              <a:pathLst>
                <a:path w="207" h="314" extrusionOk="0">
                  <a:moveTo>
                    <a:pt x="1" y="1"/>
                  </a:moveTo>
                  <a:lnTo>
                    <a:pt x="1" y="1"/>
                  </a:lnTo>
                  <a:cubicBezTo>
                    <a:pt x="77" y="94"/>
                    <a:pt x="147" y="197"/>
                    <a:pt x="206" y="313"/>
                  </a:cubicBezTo>
                  <a:cubicBezTo>
                    <a:pt x="147" y="194"/>
                    <a:pt x="77" y="77"/>
                    <a:pt x="1"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49" name="Google Shape;530;p22">
              <a:extLst>
                <a:ext uri="{FF2B5EF4-FFF2-40B4-BE49-F238E27FC236}">
                  <a16:creationId xmlns:a16="http://schemas.microsoft.com/office/drawing/2014/main" xmlns="" id="{F77F7E99-93E8-413A-9886-A9F704426560}"/>
                </a:ext>
              </a:extLst>
            </p:cNvPr>
            <p:cNvSpPr/>
            <p:nvPr/>
          </p:nvSpPr>
          <p:spPr>
            <a:xfrm>
              <a:off x="4102749" y="1982489"/>
              <a:ext cx="96724" cy="57588"/>
            </a:xfrm>
            <a:custGeom>
              <a:avLst/>
              <a:gdLst/>
              <a:ahLst/>
              <a:cxnLst/>
              <a:rect l="l" t="t" r="r" b="b"/>
              <a:pathLst>
                <a:path w="1782" h="1061" extrusionOk="0">
                  <a:moveTo>
                    <a:pt x="1602" y="1"/>
                  </a:moveTo>
                  <a:cubicBezTo>
                    <a:pt x="1233" y="154"/>
                    <a:pt x="844" y="347"/>
                    <a:pt x="498" y="579"/>
                  </a:cubicBezTo>
                  <a:cubicBezTo>
                    <a:pt x="0" y="911"/>
                    <a:pt x="247" y="1060"/>
                    <a:pt x="805" y="1060"/>
                  </a:cubicBezTo>
                  <a:cubicBezTo>
                    <a:pt x="1060" y="1060"/>
                    <a:pt x="1386" y="1031"/>
                    <a:pt x="1734" y="968"/>
                  </a:cubicBezTo>
                  <a:cubicBezTo>
                    <a:pt x="1781" y="556"/>
                    <a:pt x="1717" y="247"/>
                    <a:pt x="1602"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50" name="Google Shape;531;p22">
              <a:extLst>
                <a:ext uri="{FF2B5EF4-FFF2-40B4-BE49-F238E27FC236}">
                  <a16:creationId xmlns:a16="http://schemas.microsoft.com/office/drawing/2014/main" xmlns="" id="{22981590-7EE7-4A3A-8358-8F5129744ADA}"/>
                </a:ext>
              </a:extLst>
            </p:cNvPr>
            <p:cNvSpPr/>
            <p:nvPr/>
          </p:nvSpPr>
          <p:spPr>
            <a:xfrm>
              <a:off x="4189648" y="1954375"/>
              <a:ext cx="109642" cy="80656"/>
            </a:xfrm>
            <a:custGeom>
              <a:avLst/>
              <a:gdLst/>
              <a:ahLst/>
              <a:cxnLst/>
              <a:rect l="l" t="t" r="r" b="b"/>
              <a:pathLst>
                <a:path w="2020" h="1486" extrusionOk="0">
                  <a:moveTo>
                    <a:pt x="1598" y="1"/>
                  </a:moveTo>
                  <a:cubicBezTo>
                    <a:pt x="1598" y="1"/>
                    <a:pt x="844" y="163"/>
                    <a:pt x="1" y="519"/>
                  </a:cubicBezTo>
                  <a:cubicBezTo>
                    <a:pt x="116" y="765"/>
                    <a:pt x="180" y="1074"/>
                    <a:pt x="133" y="1486"/>
                  </a:cubicBezTo>
                  <a:cubicBezTo>
                    <a:pt x="761" y="1376"/>
                    <a:pt x="1468" y="1170"/>
                    <a:pt x="2020" y="888"/>
                  </a:cubicBezTo>
                  <a:cubicBezTo>
                    <a:pt x="2020" y="888"/>
                    <a:pt x="1943" y="586"/>
                    <a:pt x="1810" y="316"/>
                  </a:cubicBezTo>
                  <a:cubicBezTo>
                    <a:pt x="1751" y="200"/>
                    <a:pt x="1681" y="97"/>
                    <a:pt x="1605" y="4"/>
                  </a:cubicBezTo>
                  <a:cubicBezTo>
                    <a:pt x="1601" y="1"/>
                    <a:pt x="1601" y="1"/>
                    <a:pt x="1598"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51" name="Google Shape;532;p22">
              <a:extLst>
                <a:ext uri="{FF2B5EF4-FFF2-40B4-BE49-F238E27FC236}">
                  <a16:creationId xmlns:a16="http://schemas.microsoft.com/office/drawing/2014/main" xmlns="" id="{0AAAF44B-7C6C-4E62-97FF-CCCA56FA5019}"/>
                </a:ext>
              </a:extLst>
            </p:cNvPr>
            <p:cNvSpPr/>
            <p:nvPr/>
          </p:nvSpPr>
          <p:spPr>
            <a:xfrm>
              <a:off x="4299777" y="2044148"/>
              <a:ext cx="7653" cy="57046"/>
            </a:xfrm>
            <a:custGeom>
              <a:avLst/>
              <a:gdLst/>
              <a:ahLst/>
              <a:cxnLst/>
              <a:rect l="l" t="t" r="r" b="b"/>
              <a:pathLst>
                <a:path w="141" h="1051" extrusionOk="0">
                  <a:moveTo>
                    <a:pt x="91" y="1"/>
                  </a:moveTo>
                  <a:cubicBezTo>
                    <a:pt x="91" y="61"/>
                    <a:pt x="94" y="117"/>
                    <a:pt x="94" y="177"/>
                  </a:cubicBezTo>
                  <a:cubicBezTo>
                    <a:pt x="94" y="493"/>
                    <a:pt x="60" y="785"/>
                    <a:pt x="1" y="1051"/>
                  </a:cubicBezTo>
                  <a:cubicBezTo>
                    <a:pt x="14" y="1004"/>
                    <a:pt x="140" y="522"/>
                    <a:pt x="91"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52" name="Google Shape;533;p22">
              <a:extLst>
                <a:ext uri="{FF2B5EF4-FFF2-40B4-BE49-F238E27FC236}">
                  <a16:creationId xmlns:a16="http://schemas.microsoft.com/office/drawing/2014/main" xmlns="" id="{0F2115A8-AAD6-4E19-A979-D77A404152C3}"/>
                </a:ext>
              </a:extLst>
            </p:cNvPr>
            <p:cNvSpPr/>
            <p:nvPr/>
          </p:nvSpPr>
          <p:spPr>
            <a:xfrm>
              <a:off x="4116970" y="2067271"/>
              <a:ext cx="72733" cy="52324"/>
            </a:xfrm>
            <a:custGeom>
              <a:avLst/>
              <a:gdLst/>
              <a:ahLst/>
              <a:cxnLst/>
              <a:rect l="l" t="t" r="r" b="b"/>
              <a:pathLst>
                <a:path w="1340" h="964" extrusionOk="0">
                  <a:moveTo>
                    <a:pt x="1340" y="0"/>
                  </a:moveTo>
                  <a:cubicBezTo>
                    <a:pt x="834" y="160"/>
                    <a:pt x="386" y="366"/>
                    <a:pt x="190" y="628"/>
                  </a:cubicBezTo>
                  <a:cubicBezTo>
                    <a:pt x="0" y="881"/>
                    <a:pt x="290" y="963"/>
                    <a:pt x="762" y="963"/>
                  </a:cubicBezTo>
                  <a:cubicBezTo>
                    <a:pt x="834" y="963"/>
                    <a:pt x="911" y="963"/>
                    <a:pt x="994" y="960"/>
                  </a:cubicBezTo>
                  <a:cubicBezTo>
                    <a:pt x="1117" y="691"/>
                    <a:pt x="1227" y="375"/>
                    <a:pt x="1340"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53" name="Google Shape;534;p22">
              <a:extLst>
                <a:ext uri="{FF2B5EF4-FFF2-40B4-BE49-F238E27FC236}">
                  <a16:creationId xmlns:a16="http://schemas.microsoft.com/office/drawing/2014/main" xmlns="" id="{9D86D65D-13D2-4C87-8A1A-D7CE7ED3006E}"/>
                </a:ext>
              </a:extLst>
            </p:cNvPr>
            <p:cNvSpPr/>
            <p:nvPr/>
          </p:nvSpPr>
          <p:spPr>
            <a:xfrm>
              <a:off x="4170869" y="2044148"/>
              <a:ext cx="134012" cy="75283"/>
            </a:xfrm>
            <a:custGeom>
              <a:avLst/>
              <a:gdLst/>
              <a:ahLst/>
              <a:cxnLst/>
              <a:rect l="l" t="t" r="r" b="b"/>
              <a:pathLst>
                <a:path w="2469" h="1387" extrusionOk="0">
                  <a:moveTo>
                    <a:pt x="2466" y="1"/>
                  </a:moveTo>
                  <a:cubicBezTo>
                    <a:pt x="2466" y="1"/>
                    <a:pt x="1307" y="128"/>
                    <a:pt x="347" y="426"/>
                  </a:cubicBezTo>
                  <a:cubicBezTo>
                    <a:pt x="234" y="801"/>
                    <a:pt x="124" y="1117"/>
                    <a:pt x="1" y="1386"/>
                  </a:cubicBezTo>
                  <a:cubicBezTo>
                    <a:pt x="961" y="1339"/>
                    <a:pt x="2376" y="1054"/>
                    <a:pt x="2376" y="1054"/>
                  </a:cubicBezTo>
                  <a:lnTo>
                    <a:pt x="2376" y="1051"/>
                  </a:lnTo>
                  <a:cubicBezTo>
                    <a:pt x="2435" y="785"/>
                    <a:pt x="2469" y="493"/>
                    <a:pt x="2469" y="177"/>
                  </a:cubicBezTo>
                  <a:cubicBezTo>
                    <a:pt x="2469" y="117"/>
                    <a:pt x="2466" y="61"/>
                    <a:pt x="246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54" name="Google Shape;535;p22">
              <a:extLst>
                <a:ext uri="{FF2B5EF4-FFF2-40B4-BE49-F238E27FC236}">
                  <a16:creationId xmlns:a16="http://schemas.microsoft.com/office/drawing/2014/main" xmlns="" id="{5A374CD3-14C7-4FB4-836A-D4ACD71CE327}"/>
                </a:ext>
              </a:extLst>
            </p:cNvPr>
            <p:cNvSpPr/>
            <p:nvPr/>
          </p:nvSpPr>
          <p:spPr>
            <a:xfrm>
              <a:off x="4285720" y="2138427"/>
              <a:ext cx="1140" cy="2225"/>
            </a:xfrm>
            <a:custGeom>
              <a:avLst/>
              <a:gdLst/>
              <a:ahLst/>
              <a:cxnLst/>
              <a:rect l="l" t="t" r="r" b="b"/>
              <a:pathLst>
                <a:path w="21" h="41" extrusionOk="0">
                  <a:moveTo>
                    <a:pt x="20" y="1"/>
                  </a:moveTo>
                  <a:lnTo>
                    <a:pt x="20" y="1"/>
                  </a:lnTo>
                  <a:cubicBezTo>
                    <a:pt x="14" y="14"/>
                    <a:pt x="8" y="28"/>
                    <a:pt x="0" y="41"/>
                  </a:cubicBezTo>
                  <a:cubicBezTo>
                    <a:pt x="8" y="28"/>
                    <a:pt x="17" y="14"/>
                    <a:pt x="2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55" name="Google Shape;536;p22">
              <a:extLst>
                <a:ext uri="{FF2B5EF4-FFF2-40B4-BE49-F238E27FC236}">
                  <a16:creationId xmlns:a16="http://schemas.microsoft.com/office/drawing/2014/main" xmlns="" id="{28C1F55F-70F0-447B-AD7F-A5FB447D8CFA}"/>
                </a:ext>
              </a:extLst>
            </p:cNvPr>
            <p:cNvSpPr/>
            <p:nvPr/>
          </p:nvSpPr>
          <p:spPr>
            <a:xfrm>
              <a:off x="4120228" y="2150910"/>
              <a:ext cx="31645" cy="25836"/>
            </a:xfrm>
            <a:custGeom>
              <a:avLst/>
              <a:gdLst/>
              <a:ahLst/>
              <a:cxnLst/>
              <a:rect l="l" t="t" r="r" b="b"/>
              <a:pathLst>
                <a:path w="583" h="476" extrusionOk="0">
                  <a:moveTo>
                    <a:pt x="582" y="0"/>
                  </a:moveTo>
                  <a:lnTo>
                    <a:pt x="582" y="0"/>
                  </a:lnTo>
                  <a:cubicBezTo>
                    <a:pt x="346" y="70"/>
                    <a:pt x="160" y="160"/>
                    <a:pt x="70" y="279"/>
                  </a:cubicBezTo>
                  <a:cubicBezTo>
                    <a:pt x="17" y="353"/>
                    <a:pt x="0" y="419"/>
                    <a:pt x="11" y="476"/>
                  </a:cubicBezTo>
                  <a:cubicBezTo>
                    <a:pt x="243" y="346"/>
                    <a:pt x="426" y="189"/>
                    <a:pt x="582"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56" name="Google Shape;537;p22">
              <a:extLst>
                <a:ext uri="{FF2B5EF4-FFF2-40B4-BE49-F238E27FC236}">
                  <a16:creationId xmlns:a16="http://schemas.microsoft.com/office/drawing/2014/main" xmlns="" id="{1AC54CC9-C0AB-4183-A465-EA432C2BF0AA}"/>
                </a:ext>
              </a:extLst>
            </p:cNvPr>
            <p:cNvSpPr/>
            <p:nvPr/>
          </p:nvSpPr>
          <p:spPr>
            <a:xfrm>
              <a:off x="4120769" y="2138102"/>
              <a:ext cx="166307" cy="57533"/>
            </a:xfrm>
            <a:custGeom>
              <a:avLst/>
              <a:gdLst/>
              <a:ahLst/>
              <a:cxnLst/>
              <a:rect l="l" t="t" r="r" b="b"/>
              <a:pathLst>
                <a:path w="3064" h="1060" extrusionOk="0">
                  <a:moveTo>
                    <a:pt x="2914" y="0"/>
                  </a:moveTo>
                  <a:cubicBezTo>
                    <a:pt x="2498" y="0"/>
                    <a:pt x="1296" y="20"/>
                    <a:pt x="572" y="236"/>
                  </a:cubicBezTo>
                  <a:cubicBezTo>
                    <a:pt x="416" y="425"/>
                    <a:pt x="233" y="582"/>
                    <a:pt x="1" y="712"/>
                  </a:cubicBezTo>
                  <a:cubicBezTo>
                    <a:pt x="54" y="951"/>
                    <a:pt x="615" y="1060"/>
                    <a:pt x="1233" y="1060"/>
                  </a:cubicBezTo>
                  <a:cubicBezTo>
                    <a:pt x="1615" y="1060"/>
                    <a:pt x="2017" y="1020"/>
                    <a:pt x="2336" y="940"/>
                  </a:cubicBezTo>
                  <a:cubicBezTo>
                    <a:pt x="2336" y="940"/>
                    <a:pt x="2887" y="330"/>
                    <a:pt x="3039" y="47"/>
                  </a:cubicBezTo>
                  <a:cubicBezTo>
                    <a:pt x="3047" y="34"/>
                    <a:pt x="3053" y="20"/>
                    <a:pt x="3059" y="7"/>
                  </a:cubicBezTo>
                  <a:lnTo>
                    <a:pt x="3063" y="4"/>
                  </a:lnTo>
                  <a:cubicBezTo>
                    <a:pt x="3063" y="4"/>
                    <a:pt x="3010" y="0"/>
                    <a:pt x="2914"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57" name="Google Shape;538;p22">
              <a:extLst>
                <a:ext uri="{FF2B5EF4-FFF2-40B4-BE49-F238E27FC236}">
                  <a16:creationId xmlns:a16="http://schemas.microsoft.com/office/drawing/2014/main" xmlns="" id="{633B9628-BA0C-4CAC-9259-8D391C5CA333}"/>
                </a:ext>
              </a:extLst>
            </p:cNvPr>
            <p:cNvSpPr/>
            <p:nvPr/>
          </p:nvSpPr>
          <p:spPr>
            <a:xfrm>
              <a:off x="3632761" y="1499864"/>
              <a:ext cx="61985" cy="47166"/>
            </a:xfrm>
            <a:custGeom>
              <a:avLst/>
              <a:gdLst/>
              <a:ahLst/>
              <a:cxnLst/>
              <a:rect l="l" t="t" r="r" b="b"/>
              <a:pathLst>
                <a:path w="1142" h="869" extrusionOk="0">
                  <a:moveTo>
                    <a:pt x="336" y="1"/>
                  </a:moveTo>
                  <a:cubicBezTo>
                    <a:pt x="336" y="1"/>
                    <a:pt x="0" y="801"/>
                    <a:pt x="558" y="864"/>
                  </a:cubicBezTo>
                  <a:cubicBezTo>
                    <a:pt x="582" y="867"/>
                    <a:pt x="604" y="868"/>
                    <a:pt x="625" y="868"/>
                  </a:cubicBezTo>
                  <a:cubicBezTo>
                    <a:pt x="1142" y="868"/>
                    <a:pt x="1056" y="151"/>
                    <a:pt x="1056" y="151"/>
                  </a:cubicBezTo>
                  <a:lnTo>
                    <a:pt x="336"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58" name="Google Shape;539;p22">
              <a:extLst>
                <a:ext uri="{FF2B5EF4-FFF2-40B4-BE49-F238E27FC236}">
                  <a16:creationId xmlns:a16="http://schemas.microsoft.com/office/drawing/2014/main" xmlns="" id="{B88D16FA-1012-412E-9EDB-FE9BA8D284C8}"/>
                </a:ext>
              </a:extLst>
            </p:cNvPr>
            <p:cNvSpPr/>
            <p:nvPr/>
          </p:nvSpPr>
          <p:spPr>
            <a:xfrm>
              <a:off x="3836248" y="1485318"/>
              <a:ext cx="60465" cy="46733"/>
            </a:xfrm>
            <a:custGeom>
              <a:avLst/>
              <a:gdLst/>
              <a:ahLst/>
              <a:cxnLst/>
              <a:rect l="l" t="t" r="r" b="b"/>
              <a:pathLst>
                <a:path w="1114" h="861" extrusionOk="0">
                  <a:moveTo>
                    <a:pt x="742" y="0"/>
                  </a:moveTo>
                  <a:lnTo>
                    <a:pt x="18" y="120"/>
                  </a:lnTo>
                  <a:cubicBezTo>
                    <a:pt x="18" y="120"/>
                    <a:pt x="1" y="860"/>
                    <a:pt x="423" y="860"/>
                  </a:cubicBezTo>
                  <a:cubicBezTo>
                    <a:pt x="459" y="860"/>
                    <a:pt x="497" y="855"/>
                    <a:pt x="539" y="844"/>
                  </a:cubicBezTo>
                  <a:cubicBezTo>
                    <a:pt x="1114" y="691"/>
                    <a:pt x="742" y="0"/>
                    <a:pt x="74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59" name="Google Shape;540;p22">
              <a:extLst>
                <a:ext uri="{FF2B5EF4-FFF2-40B4-BE49-F238E27FC236}">
                  <a16:creationId xmlns:a16="http://schemas.microsoft.com/office/drawing/2014/main" xmlns="" id="{6C278953-E41C-4CB7-9101-67D48538E8EF}"/>
                </a:ext>
              </a:extLst>
            </p:cNvPr>
            <p:cNvSpPr/>
            <p:nvPr/>
          </p:nvSpPr>
          <p:spPr>
            <a:xfrm>
              <a:off x="3548359" y="1359614"/>
              <a:ext cx="119954" cy="119790"/>
            </a:xfrm>
            <a:custGeom>
              <a:avLst/>
              <a:gdLst/>
              <a:ahLst/>
              <a:cxnLst/>
              <a:rect l="l" t="t" r="r" b="b"/>
              <a:pathLst>
                <a:path w="2210" h="2207" extrusionOk="0">
                  <a:moveTo>
                    <a:pt x="1112" y="0"/>
                  </a:moveTo>
                  <a:cubicBezTo>
                    <a:pt x="1082" y="0"/>
                    <a:pt x="1051" y="2"/>
                    <a:pt x="1020" y="4"/>
                  </a:cubicBezTo>
                  <a:cubicBezTo>
                    <a:pt x="456" y="48"/>
                    <a:pt x="24" y="509"/>
                    <a:pt x="4" y="1064"/>
                  </a:cubicBezTo>
                  <a:cubicBezTo>
                    <a:pt x="1" y="1104"/>
                    <a:pt x="1" y="1144"/>
                    <a:pt x="4" y="1187"/>
                  </a:cubicBezTo>
                  <a:cubicBezTo>
                    <a:pt x="48" y="1766"/>
                    <a:pt x="533" y="2206"/>
                    <a:pt x="1104" y="2206"/>
                  </a:cubicBezTo>
                  <a:cubicBezTo>
                    <a:pt x="1133" y="2206"/>
                    <a:pt x="1161" y="2205"/>
                    <a:pt x="1189" y="2203"/>
                  </a:cubicBezTo>
                  <a:cubicBezTo>
                    <a:pt x="1193" y="2203"/>
                    <a:pt x="1200" y="2203"/>
                    <a:pt x="1203" y="2200"/>
                  </a:cubicBezTo>
                  <a:cubicBezTo>
                    <a:pt x="1721" y="2153"/>
                    <a:pt x="2126" y="1751"/>
                    <a:pt x="2193" y="1256"/>
                  </a:cubicBezTo>
                  <a:cubicBezTo>
                    <a:pt x="2206" y="1180"/>
                    <a:pt x="2210" y="1097"/>
                    <a:pt x="2203" y="1017"/>
                  </a:cubicBezTo>
                  <a:cubicBezTo>
                    <a:pt x="2166" y="559"/>
                    <a:pt x="1857" y="190"/>
                    <a:pt x="1448" y="57"/>
                  </a:cubicBezTo>
                  <a:cubicBezTo>
                    <a:pt x="1343" y="20"/>
                    <a:pt x="1229" y="0"/>
                    <a:pt x="1112"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60" name="Google Shape;541;p22">
              <a:extLst>
                <a:ext uri="{FF2B5EF4-FFF2-40B4-BE49-F238E27FC236}">
                  <a16:creationId xmlns:a16="http://schemas.microsoft.com/office/drawing/2014/main" xmlns="" id="{F7A58564-4A52-4701-91DD-A5FDAAFE5134}"/>
                </a:ext>
              </a:extLst>
            </p:cNvPr>
            <p:cNvSpPr/>
            <p:nvPr/>
          </p:nvSpPr>
          <p:spPr>
            <a:xfrm>
              <a:off x="3548523" y="1359614"/>
              <a:ext cx="82285" cy="70941"/>
            </a:xfrm>
            <a:custGeom>
              <a:avLst/>
              <a:gdLst/>
              <a:ahLst/>
              <a:cxnLst/>
              <a:rect l="l" t="t" r="r" b="b"/>
              <a:pathLst>
                <a:path w="1516" h="1307" extrusionOk="0">
                  <a:moveTo>
                    <a:pt x="1109" y="0"/>
                  </a:moveTo>
                  <a:cubicBezTo>
                    <a:pt x="1079" y="0"/>
                    <a:pt x="1048" y="2"/>
                    <a:pt x="1017" y="4"/>
                  </a:cubicBezTo>
                  <a:cubicBezTo>
                    <a:pt x="453" y="48"/>
                    <a:pt x="21" y="509"/>
                    <a:pt x="1" y="1064"/>
                  </a:cubicBezTo>
                  <a:cubicBezTo>
                    <a:pt x="160" y="1213"/>
                    <a:pt x="373" y="1306"/>
                    <a:pt x="616" y="1306"/>
                  </a:cubicBezTo>
                  <a:cubicBezTo>
                    <a:pt x="1114" y="1306"/>
                    <a:pt x="1516" y="905"/>
                    <a:pt x="1516" y="409"/>
                  </a:cubicBezTo>
                  <a:cubicBezTo>
                    <a:pt x="1516" y="284"/>
                    <a:pt x="1489" y="164"/>
                    <a:pt x="1445" y="57"/>
                  </a:cubicBezTo>
                  <a:cubicBezTo>
                    <a:pt x="1340" y="20"/>
                    <a:pt x="1226" y="0"/>
                    <a:pt x="110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61" name="Google Shape;542;p22">
              <a:extLst>
                <a:ext uri="{FF2B5EF4-FFF2-40B4-BE49-F238E27FC236}">
                  <a16:creationId xmlns:a16="http://schemas.microsoft.com/office/drawing/2014/main" xmlns="" id="{985C3549-E575-4311-9F26-1CE67F83F827}"/>
                </a:ext>
              </a:extLst>
            </p:cNvPr>
            <p:cNvSpPr/>
            <p:nvPr/>
          </p:nvSpPr>
          <p:spPr>
            <a:xfrm>
              <a:off x="3608228" y="1421272"/>
              <a:ext cx="59163" cy="57751"/>
            </a:xfrm>
            <a:custGeom>
              <a:avLst/>
              <a:gdLst/>
              <a:ahLst/>
              <a:cxnLst/>
              <a:rect l="l" t="t" r="r" b="b"/>
              <a:pathLst>
                <a:path w="1090" h="1064" extrusionOk="0">
                  <a:moveTo>
                    <a:pt x="701" y="0"/>
                  </a:moveTo>
                  <a:cubicBezTo>
                    <a:pt x="316" y="0"/>
                    <a:pt x="0" y="316"/>
                    <a:pt x="0" y="705"/>
                  </a:cubicBezTo>
                  <a:cubicBezTo>
                    <a:pt x="0" y="834"/>
                    <a:pt x="37" y="957"/>
                    <a:pt x="100" y="1064"/>
                  </a:cubicBezTo>
                  <a:cubicBezTo>
                    <a:pt x="618" y="1017"/>
                    <a:pt x="1023" y="615"/>
                    <a:pt x="1090" y="120"/>
                  </a:cubicBezTo>
                  <a:cubicBezTo>
                    <a:pt x="980" y="44"/>
                    <a:pt x="844" y="0"/>
                    <a:pt x="70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62" name="Google Shape;543;p22">
              <a:extLst>
                <a:ext uri="{FF2B5EF4-FFF2-40B4-BE49-F238E27FC236}">
                  <a16:creationId xmlns:a16="http://schemas.microsoft.com/office/drawing/2014/main" xmlns="" id="{560C699F-540B-4506-83EE-C634DC27FD5F}"/>
                </a:ext>
              </a:extLst>
            </p:cNvPr>
            <p:cNvSpPr/>
            <p:nvPr/>
          </p:nvSpPr>
          <p:spPr>
            <a:xfrm>
              <a:off x="3869248" y="1351200"/>
              <a:ext cx="119791" cy="119736"/>
            </a:xfrm>
            <a:custGeom>
              <a:avLst/>
              <a:gdLst/>
              <a:ahLst/>
              <a:cxnLst/>
              <a:rect l="l" t="t" r="r" b="b"/>
              <a:pathLst>
                <a:path w="2207" h="2206" extrusionOk="0">
                  <a:moveTo>
                    <a:pt x="1099" y="1"/>
                  </a:moveTo>
                  <a:cubicBezTo>
                    <a:pt x="1073" y="1"/>
                    <a:pt x="1047" y="1"/>
                    <a:pt x="1021" y="3"/>
                  </a:cubicBezTo>
                  <a:cubicBezTo>
                    <a:pt x="456" y="46"/>
                    <a:pt x="25" y="511"/>
                    <a:pt x="1" y="1063"/>
                  </a:cubicBezTo>
                  <a:cubicBezTo>
                    <a:pt x="1" y="1106"/>
                    <a:pt x="1" y="1146"/>
                    <a:pt x="5" y="1189"/>
                  </a:cubicBezTo>
                  <a:cubicBezTo>
                    <a:pt x="49" y="1765"/>
                    <a:pt x="534" y="2205"/>
                    <a:pt x="1102" y="2205"/>
                  </a:cubicBezTo>
                  <a:cubicBezTo>
                    <a:pt x="1130" y="2205"/>
                    <a:pt x="1158" y="2204"/>
                    <a:pt x="1187" y="2202"/>
                  </a:cubicBezTo>
                  <a:lnTo>
                    <a:pt x="1204" y="2202"/>
                  </a:lnTo>
                  <a:cubicBezTo>
                    <a:pt x="1722" y="2156"/>
                    <a:pt x="2127" y="1754"/>
                    <a:pt x="2193" y="1256"/>
                  </a:cubicBezTo>
                  <a:cubicBezTo>
                    <a:pt x="2206" y="1179"/>
                    <a:pt x="2206" y="1099"/>
                    <a:pt x="2203" y="1020"/>
                  </a:cubicBezTo>
                  <a:cubicBezTo>
                    <a:pt x="2167" y="561"/>
                    <a:pt x="1858" y="189"/>
                    <a:pt x="1446" y="56"/>
                  </a:cubicBezTo>
                  <a:cubicBezTo>
                    <a:pt x="1336" y="20"/>
                    <a:pt x="1220" y="1"/>
                    <a:pt x="1099"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63" name="Google Shape;544;p22">
              <a:extLst>
                <a:ext uri="{FF2B5EF4-FFF2-40B4-BE49-F238E27FC236}">
                  <a16:creationId xmlns:a16="http://schemas.microsoft.com/office/drawing/2014/main" xmlns="" id="{EC434F0D-383E-4E3D-9412-FCF8DCB0FFC0}"/>
                </a:ext>
              </a:extLst>
            </p:cNvPr>
            <p:cNvSpPr/>
            <p:nvPr/>
          </p:nvSpPr>
          <p:spPr>
            <a:xfrm>
              <a:off x="3869248" y="1351199"/>
              <a:ext cx="82503" cy="71049"/>
            </a:xfrm>
            <a:custGeom>
              <a:avLst/>
              <a:gdLst/>
              <a:ahLst/>
              <a:cxnLst/>
              <a:rect l="l" t="t" r="r" b="b"/>
              <a:pathLst>
                <a:path w="1520" h="1309" extrusionOk="0">
                  <a:moveTo>
                    <a:pt x="1099" y="1"/>
                  </a:moveTo>
                  <a:cubicBezTo>
                    <a:pt x="1073" y="1"/>
                    <a:pt x="1047" y="1"/>
                    <a:pt x="1021" y="3"/>
                  </a:cubicBezTo>
                  <a:cubicBezTo>
                    <a:pt x="456" y="46"/>
                    <a:pt x="25" y="511"/>
                    <a:pt x="1" y="1063"/>
                  </a:cubicBezTo>
                  <a:cubicBezTo>
                    <a:pt x="160" y="1216"/>
                    <a:pt x="376" y="1308"/>
                    <a:pt x="615" y="1308"/>
                  </a:cubicBezTo>
                  <a:cubicBezTo>
                    <a:pt x="1113" y="1308"/>
                    <a:pt x="1519" y="906"/>
                    <a:pt x="1519" y="408"/>
                  </a:cubicBezTo>
                  <a:cubicBezTo>
                    <a:pt x="1519" y="285"/>
                    <a:pt x="1492" y="166"/>
                    <a:pt x="1446" y="56"/>
                  </a:cubicBezTo>
                  <a:cubicBezTo>
                    <a:pt x="1336" y="20"/>
                    <a:pt x="1220" y="1"/>
                    <a:pt x="109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64" name="Google Shape;545;p22">
              <a:extLst>
                <a:ext uri="{FF2B5EF4-FFF2-40B4-BE49-F238E27FC236}">
                  <a16:creationId xmlns:a16="http://schemas.microsoft.com/office/drawing/2014/main" xmlns="" id="{6D6AE14B-24AB-42AE-A7FA-D979325ADD14}"/>
                </a:ext>
              </a:extLst>
            </p:cNvPr>
            <p:cNvSpPr/>
            <p:nvPr/>
          </p:nvSpPr>
          <p:spPr>
            <a:xfrm>
              <a:off x="3929115" y="1413026"/>
              <a:ext cx="59163" cy="57697"/>
            </a:xfrm>
            <a:custGeom>
              <a:avLst/>
              <a:gdLst/>
              <a:ahLst/>
              <a:cxnLst/>
              <a:rect l="l" t="t" r="r" b="b"/>
              <a:pathLst>
                <a:path w="1090" h="1063" extrusionOk="0">
                  <a:moveTo>
                    <a:pt x="702" y="0"/>
                  </a:moveTo>
                  <a:cubicBezTo>
                    <a:pt x="313" y="0"/>
                    <a:pt x="1" y="316"/>
                    <a:pt x="1" y="701"/>
                  </a:cubicBezTo>
                  <a:cubicBezTo>
                    <a:pt x="1" y="834"/>
                    <a:pt x="38" y="957"/>
                    <a:pt x="101" y="1063"/>
                  </a:cubicBezTo>
                  <a:cubicBezTo>
                    <a:pt x="619" y="1017"/>
                    <a:pt x="1024" y="615"/>
                    <a:pt x="1090" y="117"/>
                  </a:cubicBezTo>
                  <a:cubicBezTo>
                    <a:pt x="981" y="43"/>
                    <a:pt x="844" y="0"/>
                    <a:pt x="70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65" name="Google Shape;546;p22">
              <a:extLst>
                <a:ext uri="{FF2B5EF4-FFF2-40B4-BE49-F238E27FC236}">
                  <a16:creationId xmlns:a16="http://schemas.microsoft.com/office/drawing/2014/main" xmlns="" id="{9B0D19FF-8067-45E4-B754-7CAF39553A3A}"/>
                </a:ext>
              </a:extLst>
            </p:cNvPr>
            <p:cNvSpPr/>
            <p:nvPr/>
          </p:nvSpPr>
          <p:spPr>
            <a:xfrm>
              <a:off x="3635420" y="1469419"/>
              <a:ext cx="265473" cy="44073"/>
            </a:xfrm>
            <a:custGeom>
              <a:avLst/>
              <a:gdLst/>
              <a:ahLst/>
              <a:cxnLst/>
              <a:rect l="l" t="t" r="r" b="b"/>
              <a:pathLst>
                <a:path w="4891" h="812" extrusionOk="0">
                  <a:moveTo>
                    <a:pt x="4785" y="1"/>
                  </a:moveTo>
                  <a:cubicBezTo>
                    <a:pt x="4771" y="1"/>
                    <a:pt x="4757" y="4"/>
                    <a:pt x="4744" y="10"/>
                  </a:cubicBezTo>
                  <a:cubicBezTo>
                    <a:pt x="3687" y="497"/>
                    <a:pt x="2578" y="624"/>
                    <a:pt x="1711" y="624"/>
                  </a:cubicBezTo>
                  <a:cubicBezTo>
                    <a:pt x="785" y="624"/>
                    <a:pt x="136" y="479"/>
                    <a:pt x="123" y="476"/>
                  </a:cubicBezTo>
                  <a:cubicBezTo>
                    <a:pt x="117" y="475"/>
                    <a:pt x="110" y="474"/>
                    <a:pt x="104" y="474"/>
                  </a:cubicBezTo>
                  <a:cubicBezTo>
                    <a:pt x="61" y="474"/>
                    <a:pt x="19" y="503"/>
                    <a:pt x="11" y="548"/>
                  </a:cubicBezTo>
                  <a:cubicBezTo>
                    <a:pt x="1" y="599"/>
                    <a:pt x="31" y="648"/>
                    <a:pt x="80" y="658"/>
                  </a:cubicBezTo>
                  <a:cubicBezTo>
                    <a:pt x="94" y="662"/>
                    <a:pt x="758" y="811"/>
                    <a:pt x="1708" y="811"/>
                  </a:cubicBezTo>
                  <a:cubicBezTo>
                    <a:pt x="2599" y="811"/>
                    <a:pt x="3738" y="682"/>
                    <a:pt x="4824" y="180"/>
                  </a:cubicBezTo>
                  <a:cubicBezTo>
                    <a:pt x="4871" y="160"/>
                    <a:pt x="4891" y="104"/>
                    <a:pt x="4871" y="57"/>
                  </a:cubicBezTo>
                  <a:cubicBezTo>
                    <a:pt x="4853" y="21"/>
                    <a:pt x="4820" y="1"/>
                    <a:pt x="4785"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66" name="Google Shape;547;p22">
              <a:extLst>
                <a:ext uri="{FF2B5EF4-FFF2-40B4-BE49-F238E27FC236}">
                  <a16:creationId xmlns:a16="http://schemas.microsoft.com/office/drawing/2014/main" xmlns="" id="{C187CFA7-63AA-46BD-B49E-8CBA770EE134}"/>
                </a:ext>
              </a:extLst>
            </p:cNvPr>
            <p:cNvSpPr/>
            <p:nvPr/>
          </p:nvSpPr>
          <p:spPr>
            <a:xfrm>
              <a:off x="3476440" y="1479188"/>
              <a:ext cx="87495" cy="70886"/>
            </a:xfrm>
            <a:custGeom>
              <a:avLst/>
              <a:gdLst/>
              <a:ahLst/>
              <a:cxnLst/>
              <a:rect l="l" t="t" r="r" b="b"/>
              <a:pathLst>
                <a:path w="1612" h="1306" extrusionOk="0">
                  <a:moveTo>
                    <a:pt x="804" y="0"/>
                  </a:moveTo>
                  <a:cubicBezTo>
                    <a:pt x="359" y="0"/>
                    <a:pt x="0" y="293"/>
                    <a:pt x="0" y="655"/>
                  </a:cubicBezTo>
                  <a:cubicBezTo>
                    <a:pt x="0" y="1013"/>
                    <a:pt x="359" y="1305"/>
                    <a:pt x="804" y="1305"/>
                  </a:cubicBezTo>
                  <a:cubicBezTo>
                    <a:pt x="1249" y="1305"/>
                    <a:pt x="1611" y="1013"/>
                    <a:pt x="1611" y="655"/>
                  </a:cubicBezTo>
                  <a:cubicBezTo>
                    <a:pt x="1611" y="293"/>
                    <a:pt x="1249" y="0"/>
                    <a:pt x="804"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67" name="Google Shape;548;p22">
              <a:extLst>
                <a:ext uri="{FF2B5EF4-FFF2-40B4-BE49-F238E27FC236}">
                  <a16:creationId xmlns:a16="http://schemas.microsoft.com/office/drawing/2014/main" xmlns="" id="{AB2D1F2B-2B28-4457-B34C-EA227C3BDD69}"/>
                </a:ext>
              </a:extLst>
            </p:cNvPr>
            <p:cNvSpPr/>
            <p:nvPr/>
          </p:nvSpPr>
          <p:spPr>
            <a:xfrm>
              <a:off x="3983694" y="1451021"/>
              <a:ext cx="87713" cy="70724"/>
            </a:xfrm>
            <a:custGeom>
              <a:avLst/>
              <a:gdLst/>
              <a:ahLst/>
              <a:cxnLst/>
              <a:rect l="l" t="t" r="r" b="b"/>
              <a:pathLst>
                <a:path w="1616" h="1303" extrusionOk="0">
                  <a:moveTo>
                    <a:pt x="808" y="1"/>
                  </a:moveTo>
                  <a:cubicBezTo>
                    <a:pt x="363" y="1"/>
                    <a:pt x="1" y="294"/>
                    <a:pt x="1" y="652"/>
                  </a:cubicBezTo>
                  <a:cubicBezTo>
                    <a:pt x="1" y="1014"/>
                    <a:pt x="363" y="1303"/>
                    <a:pt x="808" y="1303"/>
                  </a:cubicBezTo>
                  <a:cubicBezTo>
                    <a:pt x="1253" y="1303"/>
                    <a:pt x="1615" y="1014"/>
                    <a:pt x="1615" y="652"/>
                  </a:cubicBezTo>
                  <a:cubicBezTo>
                    <a:pt x="1615" y="294"/>
                    <a:pt x="1253" y="1"/>
                    <a:pt x="808"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grpSp>
        <p:nvGrpSpPr>
          <p:cNvPr id="168" name="Google Shape;1419;p36">
            <a:extLst>
              <a:ext uri="{FF2B5EF4-FFF2-40B4-BE49-F238E27FC236}">
                <a16:creationId xmlns:a16="http://schemas.microsoft.com/office/drawing/2014/main" xmlns="" id="{BAE4EA89-4043-4F49-9890-A15ABEA5A237}"/>
              </a:ext>
            </a:extLst>
          </p:cNvPr>
          <p:cNvGrpSpPr/>
          <p:nvPr/>
        </p:nvGrpSpPr>
        <p:grpSpPr>
          <a:xfrm rot="-265172">
            <a:off x="10654412" y="5432751"/>
            <a:ext cx="810377" cy="1029493"/>
            <a:chOff x="7338025" y="1332725"/>
            <a:chExt cx="1252275" cy="1590875"/>
          </a:xfrm>
        </p:grpSpPr>
        <p:sp>
          <p:nvSpPr>
            <p:cNvPr id="169" name="Google Shape;1420;p36">
              <a:extLst>
                <a:ext uri="{FF2B5EF4-FFF2-40B4-BE49-F238E27FC236}">
                  <a16:creationId xmlns:a16="http://schemas.microsoft.com/office/drawing/2014/main" xmlns="" id="{1BB537B6-BD57-4AFB-B435-F6F8DA95FA01}"/>
                </a:ext>
              </a:extLst>
            </p:cNvPr>
            <p:cNvSpPr/>
            <p:nvPr/>
          </p:nvSpPr>
          <p:spPr>
            <a:xfrm>
              <a:off x="7338025" y="1332725"/>
              <a:ext cx="1203775" cy="1590875"/>
            </a:xfrm>
            <a:custGeom>
              <a:avLst/>
              <a:gdLst/>
              <a:ahLst/>
              <a:cxnLst/>
              <a:rect l="l" t="t" r="r" b="b"/>
              <a:pathLst>
                <a:path w="48151" h="63635" extrusionOk="0">
                  <a:moveTo>
                    <a:pt x="4581" y="1"/>
                  </a:moveTo>
                  <a:cubicBezTo>
                    <a:pt x="3375" y="1"/>
                    <a:pt x="2346" y="901"/>
                    <a:pt x="2187" y="2093"/>
                  </a:cubicBezTo>
                  <a:cubicBezTo>
                    <a:pt x="1944" y="3909"/>
                    <a:pt x="0" y="20137"/>
                    <a:pt x="6476" y="30933"/>
                  </a:cubicBezTo>
                  <a:lnTo>
                    <a:pt x="6585" y="31144"/>
                  </a:lnTo>
                  <a:lnTo>
                    <a:pt x="6673" y="31254"/>
                  </a:lnTo>
                  <a:cubicBezTo>
                    <a:pt x="8994" y="34999"/>
                    <a:pt x="12105" y="37683"/>
                    <a:pt x="15927" y="39235"/>
                  </a:cubicBezTo>
                  <a:lnTo>
                    <a:pt x="15762" y="39919"/>
                  </a:lnTo>
                  <a:cubicBezTo>
                    <a:pt x="15427" y="41312"/>
                    <a:pt x="15970" y="42744"/>
                    <a:pt x="17123" y="43555"/>
                  </a:cubicBezTo>
                  <a:cubicBezTo>
                    <a:pt x="16749" y="44896"/>
                    <a:pt x="15924" y="46744"/>
                    <a:pt x="14115" y="48313"/>
                  </a:cubicBezTo>
                  <a:cubicBezTo>
                    <a:pt x="13946" y="48458"/>
                    <a:pt x="13762" y="48606"/>
                    <a:pt x="13568" y="48754"/>
                  </a:cubicBezTo>
                  <a:lnTo>
                    <a:pt x="12492" y="48754"/>
                  </a:lnTo>
                  <a:cubicBezTo>
                    <a:pt x="10633" y="48754"/>
                    <a:pt x="9121" y="50267"/>
                    <a:pt x="9121" y="52126"/>
                  </a:cubicBezTo>
                  <a:lnTo>
                    <a:pt x="9121" y="57978"/>
                  </a:lnTo>
                  <a:cubicBezTo>
                    <a:pt x="8546" y="58520"/>
                    <a:pt x="8218" y="59272"/>
                    <a:pt x="8218" y="60065"/>
                  </a:cubicBezTo>
                  <a:lnTo>
                    <a:pt x="8218" y="60768"/>
                  </a:lnTo>
                  <a:cubicBezTo>
                    <a:pt x="8218" y="62347"/>
                    <a:pt x="9505" y="63635"/>
                    <a:pt x="11086" y="63635"/>
                  </a:cubicBezTo>
                  <a:lnTo>
                    <a:pt x="36916" y="63635"/>
                  </a:lnTo>
                  <a:cubicBezTo>
                    <a:pt x="38497" y="63635"/>
                    <a:pt x="39784" y="62347"/>
                    <a:pt x="39784" y="60768"/>
                  </a:cubicBezTo>
                  <a:lnTo>
                    <a:pt x="39784" y="60065"/>
                  </a:lnTo>
                  <a:cubicBezTo>
                    <a:pt x="39784" y="59324"/>
                    <a:pt x="39491" y="58609"/>
                    <a:pt x="38980" y="58076"/>
                  </a:cubicBezTo>
                  <a:lnTo>
                    <a:pt x="38980" y="52126"/>
                  </a:lnTo>
                  <a:cubicBezTo>
                    <a:pt x="38980" y="50267"/>
                    <a:pt x="37467" y="48754"/>
                    <a:pt x="35608" y="48754"/>
                  </a:cubicBezTo>
                  <a:lnTo>
                    <a:pt x="34049" y="48754"/>
                  </a:lnTo>
                  <a:cubicBezTo>
                    <a:pt x="31930" y="47143"/>
                    <a:pt x="30967" y="45160"/>
                    <a:pt x="30533" y="43700"/>
                  </a:cubicBezTo>
                  <a:cubicBezTo>
                    <a:pt x="31746" y="42959"/>
                    <a:pt x="32399" y="41514"/>
                    <a:pt x="32124" y="40092"/>
                  </a:cubicBezTo>
                  <a:lnTo>
                    <a:pt x="32046" y="39683"/>
                  </a:lnTo>
                  <a:cubicBezTo>
                    <a:pt x="39721" y="37140"/>
                    <a:pt x="44768" y="30280"/>
                    <a:pt x="46651" y="19826"/>
                  </a:cubicBezTo>
                  <a:cubicBezTo>
                    <a:pt x="48150" y="11506"/>
                    <a:pt x="47222" y="3595"/>
                    <a:pt x="47022" y="2089"/>
                  </a:cubicBezTo>
                  <a:cubicBezTo>
                    <a:pt x="46859" y="896"/>
                    <a:pt x="45829" y="1"/>
                    <a:pt x="44627" y="1"/>
                  </a:cubicBezTo>
                  <a:close/>
                </a:path>
              </a:pathLst>
            </a:custGeom>
            <a:solidFill>
              <a:srgbClr val="FFFFFF"/>
            </a:solidFill>
            <a:ln>
              <a:noFill/>
            </a:ln>
            <a:effectLst>
              <a:outerShdw blurRad="14288" dist="19050" dir="1932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70" name="Google Shape;1421;p36">
              <a:extLst>
                <a:ext uri="{FF2B5EF4-FFF2-40B4-BE49-F238E27FC236}">
                  <a16:creationId xmlns:a16="http://schemas.microsoft.com/office/drawing/2014/main" xmlns="" id="{4929969B-AD14-4019-B75A-4CF980269302}"/>
                </a:ext>
              </a:extLst>
            </p:cNvPr>
            <p:cNvSpPr/>
            <p:nvPr/>
          </p:nvSpPr>
          <p:spPr>
            <a:xfrm>
              <a:off x="7670700" y="2356800"/>
              <a:ext cx="525000" cy="266400"/>
            </a:xfrm>
            <a:custGeom>
              <a:avLst/>
              <a:gdLst/>
              <a:ahLst/>
              <a:cxnLst/>
              <a:rect l="l" t="t" r="r" b="b"/>
              <a:pathLst>
                <a:path w="21000" h="10656" extrusionOk="0">
                  <a:moveTo>
                    <a:pt x="6434" y="0"/>
                  </a:moveTo>
                  <a:cubicBezTo>
                    <a:pt x="6434" y="0"/>
                    <a:pt x="6483" y="836"/>
                    <a:pt x="6253" y="2088"/>
                  </a:cubicBezTo>
                  <a:cubicBezTo>
                    <a:pt x="5911" y="3954"/>
                    <a:pt x="4956" y="6744"/>
                    <a:pt x="2293" y="9054"/>
                  </a:cubicBezTo>
                  <a:cubicBezTo>
                    <a:pt x="1637" y="9626"/>
                    <a:pt x="878" y="10165"/>
                    <a:pt x="0" y="10655"/>
                  </a:cubicBezTo>
                  <a:lnTo>
                    <a:pt x="21000" y="10655"/>
                  </a:lnTo>
                  <a:cubicBezTo>
                    <a:pt x="14165" y="6839"/>
                    <a:pt x="14567" y="0"/>
                    <a:pt x="14567" y="0"/>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71" name="Google Shape;1422;p36">
              <a:extLst>
                <a:ext uri="{FF2B5EF4-FFF2-40B4-BE49-F238E27FC236}">
                  <a16:creationId xmlns:a16="http://schemas.microsoft.com/office/drawing/2014/main" xmlns="" id="{CA57ABE6-6FA9-49B5-B5C4-0A476738049F}"/>
                </a:ext>
              </a:extLst>
            </p:cNvPr>
            <p:cNvSpPr/>
            <p:nvPr/>
          </p:nvSpPr>
          <p:spPr>
            <a:xfrm>
              <a:off x="7695300" y="2386500"/>
              <a:ext cx="475800" cy="221625"/>
            </a:xfrm>
            <a:custGeom>
              <a:avLst/>
              <a:gdLst/>
              <a:ahLst/>
              <a:cxnLst/>
              <a:rect l="l" t="t" r="r" b="b"/>
              <a:pathLst>
                <a:path w="19032" h="8865" extrusionOk="0">
                  <a:moveTo>
                    <a:pt x="5396" y="1"/>
                  </a:moveTo>
                  <a:cubicBezTo>
                    <a:pt x="5372" y="269"/>
                    <a:pt x="5329" y="569"/>
                    <a:pt x="5269" y="900"/>
                  </a:cubicBezTo>
                  <a:cubicBezTo>
                    <a:pt x="6564" y="1447"/>
                    <a:pt x="7893" y="1775"/>
                    <a:pt x="9018" y="1845"/>
                  </a:cubicBezTo>
                  <a:cubicBezTo>
                    <a:pt x="9386" y="1870"/>
                    <a:pt x="9777" y="1881"/>
                    <a:pt x="10077" y="2093"/>
                  </a:cubicBezTo>
                  <a:cubicBezTo>
                    <a:pt x="10359" y="2297"/>
                    <a:pt x="10496" y="2639"/>
                    <a:pt x="10613" y="2967"/>
                  </a:cubicBezTo>
                  <a:cubicBezTo>
                    <a:pt x="11011" y="4131"/>
                    <a:pt x="11244" y="5352"/>
                    <a:pt x="11304" y="6579"/>
                  </a:cubicBezTo>
                  <a:cubicBezTo>
                    <a:pt x="11318" y="6879"/>
                    <a:pt x="11315" y="7206"/>
                    <a:pt x="11142" y="7453"/>
                  </a:cubicBezTo>
                  <a:cubicBezTo>
                    <a:pt x="10884" y="7827"/>
                    <a:pt x="10363" y="7877"/>
                    <a:pt x="9900" y="7877"/>
                  </a:cubicBezTo>
                  <a:lnTo>
                    <a:pt x="9855" y="7877"/>
                  </a:lnTo>
                  <a:cubicBezTo>
                    <a:pt x="7089" y="7873"/>
                    <a:pt x="4324" y="7870"/>
                    <a:pt x="1559" y="7866"/>
                  </a:cubicBezTo>
                  <a:lnTo>
                    <a:pt x="1309" y="7866"/>
                  </a:lnTo>
                  <a:cubicBezTo>
                    <a:pt x="913" y="8212"/>
                    <a:pt x="477" y="8547"/>
                    <a:pt x="0" y="8864"/>
                  </a:cubicBezTo>
                  <a:lnTo>
                    <a:pt x="19031" y="8864"/>
                  </a:lnTo>
                  <a:cubicBezTo>
                    <a:pt x="14870" y="6078"/>
                    <a:pt x="13875" y="2127"/>
                    <a:pt x="13646" y="110"/>
                  </a:cubicBezTo>
                  <a:cubicBezTo>
                    <a:pt x="12669" y="378"/>
                    <a:pt x="11709" y="523"/>
                    <a:pt x="10796" y="579"/>
                  </a:cubicBezTo>
                  <a:cubicBezTo>
                    <a:pt x="10468" y="600"/>
                    <a:pt x="10148" y="611"/>
                    <a:pt x="9830" y="611"/>
                  </a:cubicBezTo>
                  <a:cubicBezTo>
                    <a:pt x="8074" y="611"/>
                    <a:pt x="6532" y="312"/>
                    <a:pt x="539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72" name="Google Shape;1423;p36">
              <a:extLst>
                <a:ext uri="{FF2B5EF4-FFF2-40B4-BE49-F238E27FC236}">
                  <a16:creationId xmlns:a16="http://schemas.microsoft.com/office/drawing/2014/main" xmlns="" id="{F51A092F-DBC3-40DE-BEFE-8E2A46FC7616}"/>
                </a:ext>
              </a:extLst>
            </p:cNvPr>
            <p:cNvSpPr/>
            <p:nvPr/>
          </p:nvSpPr>
          <p:spPr>
            <a:xfrm>
              <a:off x="7622650" y="2608100"/>
              <a:ext cx="633275" cy="211100"/>
            </a:xfrm>
            <a:custGeom>
              <a:avLst/>
              <a:gdLst/>
              <a:ahLst/>
              <a:cxnLst/>
              <a:rect l="l" t="t" r="r" b="b"/>
              <a:pathLst>
                <a:path w="25331" h="8444" extrusionOk="0">
                  <a:moveTo>
                    <a:pt x="956" y="0"/>
                  </a:moveTo>
                  <a:cubicBezTo>
                    <a:pt x="427" y="0"/>
                    <a:pt x="0" y="430"/>
                    <a:pt x="0" y="956"/>
                  </a:cubicBezTo>
                  <a:lnTo>
                    <a:pt x="0" y="7492"/>
                  </a:lnTo>
                  <a:cubicBezTo>
                    <a:pt x="0" y="8021"/>
                    <a:pt x="427" y="8444"/>
                    <a:pt x="956" y="8444"/>
                  </a:cubicBezTo>
                  <a:lnTo>
                    <a:pt x="24379" y="8444"/>
                  </a:lnTo>
                  <a:cubicBezTo>
                    <a:pt x="24908" y="8444"/>
                    <a:pt x="25331" y="8021"/>
                    <a:pt x="25331" y="7492"/>
                  </a:cubicBezTo>
                  <a:lnTo>
                    <a:pt x="25331" y="956"/>
                  </a:lnTo>
                  <a:cubicBezTo>
                    <a:pt x="25331" y="430"/>
                    <a:pt x="24908" y="0"/>
                    <a:pt x="24379" y="0"/>
                  </a:cubicBezTo>
                  <a:close/>
                </a:path>
              </a:pathLst>
            </a:custGeom>
            <a:solidFill>
              <a:srgbClr val="65C1C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73" name="Google Shape;1424;p36">
              <a:extLst>
                <a:ext uri="{FF2B5EF4-FFF2-40B4-BE49-F238E27FC236}">
                  <a16:creationId xmlns:a16="http://schemas.microsoft.com/office/drawing/2014/main" xmlns="" id="{11BF4549-E2FF-4313-9A8D-BD439DB85E19}"/>
                </a:ext>
              </a:extLst>
            </p:cNvPr>
            <p:cNvSpPr/>
            <p:nvPr/>
          </p:nvSpPr>
          <p:spPr>
            <a:xfrm>
              <a:off x="7656300" y="2629525"/>
              <a:ext cx="122150" cy="130425"/>
            </a:xfrm>
            <a:custGeom>
              <a:avLst/>
              <a:gdLst/>
              <a:ahLst/>
              <a:cxnLst/>
              <a:rect l="l" t="t" r="r" b="b"/>
              <a:pathLst>
                <a:path w="4886" h="5217" extrusionOk="0">
                  <a:moveTo>
                    <a:pt x="1" y="0"/>
                  </a:moveTo>
                  <a:lnTo>
                    <a:pt x="1" y="5217"/>
                  </a:lnTo>
                  <a:lnTo>
                    <a:pt x="950" y="752"/>
                  </a:lnTo>
                  <a:lnTo>
                    <a:pt x="4886" y="0"/>
                  </a:ln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74" name="Google Shape;1425;p36">
              <a:extLst>
                <a:ext uri="{FF2B5EF4-FFF2-40B4-BE49-F238E27FC236}">
                  <a16:creationId xmlns:a16="http://schemas.microsoft.com/office/drawing/2014/main" xmlns="" id="{E582FF10-4AD5-4800-B45A-F70CBEF6D84A}"/>
                </a:ext>
              </a:extLst>
            </p:cNvPr>
            <p:cNvSpPr/>
            <p:nvPr/>
          </p:nvSpPr>
          <p:spPr>
            <a:xfrm>
              <a:off x="7622650" y="2608100"/>
              <a:ext cx="633275" cy="211100"/>
            </a:xfrm>
            <a:custGeom>
              <a:avLst/>
              <a:gdLst/>
              <a:ahLst/>
              <a:cxnLst/>
              <a:rect l="l" t="t" r="r" b="b"/>
              <a:pathLst>
                <a:path w="25331" h="8444" extrusionOk="0">
                  <a:moveTo>
                    <a:pt x="24223" y="0"/>
                  </a:moveTo>
                  <a:lnTo>
                    <a:pt x="24223" y="7417"/>
                  </a:lnTo>
                  <a:lnTo>
                    <a:pt x="0" y="7417"/>
                  </a:lnTo>
                  <a:lnTo>
                    <a:pt x="0" y="7492"/>
                  </a:lnTo>
                  <a:cubicBezTo>
                    <a:pt x="0" y="8021"/>
                    <a:pt x="427" y="8444"/>
                    <a:pt x="956" y="8444"/>
                  </a:cubicBezTo>
                  <a:lnTo>
                    <a:pt x="24379" y="8444"/>
                  </a:lnTo>
                  <a:cubicBezTo>
                    <a:pt x="24908" y="8444"/>
                    <a:pt x="25331" y="8021"/>
                    <a:pt x="25331" y="7492"/>
                  </a:cubicBezTo>
                  <a:lnTo>
                    <a:pt x="25331" y="956"/>
                  </a:lnTo>
                  <a:cubicBezTo>
                    <a:pt x="25331" y="430"/>
                    <a:pt x="24908" y="0"/>
                    <a:pt x="24379" y="0"/>
                  </a:cubicBezTo>
                  <a:close/>
                </a:path>
              </a:pathLst>
            </a:custGeom>
            <a:solidFill>
              <a:srgbClr val="5295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75" name="Google Shape;1426;p36">
              <a:extLst>
                <a:ext uri="{FF2B5EF4-FFF2-40B4-BE49-F238E27FC236}">
                  <a16:creationId xmlns:a16="http://schemas.microsoft.com/office/drawing/2014/main" xmlns="" id="{8886366A-C82D-472F-BDC8-BCF4CF804FA2}"/>
                </a:ext>
              </a:extLst>
            </p:cNvPr>
            <p:cNvSpPr/>
            <p:nvPr/>
          </p:nvSpPr>
          <p:spPr>
            <a:xfrm>
              <a:off x="7599975" y="2819175"/>
              <a:ext cx="676150" cy="47825"/>
            </a:xfrm>
            <a:custGeom>
              <a:avLst/>
              <a:gdLst/>
              <a:ahLst/>
              <a:cxnLst/>
              <a:rect l="l" t="t" r="r" b="b"/>
              <a:pathLst>
                <a:path w="27046" h="1913" extrusionOk="0">
                  <a:moveTo>
                    <a:pt x="452" y="1"/>
                  </a:moveTo>
                  <a:cubicBezTo>
                    <a:pt x="201" y="1"/>
                    <a:pt x="1" y="205"/>
                    <a:pt x="1" y="456"/>
                  </a:cubicBezTo>
                  <a:lnTo>
                    <a:pt x="1" y="1461"/>
                  </a:lnTo>
                  <a:cubicBezTo>
                    <a:pt x="1" y="1712"/>
                    <a:pt x="201" y="1912"/>
                    <a:pt x="452" y="1912"/>
                  </a:cubicBezTo>
                  <a:lnTo>
                    <a:pt x="26590" y="1912"/>
                  </a:lnTo>
                  <a:cubicBezTo>
                    <a:pt x="26841" y="1912"/>
                    <a:pt x="27045" y="1712"/>
                    <a:pt x="27045" y="1461"/>
                  </a:cubicBezTo>
                  <a:lnTo>
                    <a:pt x="27045" y="456"/>
                  </a:lnTo>
                  <a:cubicBezTo>
                    <a:pt x="27045" y="205"/>
                    <a:pt x="26841" y="1"/>
                    <a:pt x="26590" y="1"/>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76" name="Google Shape;1427;p36">
              <a:extLst>
                <a:ext uri="{FF2B5EF4-FFF2-40B4-BE49-F238E27FC236}">
                  <a16:creationId xmlns:a16="http://schemas.microsoft.com/office/drawing/2014/main" xmlns="" id="{2C460A32-916E-43B3-9C25-1C2BC2D52011}"/>
                </a:ext>
              </a:extLst>
            </p:cNvPr>
            <p:cNvSpPr/>
            <p:nvPr/>
          </p:nvSpPr>
          <p:spPr>
            <a:xfrm>
              <a:off x="7599975" y="2819175"/>
              <a:ext cx="676150" cy="47825"/>
            </a:xfrm>
            <a:custGeom>
              <a:avLst/>
              <a:gdLst/>
              <a:ahLst/>
              <a:cxnLst/>
              <a:rect l="l" t="t" r="r" b="b"/>
              <a:pathLst>
                <a:path w="27046" h="1913" extrusionOk="0">
                  <a:moveTo>
                    <a:pt x="452" y="1"/>
                  </a:moveTo>
                  <a:cubicBezTo>
                    <a:pt x="201" y="1"/>
                    <a:pt x="1" y="205"/>
                    <a:pt x="1" y="456"/>
                  </a:cubicBezTo>
                  <a:lnTo>
                    <a:pt x="1" y="809"/>
                  </a:lnTo>
                  <a:lnTo>
                    <a:pt x="19805" y="809"/>
                  </a:lnTo>
                  <a:lnTo>
                    <a:pt x="19805" y="1912"/>
                  </a:lnTo>
                  <a:lnTo>
                    <a:pt x="26590" y="1912"/>
                  </a:lnTo>
                  <a:cubicBezTo>
                    <a:pt x="26841" y="1912"/>
                    <a:pt x="27045" y="1712"/>
                    <a:pt x="27045" y="1461"/>
                  </a:cubicBezTo>
                  <a:lnTo>
                    <a:pt x="27045" y="456"/>
                  </a:lnTo>
                  <a:cubicBezTo>
                    <a:pt x="27045" y="205"/>
                    <a:pt x="26841" y="1"/>
                    <a:pt x="2659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77" name="Google Shape;1428;p36">
              <a:extLst>
                <a:ext uri="{FF2B5EF4-FFF2-40B4-BE49-F238E27FC236}">
                  <a16:creationId xmlns:a16="http://schemas.microsoft.com/office/drawing/2014/main" xmlns="" id="{85B096BB-5F34-467D-B032-4747A7895010}"/>
                </a:ext>
              </a:extLst>
            </p:cNvPr>
            <p:cNvSpPr/>
            <p:nvPr/>
          </p:nvSpPr>
          <p:spPr>
            <a:xfrm>
              <a:off x="7713450" y="2655875"/>
              <a:ext cx="439500" cy="128225"/>
            </a:xfrm>
            <a:custGeom>
              <a:avLst/>
              <a:gdLst/>
              <a:ahLst/>
              <a:cxnLst/>
              <a:rect l="l" t="t" r="r" b="b"/>
              <a:pathLst>
                <a:path w="17580" h="5129" extrusionOk="0">
                  <a:moveTo>
                    <a:pt x="0" y="1"/>
                  </a:moveTo>
                  <a:lnTo>
                    <a:pt x="0" y="5129"/>
                  </a:lnTo>
                  <a:lnTo>
                    <a:pt x="17579" y="5129"/>
                  </a:lnTo>
                  <a:lnTo>
                    <a:pt x="17579" y="1"/>
                  </a:lnTo>
                  <a:close/>
                </a:path>
              </a:pathLst>
            </a:custGeom>
            <a:solidFill>
              <a:srgbClr val="FFE4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78" name="Google Shape;1429;p36">
              <a:extLst>
                <a:ext uri="{FF2B5EF4-FFF2-40B4-BE49-F238E27FC236}">
                  <a16:creationId xmlns:a16="http://schemas.microsoft.com/office/drawing/2014/main" xmlns="" id="{C96F5E26-E38B-4A24-ABFC-8787E60ED5E0}"/>
                </a:ext>
              </a:extLst>
            </p:cNvPr>
            <p:cNvSpPr/>
            <p:nvPr/>
          </p:nvSpPr>
          <p:spPr>
            <a:xfrm>
              <a:off x="7713450" y="2660925"/>
              <a:ext cx="178675" cy="123175"/>
            </a:xfrm>
            <a:custGeom>
              <a:avLst/>
              <a:gdLst/>
              <a:ahLst/>
              <a:cxnLst/>
              <a:rect l="l" t="t" r="r" b="b"/>
              <a:pathLst>
                <a:path w="7147" h="4927" extrusionOk="0">
                  <a:moveTo>
                    <a:pt x="4195" y="0"/>
                  </a:moveTo>
                  <a:lnTo>
                    <a:pt x="0" y="4334"/>
                  </a:lnTo>
                  <a:lnTo>
                    <a:pt x="0" y="4927"/>
                  </a:lnTo>
                  <a:lnTo>
                    <a:pt x="2388" y="4927"/>
                  </a:lnTo>
                  <a:cubicBezTo>
                    <a:pt x="3936" y="3365"/>
                    <a:pt x="5612" y="1679"/>
                    <a:pt x="7146" y="141"/>
                  </a:cubicBezTo>
                  <a:lnTo>
                    <a:pt x="4195" y="0"/>
                  </a:ln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79" name="Google Shape;1430;p36">
              <a:extLst>
                <a:ext uri="{FF2B5EF4-FFF2-40B4-BE49-F238E27FC236}">
                  <a16:creationId xmlns:a16="http://schemas.microsoft.com/office/drawing/2014/main" xmlns="" id="{173D8D18-CB31-4899-965D-18740B4CCA91}"/>
                </a:ext>
              </a:extLst>
            </p:cNvPr>
            <p:cNvSpPr/>
            <p:nvPr/>
          </p:nvSpPr>
          <p:spPr>
            <a:xfrm>
              <a:off x="7917050" y="2671050"/>
              <a:ext cx="217125" cy="113050"/>
            </a:xfrm>
            <a:custGeom>
              <a:avLst/>
              <a:gdLst/>
              <a:ahLst/>
              <a:cxnLst/>
              <a:rect l="l" t="t" r="r" b="b"/>
              <a:pathLst>
                <a:path w="8685" h="4522" extrusionOk="0">
                  <a:moveTo>
                    <a:pt x="4519" y="1"/>
                  </a:moveTo>
                  <a:lnTo>
                    <a:pt x="0" y="4522"/>
                  </a:lnTo>
                  <a:lnTo>
                    <a:pt x="4659" y="4522"/>
                  </a:lnTo>
                  <a:lnTo>
                    <a:pt x="8684" y="498"/>
                  </a:lnTo>
                  <a:lnTo>
                    <a:pt x="8631" y="198"/>
                  </a:lnTo>
                  <a:lnTo>
                    <a:pt x="4519" y="1"/>
                  </a:ln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80" name="Google Shape;1431;p36">
              <a:extLst>
                <a:ext uri="{FF2B5EF4-FFF2-40B4-BE49-F238E27FC236}">
                  <a16:creationId xmlns:a16="http://schemas.microsoft.com/office/drawing/2014/main" xmlns="" id="{265377D0-7DB5-43E0-8641-CBE1CB887558}"/>
                </a:ext>
              </a:extLst>
            </p:cNvPr>
            <p:cNvSpPr/>
            <p:nvPr/>
          </p:nvSpPr>
          <p:spPr>
            <a:xfrm>
              <a:off x="7818300" y="2655875"/>
              <a:ext cx="82375" cy="8575"/>
            </a:xfrm>
            <a:custGeom>
              <a:avLst/>
              <a:gdLst/>
              <a:ahLst/>
              <a:cxnLst/>
              <a:rect l="l" t="t" r="r" b="b"/>
              <a:pathLst>
                <a:path w="3295" h="343" extrusionOk="0">
                  <a:moveTo>
                    <a:pt x="194" y="1"/>
                  </a:moveTo>
                  <a:lnTo>
                    <a:pt x="1" y="202"/>
                  </a:lnTo>
                  <a:lnTo>
                    <a:pt x="2952" y="343"/>
                  </a:lnTo>
                  <a:cubicBezTo>
                    <a:pt x="3069" y="230"/>
                    <a:pt x="3182" y="113"/>
                    <a:pt x="3294"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81" name="Google Shape;1432;p36">
              <a:extLst>
                <a:ext uri="{FF2B5EF4-FFF2-40B4-BE49-F238E27FC236}">
                  <a16:creationId xmlns:a16="http://schemas.microsoft.com/office/drawing/2014/main" xmlns="" id="{DECE72AF-DEC2-4596-90A8-4D946514A830}"/>
                </a:ext>
              </a:extLst>
            </p:cNvPr>
            <p:cNvSpPr/>
            <p:nvPr/>
          </p:nvSpPr>
          <p:spPr>
            <a:xfrm>
              <a:off x="8030000" y="2655875"/>
              <a:ext cx="122950" cy="27625"/>
            </a:xfrm>
            <a:custGeom>
              <a:avLst/>
              <a:gdLst/>
              <a:ahLst/>
              <a:cxnLst/>
              <a:rect l="l" t="t" r="r" b="b"/>
              <a:pathLst>
                <a:path w="4918" h="1105" extrusionOk="0">
                  <a:moveTo>
                    <a:pt x="607" y="1"/>
                  </a:moveTo>
                  <a:lnTo>
                    <a:pt x="1" y="608"/>
                  </a:lnTo>
                  <a:lnTo>
                    <a:pt x="4113" y="805"/>
                  </a:lnTo>
                  <a:lnTo>
                    <a:pt x="4166" y="1105"/>
                  </a:lnTo>
                  <a:lnTo>
                    <a:pt x="4917" y="354"/>
                  </a:lnTo>
                  <a:lnTo>
                    <a:pt x="4917" y="1"/>
                  </a:ln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82" name="Google Shape;1433;p36">
              <a:extLst>
                <a:ext uri="{FF2B5EF4-FFF2-40B4-BE49-F238E27FC236}">
                  <a16:creationId xmlns:a16="http://schemas.microsoft.com/office/drawing/2014/main" xmlns="" id="{C56F1EBC-10DE-415F-9543-4546E52EA637}"/>
                </a:ext>
              </a:extLst>
            </p:cNvPr>
            <p:cNvSpPr/>
            <p:nvPr/>
          </p:nvSpPr>
          <p:spPr>
            <a:xfrm>
              <a:off x="7783375" y="2263850"/>
              <a:ext cx="304925" cy="137925"/>
            </a:xfrm>
            <a:custGeom>
              <a:avLst/>
              <a:gdLst/>
              <a:ahLst/>
              <a:cxnLst/>
              <a:rect l="l" t="t" r="r" b="b"/>
              <a:pathLst>
                <a:path w="12197" h="5517" extrusionOk="0">
                  <a:moveTo>
                    <a:pt x="911" y="1"/>
                  </a:moveTo>
                  <a:lnTo>
                    <a:pt x="607" y="1270"/>
                  </a:lnTo>
                  <a:lnTo>
                    <a:pt x="149" y="3203"/>
                  </a:lnTo>
                  <a:cubicBezTo>
                    <a:pt x="1" y="3803"/>
                    <a:pt x="335" y="4420"/>
                    <a:pt x="921" y="4617"/>
                  </a:cubicBezTo>
                  <a:cubicBezTo>
                    <a:pt x="2040" y="4996"/>
                    <a:pt x="3986" y="5516"/>
                    <a:pt x="6299" y="5516"/>
                  </a:cubicBezTo>
                  <a:cubicBezTo>
                    <a:pt x="6617" y="5516"/>
                    <a:pt x="6942" y="5506"/>
                    <a:pt x="7273" y="5485"/>
                  </a:cubicBezTo>
                  <a:cubicBezTo>
                    <a:pt x="8572" y="5404"/>
                    <a:pt x="9954" y="5147"/>
                    <a:pt x="11357" y="4611"/>
                  </a:cubicBezTo>
                  <a:cubicBezTo>
                    <a:pt x="11894" y="4406"/>
                    <a:pt x="12197" y="3834"/>
                    <a:pt x="12088" y="3271"/>
                  </a:cubicBezTo>
                  <a:lnTo>
                    <a:pt x="11466" y="1"/>
                  </a:lnTo>
                  <a:cubicBezTo>
                    <a:pt x="11466" y="1"/>
                    <a:pt x="9053" y="625"/>
                    <a:pt x="5925" y="625"/>
                  </a:cubicBezTo>
                  <a:cubicBezTo>
                    <a:pt x="4361" y="625"/>
                    <a:pt x="2619" y="469"/>
                    <a:pt x="911" y="1"/>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83" name="Google Shape;1434;p36">
              <a:extLst>
                <a:ext uri="{FF2B5EF4-FFF2-40B4-BE49-F238E27FC236}">
                  <a16:creationId xmlns:a16="http://schemas.microsoft.com/office/drawing/2014/main" xmlns="" id="{1405ED7D-C764-46A2-8415-DCC47471D65C}"/>
                </a:ext>
              </a:extLst>
            </p:cNvPr>
            <p:cNvSpPr/>
            <p:nvPr/>
          </p:nvSpPr>
          <p:spPr>
            <a:xfrm>
              <a:off x="7798550" y="2276925"/>
              <a:ext cx="287550" cy="124075"/>
            </a:xfrm>
            <a:custGeom>
              <a:avLst/>
              <a:gdLst/>
              <a:ahLst/>
              <a:cxnLst/>
              <a:rect l="l" t="t" r="r" b="b"/>
              <a:pathLst>
                <a:path w="11502" h="4963" extrusionOk="0">
                  <a:moveTo>
                    <a:pt x="180" y="0"/>
                  </a:moveTo>
                  <a:lnTo>
                    <a:pt x="0" y="747"/>
                  </a:lnTo>
                  <a:cubicBezTo>
                    <a:pt x="81" y="772"/>
                    <a:pt x="163" y="797"/>
                    <a:pt x="240" y="825"/>
                  </a:cubicBezTo>
                  <a:cubicBezTo>
                    <a:pt x="1955" y="1439"/>
                    <a:pt x="3661" y="1848"/>
                    <a:pt x="5478" y="1848"/>
                  </a:cubicBezTo>
                  <a:cubicBezTo>
                    <a:pt x="5682" y="1848"/>
                    <a:pt x="5886" y="1845"/>
                    <a:pt x="6095" y="1834"/>
                  </a:cubicBezTo>
                  <a:cubicBezTo>
                    <a:pt x="6166" y="1827"/>
                    <a:pt x="6239" y="1823"/>
                    <a:pt x="6317" y="1823"/>
                  </a:cubicBezTo>
                  <a:cubicBezTo>
                    <a:pt x="6493" y="1823"/>
                    <a:pt x="6674" y="1848"/>
                    <a:pt x="6818" y="1950"/>
                  </a:cubicBezTo>
                  <a:cubicBezTo>
                    <a:pt x="7012" y="2087"/>
                    <a:pt x="7093" y="2338"/>
                    <a:pt x="7135" y="2578"/>
                  </a:cubicBezTo>
                  <a:cubicBezTo>
                    <a:pt x="7280" y="3396"/>
                    <a:pt x="7097" y="4254"/>
                    <a:pt x="6666" y="4962"/>
                  </a:cubicBezTo>
                  <a:cubicBezTo>
                    <a:pt x="7965" y="4881"/>
                    <a:pt x="9347" y="4624"/>
                    <a:pt x="10750" y="4088"/>
                  </a:cubicBezTo>
                  <a:cubicBezTo>
                    <a:pt x="11212" y="3912"/>
                    <a:pt x="11502" y="3460"/>
                    <a:pt x="11502" y="2976"/>
                  </a:cubicBezTo>
                  <a:cubicBezTo>
                    <a:pt x="11502" y="2899"/>
                    <a:pt x="11494" y="2825"/>
                    <a:pt x="11481" y="2748"/>
                  </a:cubicBezTo>
                  <a:lnTo>
                    <a:pt x="11015" y="293"/>
                  </a:lnTo>
                  <a:cubicBezTo>
                    <a:pt x="9541" y="610"/>
                    <a:pt x="7936" y="783"/>
                    <a:pt x="6183" y="783"/>
                  </a:cubicBezTo>
                  <a:cubicBezTo>
                    <a:pt x="3954" y="783"/>
                    <a:pt x="1961" y="505"/>
                    <a:pt x="180"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84" name="Google Shape;1435;p36">
              <a:extLst>
                <a:ext uri="{FF2B5EF4-FFF2-40B4-BE49-F238E27FC236}">
                  <a16:creationId xmlns:a16="http://schemas.microsoft.com/office/drawing/2014/main" xmlns="" id="{6EE7839F-75B6-47E5-BE46-B5F8F811E563}"/>
                </a:ext>
              </a:extLst>
            </p:cNvPr>
            <p:cNvSpPr/>
            <p:nvPr/>
          </p:nvSpPr>
          <p:spPr>
            <a:xfrm>
              <a:off x="7387475" y="1389250"/>
              <a:ext cx="1202825" cy="907275"/>
            </a:xfrm>
            <a:custGeom>
              <a:avLst/>
              <a:gdLst/>
              <a:ahLst/>
              <a:cxnLst/>
              <a:rect l="l" t="t" r="r" b="b"/>
              <a:pathLst>
                <a:path w="48113" h="36291" extrusionOk="0">
                  <a:moveTo>
                    <a:pt x="2469" y="1"/>
                  </a:moveTo>
                  <a:cubicBezTo>
                    <a:pt x="2469" y="1"/>
                    <a:pt x="0" y="16839"/>
                    <a:pt x="6476" y="27575"/>
                  </a:cubicBezTo>
                  <a:cubicBezTo>
                    <a:pt x="6479" y="27578"/>
                    <a:pt x="6479" y="27582"/>
                    <a:pt x="6483" y="27582"/>
                  </a:cubicBezTo>
                  <a:cubicBezTo>
                    <a:pt x="9513" y="32604"/>
                    <a:pt x="14507" y="36290"/>
                    <a:pt x="22626" y="36290"/>
                  </a:cubicBezTo>
                  <a:cubicBezTo>
                    <a:pt x="48112" y="36290"/>
                    <a:pt x="42783" y="1"/>
                    <a:pt x="42783" y="1"/>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85" name="Google Shape;1436;p36">
              <a:extLst>
                <a:ext uri="{FF2B5EF4-FFF2-40B4-BE49-F238E27FC236}">
                  <a16:creationId xmlns:a16="http://schemas.microsoft.com/office/drawing/2014/main" xmlns="" id="{E595AB5B-3C11-40B0-91EF-CC538943DE37}"/>
                </a:ext>
              </a:extLst>
            </p:cNvPr>
            <p:cNvSpPr/>
            <p:nvPr/>
          </p:nvSpPr>
          <p:spPr>
            <a:xfrm>
              <a:off x="7549550" y="1389250"/>
              <a:ext cx="919050" cy="907275"/>
            </a:xfrm>
            <a:custGeom>
              <a:avLst/>
              <a:gdLst/>
              <a:ahLst/>
              <a:cxnLst/>
              <a:rect l="l" t="t" r="r" b="b"/>
              <a:pathLst>
                <a:path w="36762" h="36291" extrusionOk="0">
                  <a:moveTo>
                    <a:pt x="28480" y="1"/>
                  </a:moveTo>
                  <a:cubicBezTo>
                    <a:pt x="29165" y="5661"/>
                    <a:pt x="30798" y="23780"/>
                    <a:pt x="24636" y="29719"/>
                  </a:cubicBezTo>
                  <a:cubicBezTo>
                    <a:pt x="21345" y="32890"/>
                    <a:pt x="17243" y="34435"/>
                    <a:pt x="13188" y="34435"/>
                  </a:cubicBezTo>
                  <a:cubicBezTo>
                    <a:pt x="8193" y="34435"/>
                    <a:pt x="3266" y="32097"/>
                    <a:pt x="0" y="27582"/>
                  </a:cubicBezTo>
                  <a:lnTo>
                    <a:pt x="0" y="27582"/>
                  </a:lnTo>
                  <a:cubicBezTo>
                    <a:pt x="3030" y="32604"/>
                    <a:pt x="8024" y="36290"/>
                    <a:pt x="16143" y="36290"/>
                  </a:cubicBezTo>
                  <a:cubicBezTo>
                    <a:pt x="34113" y="36290"/>
                    <a:pt x="36762" y="18249"/>
                    <a:pt x="36762" y="7608"/>
                  </a:cubicBezTo>
                  <a:cubicBezTo>
                    <a:pt x="36762" y="3157"/>
                    <a:pt x="36300" y="1"/>
                    <a:pt x="3630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86" name="Google Shape;1437;p36">
              <a:extLst>
                <a:ext uri="{FF2B5EF4-FFF2-40B4-BE49-F238E27FC236}">
                  <a16:creationId xmlns:a16="http://schemas.microsoft.com/office/drawing/2014/main" xmlns="" id="{DE0A3A21-889A-484B-B5B7-72C03B42CAAE}"/>
                </a:ext>
              </a:extLst>
            </p:cNvPr>
            <p:cNvSpPr/>
            <p:nvPr/>
          </p:nvSpPr>
          <p:spPr>
            <a:xfrm>
              <a:off x="7502625" y="1485375"/>
              <a:ext cx="133275" cy="618300"/>
            </a:xfrm>
            <a:custGeom>
              <a:avLst/>
              <a:gdLst/>
              <a:ahLst/>
              <a:cxnLst/>
              <a:rect l="l" t="t" r="r" b="b"/>
              <a:pathLst>
                <a:path w="5331" h="24732" extrusionOk="0">
                  <a:moveTo>
                    <a:pt x="403" y="0"/>
                  </a:moveTo>
                  <a:cubicBezTo>
                    <a:pt x="1" y="19706"/>
                    <a:pt x="5330" y="24731"/>
                    <a:pt x="5330" y="24731"/>
                  </a:cubicBezTo>
                  <a:cubicBezTo>
                    <a:pt x="2311" y="11964"/>
                    <a:pt x="4222" y="0"/>
                    <a:pt x="4222"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grpSp>
        <p:nvGrpSpPr>
          <p:cNvPr id="187" name="Google Shape;1307;p34">
            <a:extLst>
              <a:ext uri="{FF2B5EF4-FFF2-40B4-BE49-F238E27FC236}">
                <a16:creationId xmlns:a16="http://schemas.microsoft.com/office/drawing/2014/main" xmlns="" id="{2A80DDCF-2094-4E7C-A90C-279C28F93F8B}"/>
              </a:ext>
            </a:extLst>
          </p:cNvPr>
          <p:cNvGrpSpPr/>
          <p:nvPr/>
        </p:nvGrpSpPr>
        <p:grpSpPr>
          <a:xfrm rot="1361789">
            <a:off x="930704" y="1380138"/>
            <a:ext cx="1119489" cy="1045340"/>
            <a:chOff x="5259675" y="2069875"/>
            <a:chExt cx="914926" cy="868771"/>
          </a:xfrm>
        </p:grpSpPr>
        <p:sp>
          <p:nvSpPr>
            <p:cNvPr id="188" name="Google Shape;1308;p34">
              <a:extLst>
                <a:ext uri="{FF2B5EF4-FFF2-40B4-BE49-F238E27FC236}">
                  <a16:creationId xmlns:a16="http://schemas.microsoft.com/office/drawing/2014/main" xmlns="" id="{23DD4EFC-1AA8-4CC7-A4F2-5BAAF4041256}"/>
                </a:ext>
              </a:extLst>
            </p:cNvPr>
            <p:cNvSpPr/>
            <p:nvPr/>
          </p:nvSpPr>
          <p:spPr>
            <a:xfrm>
              <a:off x="5259675" y="2069875"/>
              <a:ext cx="914926" cy="868771"/>
            </a:xfrm>
            <a:custGeom>
              <a:avLst/>
              <a:gdLst/>
              <a:ahLst/>
              <a:cxnLst/>
              <a:rect l="l" t="t" r="r" b="b"/>
              <a:pathLst>
                <a:path w="25948" h="24639" extrusionOk="0">
                  <a:moveTo>
                    <a:pt x="12959" y="1"/>
                  </a:moveTo>
                  <a:cubicBezTo>
                    <a:pt x="12697" y="1"/>
                    <a:pt x="12435" y="41"/>
                    <a:pt x="12187" y="124"/>
                  </a:cubicBezTo>
                  <a:cubicBezTo>
                    <a:pt x="11550" y="331"/>
                    <a:pt x="11036" y="780"/>
                    <a:pt x="10742" y="1380"/>
                  </a:cubicBezTo>
                  <a:lnTo>
                    <a:pt x="8118" y="6678"/>
                  </a:lnTo>
                  <a:lnTo>
                    <a:pt x="2262" y="7523"/>
                  </a:lnTo>
                  <a:cubicBezTo>
                    <a:pt x="2120" y="7541"/>
                    <a:pt x="1974" y="7575"/>
                    <a:pt x="1837" y="7622"/>
                  </a:cubicBezTo>
                  <a:cubicBezTo>
                    <a:pt x="1011" y="7891"/>
                    <a:pt x="397" y="8561"/>
                    <a:pt x="198" y="9411"/>
                  </a:cubicBezTo>
                  <a:cubicBezTo>
                    <a:pt x="0" y="10261"/>
                    <a:pt x="251" y="11139"/>
                    <a:pt x="878" y="11754"/>
                  </a:cubicBezTo>
                  <a:lnTo>
                    <a:pt x="3670" y="14478"/>
                  </a:lnTo>
                  <a:cubicBezTo>
                    <a:pt x="3546" y="14743"/>
                    <a:pt x="3471" y="15021"/>
                    <a:pt x="3447" y="15314"/>
                  </a:cubicBezTo>
                  <a:cubicBezTo>
                    <a:pt x="3367" y="16301"/>
                    <a:pt x="3872" y="17226"/>
                    <a:pt x="4775" y="17845"/>
                  </a:cubicBezTo>
                  <a:lnTo>
                    <a:pt x="4104" y="21713"/>
                  </a:lnTo>
                  <a:cubicBezTo>
                    <a:pt x="3953" y="22576"/>
                    <a:pt x="4254" y="23435"/>
                    <a:pt x="4921" y="24012"/>
                  </a:cubicBezTo>
                  <a:cubicBezTo>
                    <a:pt x="5383" y="24412"/>
                    <a:pt x="5954" y="24623"/>
                    <a:pt x="6539" y="24623"/>
                  </a:cubicBezTo>
                  <a:cubicBezTo>
                    <a:pt x="6796" y="24623"/>
                    <a:pt x="7056" y="24582"/>
                    <a:pt x="7310" y="24498"/>
                  </a:cubicBezTo>
                  <a:cubicBezTo>
                    <a:pt x="7442" y="24455"/>
                    <a:pt x="7575" y="24404"/>
                    <a:pt x="7697" y="24337"/>
                  </a:cubicBezTo>
                  <a:lnTo>
                    <a:pt x="12939" y="21589"/>
                  </a:lnTo>
                  <a:lnTo>
                    <a:pt x="18165" y="24347"/>
                  </a:lnTo>
                  <a:cubicBezTo>
                    <a:pt x="18532" y="24540"/>
                    <a:pt x="18929" y="24638"/>
                    <a:pt x="19329" y="24638"/>
                  </a:cubicBezTo>
                  <a:cubicBezTo>
                    <a:pt x="19585" y="24638"/>
                    <a:pt x="19842" y="24598"/>
                    <a:pt x="20092" y="24517"/>
                  </a:cubicBezTo>
                  <a:cubicBezTo>
                    <a:pt x="21273" y="24130"/>
                    <a:pt x="21981" y="22964"/>
                    <a:pt x="21773" y="21741"/>
                  </a:cubicBezTo>
                  <a:lnTo>
                    <a:pt x="20998" y="17198"/>
                  </a:lnTo>
                  <a:cubicBezTo>
                    <a:pt x="22652" y="16594"/>
                    <a:pt x="23620" y="15225"/>
                    <a:pt x="23365" y="13817"/>
                  </a:cubicBezTo>
                  <a:cubicBezTo>
                    <a:pt x="23345" y="13704"/>
                    <a:pt x="23312" y="13591"/>
                    <a:pt x="23280" y="13477"/>
                  </a:cubicBezTo>
                  <a:lnTo>
                    <a:pt x="25017" y="11786"/>
                  </a:lnTo>
                  <a:cubicBezTo>
                    <a:pt x="25701" y="11126"/>
                    <a:pt x="25947" y="10153"/>
                    <a:pt x="25655" y="9251"/>
                  </a:cubicBezTo>
                  <a:cubicBezTo>
                    <a:pt x="25361" y="8340"/>
                    <a:pt x="24596" y="7693"/>
                    <a:pt x="23652" y="7551"/>
                  </a:cubicBezTo>
                  <a:lnTo>
                    <a:pt x="17803" y="6697"/>
                  </a:lnTo>
                  <a:lnTo>
                    <a:pt x="15196" y="1393"/>
                  </a:lnTo>
                  <a:cubicBezTo>
                    <a:pt x="14856" y="691"/>
                    <a:pt x="14213" y="194"/>
                    <a:pt x="13429" y="44"/>
                  </a:cubicBezTo>
                  <a:cubicBezTo>
                    <a:pt x="13274" y="15"/>
                    <a:pt x="13117" y="1"/>
                    <a:pt x="12959" y="1"/>
                  </a:cubicBezTo>
                  <a:close/>
                </a:path>
              </a:pathLst>
            </a:custGeom>
            <a:solidFill>
              <a:srgbClr val="FFFFFF"/>
            </a:solidFill>
            <a:ln>
              <a:noFill/>
            </a:ln>
            <a:effectLst>
              <a:outerShdw blurRad="57150" dist="19050" dir="1932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89" name="Google Shape;1309;p34">
              <a:extLst>
                <a:ext uri="{FF2B5EF4-FFF2-40B4-BE49-F238E27FC236}">
                  <a16:creationId xmlns:a16="http://schemas.microsoft.com/office/drawing/2014/main" xmlns="" id="{F3A4680D-5A38-432C-97E8-091F1F4EDE62}"/>
                </a:ext>
              </a:extLst>
            </p:cNvPr>
            <p:cNvSpPr/>
            <p:nvPr/>
          </p:nvSpPr>
          <p:spPr>
            <a:xfrm>
              <a:off x="5304632" y="2120685"/>
              <a:ext cx="823674" cy="767046"/>
            </a:xfrm>
            <a:custGeom>
              <a:avLst/>
              <a:gdLst/>
              <a:ahLst/>
              <a:cxnLst/>
              <a:rect l="l" t="t" r="r" b="b"/>
              <a:pathLst>
                <a:path w="23360" h="21754" extrusionOk="0">
                  <a:moveTo>
                    <a:pt x="11692" y="1"/>
                  </a:moveTo>
                  <a:cubicBezTo>
                    <a:pt x="11321" y="1"/>
                    <a:pt x="10950" y="191"/>
                    <a:pt x="10761" y="576"/>
                  </a:cubicBezTo>
                  <a:lnTo>
                    <a:pt x="8042" y="6072"/>
                  </a:lnTo>
                  <a:cubicBezTo>
                    <a:pt x="7886" y="6379"/>
                    <a:pt x="7593" y="6588"/>
                    <a:pt x="7257" y="6634"/>
                  </a:cubicBezTo>
                  <a:lnTo>
                    <a:pt x="1190" y="7508"/>
                  </a:lnTo>
                  <a:cubicBezTo>
                    <a:pt x="340" y="7630"/>
                    <a:pt x="0" y="8678"/>
                    <a:pt x="614" y="9279"/>
                  </a:cubicBezTo>
                  <a:lnTo>
                    <a:pt x="4387" y="12971"/>
                  </a:lnTo>
                  <a:cubicBezTo>
                    <a:pt x="3943" y="13211"/>
                    <a:pt x="3646" y="13571"/>
                    <a:pt x="3613" y="13996"/>
                  </a:cubicBezTo>
                  <a:cubicBezTo>
                    <a:pt x="3556" y="14676"/>
                    <a:pt x="4184" y="15308"/>
                    <a:pt x="5104" y="15587"/>
                  </a:cubicBezTo>
                  <a:lnTo>
                    <a:pt x="4250" y="20521"/>
                  </a:lnTo>
                  <a:cubicBezTo>
                    <a:pt x="4130" y="21191"/>
                    <a:pt x="4666" y="21736"/>
                    <a:pt x="5272" y="21736"/>
                  </a:cubicBezTo>
                  <a:cubicBezTo>
                    <a:pt x="5430" y="21736"/>
                    <a:pt x="5594" y="21699"/>
                    <a:pt x="5751" y="21617"/>
                  </a:cubicBezTo>
                  <a:lnTo>
                    <a:pt x="11182" y="18770"/>
                  </a:lnTo>
                  <a:cubicBezTo>
                    <a:pt x="11329" y="18691"/>
                    <a:pt x="11492" y="18653"/>
                    <a:pt x="11655" y="18653"/>
                  </a:cubicBezTo>
                  <a:cubicBezTo>
                    <a:pt x="11775" y="18653"/>
                    <a:pt x="11894" y="18673"/>
                    <a:pt x="12008" y="18713"/>
                  </a:cubicBezTo>
                  <a:cubicBezTo>
                    <a:pt x="12060" y="18732"/>
                    <a:pt x="12102" y="18751"/>
                    <a:pt x="12145" y="18775"/>
                  </a:cubicBezTo>
                  <a:lnTo>
                    <a:pt x="17566" y="21632"/>
                  </a:lnTo>
                  <a:cubicBezTo>
                    <a:pt x="17725" y="21716"/>
                    <a:pt x="17891" y="21754"/>
                    <a:pt x="18051" y="21754"/>
                  </a:cubicBezTo>
                  <a:cubicBezTo>
                    <a:pt x="18655" y="21754"/>
                    <a:pt x="19188" y="21212"/>
                    <a:pt x="19072" y="20540"/>
                  </a:cubicBezTo>
                  <a:lnTo>
                    <a:pt x="18066" y="14614"/>
                  </a:lnTo>
                  <a:cubicBezTo>
                    <a:pt x="18250" y="14614"/>
                    <a:pt x="18444" y="14595"/>
                    <a:pt x="18638" y="14562"/>
                  </a:cubicBezTo>
                  <a:cubicBezTo>
                    <a:pt x="19913" y="14331"/>
                    <a:pt x="20819" y="13466"/>
                    <a:pt x="20668" y="12636"/>
                  </a:cubicBezTo>
                  <a:cubicBezTo>
                    <a:pt x="20612" y="12320"/>
                    <a:pt x="20413" y="12055"/>
                    <a:pt x="20115" y="11857"/>
                  </a:cubicBezTo>
                  <a:lnTo>
                    <a:pt x="22741" y="9307"/>
                  </a:lnTo>
                  <a:cubicBezTo>
                    <a:pt x="23360" y="8712"/>
                    <a:pt x="23020" y="7664"/>
                    <a:pt x="22166" y="7541"/>
                  </a:cubicBezTo>
                  <a:lnTo>
                    <a:pt x="16107" y="6653"/>
                  </a:lnTo>
                  <a:cubicBezTo>
                    <a:pt x="15767" y="6601"/>
                    <a:pt x="15474" y="6384"/>
                    <a:pt x="15327" y="6082"/>
                  </a:cubicBezTo>
                  <a:lnTo>
                    <a:pt x="12622" y="581"/>
                  </a:lnTo>
                  <a:cubicBezTo>
                    <a:pt x="12466" y="264"/>
                    <a:pt x="12187" y="80"/>
                    <a:pt x="11890" y="19"/>
                  </a:cubicBezTo>
                  <a:cubicBezTo>
                    <a:pt x="11825" y="7"/>
                    <a:pt x="11758" y="1"/>
                    <a:pt x="1169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90" name="Google Shape;1310;p34">
              <a:extLst>
                <a:ext uri="{FF2B5EF4-FFF2-40B4-BE49-F238E27FC236}">
                  <a16:creationId xmlns:a16="http://schemas.microsoft.com/office/drawing/2014/main" xmlns="" id="{DED3E8C6-D6B8-41B1-87F3-5022BB3A3167}"/>
                </a:ext>
              </a:extLst>
            </p:cNvPr>
            <p:cNvSpPr/>
            <p:nvPr/>
          </p:nvSpPr>
          <p:spPr>
            <a:xfrm>
              <a:off x="5304984" y="2121954"/>
              <a:ext cx="823674" cy="766940"/>
            </a:xfrm>
            <a:custGeom>
              <a:avLst/>
              <a:gdLst/>
              <a:ahLst/>
              <a:cxnLst/>
              <a:rect l="l" t="t" r="r" b="b"/>
              <a:pathLst>
                <a:path w="23360" h="21751" extrusionOk="0">
                  <a:moveTo>
                    <a:pt x="11684" y="0"/>
                  </a:moveTo>
                  <a:cubicBezTo>
                    <a:pt x="11316" y="0"/>
                    <a:pt x="10948" y="192"/>
                    <a:pt x="10761" y="578"/>
                  </a:cubicBezTo>
                  <a:lnTo>
                    <a:pt x="8041" y="6070"/>
                  </a:lnTo>
                  <a:cubicBezTo>
                    <a:pt x="7890" y="6376"/>
                    <a:pt x="7598" y="6584"/>
                    <a:pt x="7258" y="6637"/>
                  </a:cubicBezTo>
                  <a:lnTo>
                    <a:pt x="1195" y="7505"/>
                  </a:lnTo>
                  <a:cubicBezTo>
                    <a:pt x="340" y="7628"/>
                    <a:pt x="0" y="8676"/>
                    <a:pt x="613" y="9276"/>
                  </a:cubicBezTo>
                  <a:lnTo>
                    <a:pt x="4996" y="13558"/>
                  </a:lnTo>
                  <a:cubicBezTo>
                    <a:pt x="5242" y="13799"/>
                    <a:pt x="5355" y="14144"/>
                    <a:pt x="5298" y="14479"/>
                  </a:cubicBezTo>
                  <a:lnTo>
                    <a:pt x="4250" y="20519"/>
                  </a:lnTo>
                  <a:cubicBezTo>
                    <a:pt x="4133" y="21187"/>
                    <a:pt x="4666" y="21735"/>
                    <a:pt x="5273" y="21735"/>
                  </a:cubicBezTo>
                  <a:cubicBezTo>
                    <a:pt x="5432" y="21735"/>
                    <a:pt x="5597" y="21697"/>
                    <a:pt x="5756" y="21614"/>
                  </a:cubicBezTo>
                  <a:lnTo>
                    <a:pt x="11181" y="18767"/>
                  </a:lnTo>
                  <a:cubicBezTo>
                    <a:pt x="11327" y="18689"/>
                    <a:pt x="11488" y="18650"/>
                    <a:pt x="11650" y="18650"/>
                  </a:cubicBezTo>
                  <a:cubicBezTo>
                    <a:pt x="11772" y="18650"/>
                    <a:pt x="11895" y="18672"/>
                    <a:pt x="12013" y="18715"/>
                  </a:cubicBezTo>
                  <a:cubicBezTo>
                    <a:pt x="12059" y="18728"/>
                    <a:pt x="12102" y="18748"/>
                    <a:pt x="12149" y="18771"/>
                  </a:cubicBezTo>
                  <a:lnTo>
                    <a:pt x="17566" y="21628"/>
                  </a:lnTo>
                  <a:cubicBezTo>
                    <a:pt x="17725" y="21713"/>
                    <a:pt x="17890" y="21751"/>
                    <a:pt x="18051" y="21751"/>
                  </a:cubicBezTo>
                  <a:cubicBezTo>
                    <a:pt x="18654" y="21751"/>
                    <a:pt x="19188" y="21209"/>
                    <a:pt x="19076" y="20537"/>
                  </a:cubicBezTo>
                  <a:lnTo>
                    <a:pt x="18047" y="14498"/>
                  </a:lnTo>
                  <a:cubicBezTo>
                    <a:pt x="17991" y="14158"/>
                    <a:pt x="18104" y="13818"/>
                    <a:pt x="18344" y="13578"/>
                  </a:cubicBezTo>
                  <a:lnTo>
                    <a:pt x="22740" y="9309"/>
                  </a:lnTo>
                  <a:cubicBezTo>
                    <a:pt x="23359" y="8709"/>
                    <a:pt x="23019" y="7661"/>
                    <a:pt x="22169" y="7537"/>
                  </a:cubicBezTo>
                  <a:lnTo>
                    <a:pt x="16106" y="6650"/>
                  </a:lnTo>
                  <a:cubicBezTo>
                    <a:pt x="15766" y="6598"/>
                    <a:pt x="15478" y="6386"/>
                    <a:pt x="15328" y="6079"/>
                  </a:cubicBezTo>
                  <a:lnTo>
                    <a:pt x="12621" y="578"/>
                  </a:lnTo>
                  <a:cubicBezTo>
                    <a:pt x="12471" y="262"/>
                    <a:pt x="12192" y="77"/>
                    <a:pt x="11889" y="21"/>
                  </a:cubicBezTo>
                  <a:cubicBezTo>
                    <a:pt x="11822" y="7"/>
                    <a:pt x="11753" y="0"/>
                    <a:pt x="11684" y="0"/>
                  </a:cubicBezTo>
                  <a:close/>
                </a:path>
              </a:pathLst>
            </a:custGeom>
            <a:solidFill>
              <a:srgbClr val="FFE4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91" name="Google Shape;1311;p34">
              <a:extLst>
                <a:ext uri="{FF2B5EF4-FFF2-40B4-BE49-F238E27FC236}">
                  <a16:creationId xmlns:a16="http://schemas.microsoft.com/office/drawing/2014/main" xmlns="" id="{1F362397-4690-4D9A-9B87-E529C2D32F3A}"/>
                </a:ext>
              </a:extLst>
            </p:cNvPr>
            <p:cNvSpPr/>
            <p:nvPr/>
          </p:nvSpPr>
          <p:spPr>
            <a:xfrm>
              <a:off x="5724192" y="2122659"/>
              <a:ext cx="404467" cy="766235"/>
            </a:xfrm>
            <a:custGeom>
              <a:avLst/>
              <a:gdLst/>
              <a:ahLst/>
              <a:cxnLst/>
              <a:rect l="l" t="t" r="r" b="b"/>
              <a:pathLst>
                <a:path w="11471" h="21731" extrusionOk="0">
                  <a:moveTo>
                    <a:pt x="0" y="1"/>
                  </a:moveTo>
                  <a:lnTo>
                    <a:pt x="0" y="1"/>
                  </a:lnTo>
                  <a:cubicBezTo>
                    <a:pt x="43" y="5671"/>
                    <a:pt x="90" y="12924"/>
                    <a:pt x="124" y="18695"/>
                  </a:cubicBezTo>
                  <a:cubicBezTo>
                    <a:pt x="170" y="18708"/>
                    <a:pt x="213" y="18728"/>
                    <a:pt x="260" y="18751"/>
                  </a:cubicBezTo>
                  <a:lnTo>
                    <a:pt x="5677" y="21608"/>
                  </a:lnTo>
                  <a:cubicBezTo>
                    <a:pt x="5836" y="21693"/>
                    <a:pt x="6001" y="21731"/>
                    <a:pt x="6162" y="21731"/>
                  </a:cubicBezTo>
                  <a:cubicBezTo>
                    <a:pt x="6765" y="21731"/>
                    <a:pt x="7299" y="21189"/>
                    <a:pt x="7187" y="20517"/>
                  </a:cubicBezTo>
                  <a:lnTo>
                    <a:pt x="6158" y="14478"/>
                  </a:lnTo>
                  <a:cubicBezTo>
                    <a:pt x="6102" y="14138"/>
                    <a:pt x="6215" y="13798"/>
                    <a:pt x="6455" y="13558"/>
                  </a:cubicBezTo>
                  <a:lnTo>
                    <a:pt x="10851" y="9289"/>
                  </a:lnTo>
                  <a:cubicBezTo>
                    <a:pt x="11470" y="8689"/>
                    <a:pt x="11130" y="7641"/>
                    <a:pt x="10280" y="7517"/>
                  </a:cubicBezTo>
                  <a:lnTo>
                    <a:pt x="4217" y="6630"/>
                  </a:lnTo>
                  <a:cubicBezTo>
                    <a:pt x="3877" y="6578"/>
                    <a:pt x="3589" y="6366"/>
                    <a:pt x="3439" y="6059"/>
                  </a:cubicBezTo>
                  <a:lnTo>
                    <a:pt x="732" y="558"/>
                  </a:lnTo>
                  <a:cubicBezTo>
                    <a:pt x="582" y="242"/>
                    <a:pt x="303" y="57"/>
                    <a:pt x="0" y="1"/>
                  </a:cubicBezTo>
                  <a:close/>
                </a:path>
              </a:pathLst>
            </a:custGeom>
            <a:solidFill>
              <a:srgbClr val="434343">
                <a:alpha val="13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92" name="Google Shape;1312;p34">
              <a:extLst>
                <a:ext uri="{FF2B5EF4-FFF2-40B4-BE49-F238E27FC236}">
                  <a16:creationId xmlns:a16="http://schemas.microsoft.com/office/drawing/2014/main" xmlns="" id="{9EA74784-5A95-471C-A4CD-C0BEC2B06162}"/>
                </a:ext>
              </a:extLst>
            </p:cNvPr>
            <p:cNvSpPr/>
            <p:nvPr/>
          </p:nvSpPr>
          <p:spPr>
            <a:xfrm>
              <a:off x="5518555" y="2455092"/>
              <a:ext cx="78489" cy="69921"/>
            </a:xfrm>
            <a:custGeom>
              <a:avLst/>
              <a:gdLst/>
              <a:ahLst/>
              <a:cxnLst/>
              <a:rect l="l" t="t" r="r" b="b"/>
              <a:pathLst>
                <a:path w="2226" h="1983" extrusionOk="0">
                  <a:moveTo>
                    <a:pt x="1112" y="1"/>
                  </a:moveTo>
                  <a:cubicBezTo>
                    <a:pt x="694" y="1"/>
                    <a:pt x="307" y="265"/>
                    <a:pt x="170" y="682"/>
                  </a:cubicBezTo>
                  <a:cubicBezTo>
                    <a:pt x="1" y="1201"/>
                    <a:pt x="284" y="1763"/>
                    <a:pt x="804" y="1933"/>
                  </a:cubicBezTo>
                  <a:cubicBezTo>
                    <a:pt x="906" y="1967"/>
                    <a:pt x="1010" y="1983"/>
                    <a:pt x="1112" y="1983"/>
                  </a:cubicBezTo>
                  <a:cubicBezTo>
                    <a:pt x="1529" y="1983"/>
                    <a:pt x="1919" y="1717"/>
                    <a:pt x="2055" y="1297"/>
                  </a:cubicBezTo>
                  <a:cubicBezTo>
                    <a:pt x="2225" y="776"/>
                    <a:pt x="1942" y="220"/>
                    <a:pt x="1423" y="50"/>
                  </a:cubicBezTo>
                  <a:cubicBezTo>
                    <a:pt x="1319" y="17"/>
                    <a:pt x="1215" y="1"/>
                    <a:pt x="1112"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93" name="Google Shape;1313;p34">
              <a:extLst>
                <a:ext uri="{FF2B5EF4-FFF2-40B4-BE49-F238E27FC236}">
                  <a16:creationId xmlns:a16="http://schemas.microsoft.com/office/drawing/2014/main" xmlns="" id="{60D3C446-1972-420D-B64A-75D60E9F0E40}"/>
                </a:ext>
              </a:extLst>
            </p:cNvPr>
            <p:cNvSpPr/>
            <p:nvPr/>
          </p:nvSpPr>
          <p:spPr>
            <a:xfrm>
              <a:off x="5877856" y="2427977"/>
              <a:ext cx="61141" cy="54547"/>
            </a:xfrm>
            <a:custGeom>
              <a:avLst/>
              <a:gdLst/>
              <a:ahLst/>
              <a:cxnLst/>
              <a:rect l="l" t="t" r="r" b="b"/>
              <a:pathLst>
                <a:path w="1734" h="1547" extrusionOk="0">
                  <a:moveTo>
                    <a:pt x="866" y="1"/>
                  </a:moveTo>
                  <a:cubicBezTo>
                    <a:pt x="541" y="1"/>
                    <a:pt x="239" y="209"/>
                    <a:pt x="133" y="536"/>
                  </a:cubicBezTo>
                  <a:cubicBezTo>
                    <a:pt x="1" y="937"/>
                    <a:pt x="223" y="1375"/>
                    <a:pt x="629" y="1508"/>
                  </a:cubicBezTo>
                  <a:cubicBezTo>
                    <a:pt x="707" y="1534"/>
                    <a:pt x="787" y="1546"/>
                    <a:pt x="867" y="1546"/>
                  </a:cubicBezTo>
                  <a:cubicBezTo>
                    <a:pt x="1190" y="1546"/>
                    <a:pt x="1496" y="1339"/>
                    <a:pt x="1602" y="1012"/>
                  </a:cubicBezTo>
                  <a:cubicBezTo>
                    <a:pt x="1734" y="606"/>
                    <a:pt x="1511" y="172"/>
                    <a:pt x="1106" y="39"/>
                  </a:cubicBezTo>
                  <a:cubicBezTo>
                    <a:pt x="1026" y="13"/>
                    <a:pt x="945" y="1"/>
                    <a:pt x="866"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94" name="Google Shape;1314;p34">
              <a:extLst>
                <a:ext uri="{FF2B5EF4-FFF2-40B4-BE49-F238E27FC236}">
                  <a16:creationId xmlns:a16="http://schemas.microsoft.com/office/drawing/2014/main" xmlns="" id="{04075E95-D14C-47F1-A795-18C6ED081747}"/>
                </a:ext>
              </a:extLst>
            </p:cNvPr>
            <p:cNvSpPr/>
            <p:nvPr/>
          </p:nvSpPr>
          <p:spPr>
            <a:xfrm>
              <a:off x="5751166" y="2578503"/>
              <a:ext cx="124961" cy="78841"/>
            </a:xfrm>
            <a:custGeom>
              <a:avLst/>
              <a:gdLst/>
              <a:ahLst/>
              <a:cxnLst/>
              <a:rect l="l" t="t" r="r" b="b"/>
              <a:pathLst>
                <a:path w="3544" h="2236" extrusionOk="0">
                  <a:moveTo>
                    <a:pt x="3084" y="1"/>
                  </a:moveTo>
                  <a:lnTo>
                    <a:pt x="345" y="667"/>
                  </a:lnTo>
                  <a:cubicBezTo>
                    <a:pt x="345" y="667"/>
                    <a:pt x="0" y="2178"/>
                    <a:pt x="1776" y="2234"/>
                  </a:cubicBezTo>
                  <a:cubicBezTo>
                    <a:pt x="1799" y="2235"/>
                    <a:pt x="1823" y="2236"/>
                    <a:pt x="1845" y="2236"/>
                  </a:cubicBezTo>
                  <a:cubicBezTo>
                    <a:pt x="3544" y="2236"/>
                    <a:pt x="3084" y="1"/>
                    <a:pt x="3084"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95" name="Google Shape;1315;p34">
              <a:extLst>
                <a:ext uri="{FF2B5EF4-FFF2-40B4-BE49-F238E27FC236}">
                  <a16:creationId xmlns:a16="http://schemas.microsoft.com/office/drawing/2014/main" xmlns="" id="{C62C5D9E-1879-496F-83C1-C35BEBCDED4F}"/>
                </a:ext>
              </a:extLst>
            </p:cNvPr>
            <p:cNvSpPr/>
            <p:nvPr/>
          </p:nvSpPr>
          <p:spPr>
            <a:xfrm>
              <a:off x="5429841" y="2567925"/>
              <a:ext cx="169495" cy="108671"/>
            </a:xfrm>
            <a:custGeom>
              <a:avLst/>
              <a:gdLst/>
              <a:ahLst/>
              <a:cxnLst/>
              <a:rect l="l" t="t" r="r" b="b"/>
              <a:pathLst>
                <a:path w="4807" h="3082" extrusionOk="0">
                  <a:moveTo>
                    <a:pt x="2228" y="0"/>
                  </a:moveTo>
                  <a:cubicBezTo>
                    <a:pt x="1074" y="0"/>
                    <a:pt x="137" y="566"/>
                    <a:pt x="71" y="1345"/>
                  </a:cubicBezTo>
                  <a:cubicBezTo>
                    <a:pt x="1" y="2190"/>
                    <a:pt x="987" y="2959"/>
                    <a:pt x="2276" y="3068"/>
                  </a:cubicBezTo>
                  <a:cubicBezTo>
                    <a:pt x="2378" y="3077"/>
                    <a:pt x="2479" y="3081"/>
                    <a:pt x="2579" y="3081"/>
                  </a:cubicBezTo>
                  <a:cubicBezTo>
                    <a:pt x="3733" y="3081"/>
                    <a:pt x="4671" y="2515"/>
                    <a:pt x="4737" y="1737"/>
                  </a:cubicBezTo>
                  <a:cubicBezTo>
                    <a:pt x="4807" y="891"/>
                    <a:pt x="3820" y="122"/>
                    <a:pt x="2531" y="13"/>
                  </a:cubicBezTo>
                  <a:cubicBezTo>
                    <a:pt x="2429" y="4"/>
                    <a:pt x="2328" y="0"/>
                    <a:pt x="2228"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96" name="Google Shape;1316;p34">
              <a:extLst>
                <a:ext uri="{FF2B5EF4-FFF2-40B4-BE49-F238E27FC236}">
                  <a16:creationId xmlns:a16="http://schemas.microsoft.com/office/drawing/2014/main" xmlns="" id="{77EF0859-3F0A-4B3C-A88D-445A9E9195F9}"/>
                </a:ext>
              </a:extLst>
            </p:cNvPr>
            <p:cNvSpPr/>
            <p:nvPr/>
          </p:nvSpPr>
          <p:spPr>
            <a:xfrm>
              <a:off x="5866044" y="2526811"/>
              <a:ext cx="173197" cy="110470"/>
            </a:xfrm>
            <a:custGeom>
              <a:avLst/>
              <a:gdLst/>
              <a:ahLst/>
              <a:cxnLst/>
              <a:rect l="l" t="t" r="r" b="b"/>
              <a:pathLst>
                <a:path w="4912" h="3133" extrusionOk="0">
                  <a:moveTo>
                    <a:pt x="2801" y="0"/>
                  </a:moveTo>
                  <a:cubicBezTo>
                    <a:pt x="2601" y="0"/>
                    <a:pt x="2393" y="18"/>
                    <a:pt x="2182" y="56"/>
                  </a:cubicBezTo>
                  <a:cubicBezTo>
                    <a:pt x="907" y="287"/>
                    <a:pt x="0" y="1151"/>
                    <a:pt x="152" y="1982"/>
                  </a:cubicBezTo>
                  <a:cubicBezTo>
                    <a:pt x="274" y="2679"/>
                    <a:pt x="1099" y="3133"/>
                    <a:pt x="2106" y="3133"/>
                  </a:cubicBezTo>
                  <a:cubicBezTo>
                    <a:pt x="2306" y="3133"/>
                    <a:pt x="2514" y="3115"/>
                    <a:pt x="2725" y="3077"/>
                  </a:cubicBezTo>
                  <a:cubicBezTo>
                    <a:pt x="4000" y="2846"/>
                    <a:pt x="4912" y="1987"/>
                    <a:pt x="4760" y="1151"/>
                  </a:cubicBezTo>
                  <a:cubicBezTo>
                    <a:pt x="4634" y="454"/>
                    <a:pt x="3809" y="0"/>
                    <a:pt x="2801"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97" name="Google Shape;1317;p34">
              <a:extLst>
                <a:ext uri="{FF2B5EF4-FFF2-40B4-BE49-F238E27FC236}">
                  <a16:creationId xmlns:a16="http://schemas.microsoft.com/office/drawing/2014/main" xmlns="" id="{2DC75098-1D2E-4B97-A58A-A9801F8AEF1F}"/>
                </a:ext>
              </a:extLst>
            </p:cNvPr>
            <p:cNvSpPr/>
            <p:nvPr/>
          </p:nvSpPr>
          <p:spPr>
            <a:xfrm>
              <a:off x="5552052" y="2556254"/>
              <a:ext cx="346676" cy="57262"/>
            </a:xfrm>
            <a:custGeom>
              <a:avLst/>
              <a:gdLst/>
              <a:ahLst/>
              <a:cxnLst/>
              <a:rect l="l" t="t" r="r" b="b"/>
              <a:pathLst>
                <a:path w="9832" h="1624" extrusionOk="0">
                  <a:moveTo>
                    <a:pt x="9638" y="0"/>
                  </a:moveTo>
                  <a:cubicBezTo>
                    <a:pt x="9607" y="0"/>
                    <a:pt x="9575" y="9"/>
                    <a:pt x="9548" y="28"/>
                  </a:cubicBezTo>
                  <a:cubicBezTo>
                    <a:pt x="7957" y="1040"/>
                    <a:pt x="5426" y="1277"/>
                    <a:pt x="3398" y="1277"/>
                  </a:cubicBezTo>
                  <a:cubicBezTo>
                    <a:pt x="1623" y="1277"/>
                    <a:pt x="234" y="1095"/>
                    <a:pt x="203" y="1091"/>
                  </a:cubicBezTo>
                  <a:cubicBezTo>
                    <a:pt x="195" y="1089"/>
                    <a:pt x="186" y="1089"/>
                    <a:pt x="178" y="1089"/>
                  </a:cubicBezTo>
                  <a:cubicBezTo>
                    <a:pt x="98" y="1089"/>
                    <a:pt x="27" y="1151"/>
                    <a:pt x="14" y="1237"/>
                  </a:cubicBezTo>
                  <a:cubicBezTo>
                    <a:pt x="0" y="1326"/>
                    <a:pt x="66" y="1411"/>
                    <a:pt x="161" y="1425"/>
                  </a:cubicBezTo>
                  <a:cubicBezTo>
                    <a:pt x="279" y="1444"/>
                    <a:pt x="1663" y="1623"/>
                    <a:pt x="3419" y="1623"/>
                  </a:cubicBezTo>
                  <a:cubicBezTo>
                    <a:pt x="5482" y="1623"/>
                    <a:pt x="8060" y="1374"/>
                    <a:pt x="9727" y="311"/>
                  </a:cubicBezTo>
                  <a:cubicBezTo>
                    <a:pt x="9807" y="263"/>
                    <a:pt x="9831" y="160"/>
                    <a:pt x="9779" y="80"/>
                  </a:cubicBezTo>
                  <a:cubicBezTo>
                    <a:pt x="9749" y="28"/>
                    <a:pt x="9694" y="0"/>
                    <a:pt x="9638"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pic>
        <p:nvPicPr>
          <p:cNvPr id="198" name="Picture 2" descr="Thank You! | Head of the Lakes United Way">
            <a:extLst>
              <a:ext uri="{FF2B5EF4-FFF2-40B4-BE49-F238E27FC236}">
                <a16:creationId xmlns:a16="http://schemas.microsoft.com/office/drawing/2014/main" xmlns="" id="{227382CE-6D46-487E-B515-29F257C18D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2" r="13719" b="1"/>
          <a:stretch/>
        </p:blipFill>
        <p:spPr bwMode="auto">
          <a:xfrm>
            <a:off x="2403930" y="3113097"/>
            <a:ext cx="2126517" cy="27921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9" name="Picture 4" descr="Pin by Nguyễn Trang on Babies &amp;amp; Kids | Beautiful children, Child smile,  Cute babies">
            <a:extLst>
              <a:ext uri="{FF2B5EF4-FFF2-40B4-BE49-F238E27FC236}">
                <a16:creationId xmlns:a16="http://schemas.microsoft.com/office/drawing/2014/main" xmlns="" id="{92660DE3-29B6-4F30-817A-F699EF467A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1756" y="2671137"/>
            <a:ext cx="1845593" cy="27683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0" name="Picture 6" descr="19 Beautiful Kids Smile Quotes">
            <a:extLst>
              <a:ext uri="{FF2B5EF4-FFF2-40B4-BE49-F238E27FC236}">
                <a16:creationId xmlns:a16="http://schemas.microsoft.com/office/drawing/2014/main" xmlns="" id="{318BA913-CE1A-4B34-A7FA-DBA844B9D6A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7318" y="3370479"/>
            <a:ext cx="2201029" cy="24744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201" name="Google Shape;1419;p36">
            <a:extLst>
              <a:ext uri="{FF2B5EF4-FFF2-40B4-BE49-F238E27FC236}">
                <a16:creationId xmlns:a16="http://schemas.microsoft.com/office/drawing/2014/main" xmlns="" id="{A39B399A-4EDA-4693-B147-1553BDD82A89}"/>
              </a:ext>
            </a:extLst>
          </p:cNvPr>
          <p:cNvGrpSpPr/>
          <p:nvPr/>
        </p:nvGrpSpPr>
        <p:grpSpPr>
          <a:xfrm rot="-265172">
            <a:off x="5170428" y="4828666"/>
            <a:ext cx="810377" cy="1029493"/>
            <a:chOff x="7338025" y="1332725"/>
            <a:chExt cx="1252275" cy="1590875"/>
          </a:xfrm>
        </p:grpSpPr>
        <p:sp>
          <p:nvSpPr>
            <p:cNvPr id="202" name="Google Shape;1420;p36">
              <a:extLst>
                <a:ext uri="{FF2B5EF4-FFF2-40B4-BE49-F238E27FC236}">
                  <a16:creationId xmlns:a16="http://schemas.microsoft.com/office/drawing/2014/main" xmlns="" id="{9A2D97F8-DE1C-40A4-9AF2-4B849F892876}"/>
                </a:ext>
              </a:extLst>
            </p:cNvPr>
            <p:cNvSpPr/>
            <p:nvPr/>
          </p:nvSpPr>
          <p:spPr>
            <a:xfrm>
              <a:off x="7338025" y="1332725"/>
              <a:ext cx="1203775" cy="1590875"/>
            </a:xfrm>
            <a:custGeom>
              <a:avLst/>
              <a:gdLst/>
              <a:ahLst/>
              <a:cxnLst/>
              <a:rect l="l" t="t" r="r" b="b"/>
              <a:pathLst>
                <a:path w="48151" h="63635" extrusionOk="0">
                  <a:moveTo>
                    <a:pt x="4581" y="1"/>
                  </a:moveTo>
                  <a:cubicBezTo>
                    <a:pt x="3375" y="1"/>
                    <a:pt x="2346" y="901"/>
                    <a:pt x="2187" y="2093"/>
                  </a:cubicBezTo>
                  <a:cubicBezTo>
                    <a:pt x="1944" y="3909"/>
                    <a:pt x="0" y="20137"/>
                    <a:pt x="6476" y="30933"/>
                  </a:cubicBezTo>
                  <a:lnTo>
                    <a:pt x="6585" y="31144"/>
                  </a:lnTo>
                  <a:lnTo>
                    <a:pt x="6673" y="31254"/>
                  </a:lnTo>
                  <a:cubicBezTo>
                    <a:pt x="8994" y="34999"/>
                    <a:pt x="12105" y="37683"/>
                    <a:pt x="15927" y="39235"/>
                  </a:cubicBezTo>
                  <a:lnTo>
                    <a:pt x="15762" y="39919"/>
                  </a:lnTo>
                  <a:cubicBezTo>
                    <a:pt x="15427" y="41312"/>
                    <a:pt x="15970" y="42744"/>
                    <a:pt x="17123" y="43555"/>
                  </a:cubicBezTo>
                  <a:cubicBezTo>
                    <a:pt x="16749" y="44896"/>
                    <a:pt x="15924" y="46744"/>
                    <a:pt x="14115" y="48313"/>
                  </a:cubicBezTo>
                  <a:cubicBezTo>
                    <a:pt x="13946" y="48458"/>
                    <a:pt x="13762" y="48606"/>
                    <a:pt x="13568" y="48754"/>
                  </a:cubicBezTo>
                  <a:lnTo>
                    <a:pt x="12492" y="48754"/>
                  </a:lnTo>
                  <a:cubicBezTo>
                    <a:pt x="10633" y="48754"/>
                    <a:pt x="9121" y="50267"/>
                    <a:pt x="9121" y="52126"/>
                  </a:cubicBezTo>
                  <a:lnTo>
                    <a:pt x="9121" y="57978"/>
                  </a:lnTo>
                  <a:cubicBezTo>
                    <a:pt x="8546" y="58520"/>
                    <a:pt x="8218" y="59272"/>
                    <a:pt x="8218" y="60065"/>
                  </a:cubicBezTo>
                  <a:lnTo>
                    <a:pt x="8218" y="60768"/>
                  </a:lnTo>
                  <a:cubicBezTo>
                    <a:pt x="8218" y="62347"/>
                    <a:pt x="9505" y="63635"/>
                    <a:pt x="11086" y="63635"/>
                  </a:cubicBezTo>
                  <a:lnTo>
                    <a:pt x="36916" y="63635"/>
                  </a:lnTo>
                  <a:cubicBezTo>
                    <a:pt x="38497" y="63635"/>
                    <a:pt x="39784" y="62347"/>
                    <a:pt x="39784" y="60768"/>
                  </a:cubicBezTo>
                  <a:lnTo>
                    <a:pt x="39784" y="60065"/>
                  </a:lnTo>
                  <a:cubicBezTo>
                    <a:pt x="39784" y="59324"/>
                    <a:pt x="39491" y="58609"/>
                    <a:pt x="38980" y="58076"/>
                  </a:cubicBezTo>
                  <a:lnTo>
                    <a:pt x="38980" y="52126"/>
                  </a:lnTo>
                  <a:cubicBezTo>
                    <a:pt x="38980" y="50267"/>
                    <a:pt x="37467" y="48754"/>
                    <a:pt x="35608" y="48754"/>
                  </a:cubicBezTo>
                  <a:lnTo>
                    <a:pt x="34049" y="48754"/>
                  </a:lnTo>
                  <a:cubicBezTo>
                    <a:pt x="31930" y="47143"/>
                    <a:pt x="30967" y="45160"/>
                    <a:pt x="30533" y="43700"/>
                  </a:cubicBezTo>
                  <a:cubicBezTo>
                    <a:pt x="31746" y="42959"/>
                    <a:pt x="32399" y="41514"/>
                    <a:pt x="32124" y="40092"/>
                  </a:cubicBezTo>
                  <a:lnTo>
                    <a:pt x="32046" y="39683"/>
                  </a:lnTo>
                  <a:cubicBezTo>
                    <a:pt x="39721" y="37140"/>
                    <a:pt x="44768" y="30280"/>
                    <a:pt x="46651" y="19826"/>
                  </a:cubicBezTo>
                  <a:cubicBezTo>
                    <a:pt x="48150" y="11506"/>
                    <a:pt x="47222" y="3595"/>
                    <a:pt x="47022" y="2089"/>
                  </a:cubicBezTo>
                  <a:cubicBezTo>
                    <a:pt x="46859" y="896"/>
                    <a:pt x="45829" y="1"/>
                    <a:pt x="44627" y="1"/>
                  </a:cubicBezTo>
                  <a:close/>
                </a:path>
              </a:pathLst>
            </a:custGeom>
            <a:solidFill>
              <a:srgbClr val="FFFFFF"/>
            </a:solidFill>
            <a:ln>
              <a:noFill/>
            </a:ln>
            <a:effectLst>
              <a:outerShdw blurRad="14288" dist="19050" dir="1932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03" name="Google Shape;1421;p36">
              <a:extLst>
                <a:ext uri="{FF2B5EF4-FFF2-40B4-BE49-F238E27FC236}">
                  <a16:creationId xmlns:a16="http://schemas.microsoft.com/office/drawing/2014/main" xmlns="" id="{4ACF678D-EF67-42BC-AFFD-661A0169BACC}"/>
                </a:ext>
              </a:extLst>
            </p:cNvPr>
            <p:cNvSpPr/>
            <p:nvPr/>
          </p:nvSpPr>
          <p:spPr>
            <a:xfrm>
              <a:off x="7670700" y="2356800"/>
              <a:ext cx="525000" cy="266400"/>
            </a:xfrm>
            <a:custGeom>
              <a:avLst/>
              <a:gdLst/>
              <a:ahLst/>
              <a:cxnLst/>
              <a:rect l="l" t="t" r="r" b="b"/>
              <a:pathLst>
                <a:path w="21000" h="10656" extrusionOk="0">
                  <a:moveTo>
                    <a:pt x="6434" y="0"/>
                  </a:moveTo>
                  <a:cubicBezTo>
                    <a:pt x="6434" y="0"/>
                    <a:pt x="6483" y="836"/>
                    <a:pt x="6253" y="2088"/>
                  </a:cubicBezTo>
                  <a:cubicBezTo>
                    <a:pt x="5911" y="3954"/>
                    <a:pt x="4956" y="6744"/>
                    <a:pt x="2293" y="9054"/>
                  </a:cubicBezTo>
                  <a:cubicBezTo>
                    <a:pt x="1637" y="9626"/>
                    <a:pt x="878" y="10165"/>
                    <a:pt x="0" y="10655"/>
                  </a:cubicBezTo>
                  <a:lnTo>
                    <a:pt x="21000" y="10655"/>
                  </a:lnTo>
                  <a:cubicBezTo>
                    <a:pt x="14165" y="6839"/>
                    <a:pt x="14567" y="0"/>
                    <a:pt x="14567" y="0"/>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04" name="Google Shape;1422;p36">
              <a:extLst>
                <a:ext uri="{FF2B5EF4-FFF2-40B4-BE49-F238E27FC236}">
                  <a16:creationId xmlns:a16="http://schemas.microsoft.com/office/drawing/2014/main" xmlns="" id="{13AB59F5-FD9C-443D-80E7-CC9E18F36926}"/>
                </a:ext>
              </a:extLst>
            </p:cNvPr>
            <p:cNvSpPr/>
            <p:nvPr/>
          </p:nvSpPr>
          <p:spPr>
            <a:xfrm>
              <a:off x="7695300" y="2386500"/>
              <a:ext cx="475800" cy="221625"/>
            </a:xfrm>
            <a:custGeom>
              <a:avLst/>
              <a:gdLst/>
              <a:ahLst/>
              <a:cxnLst/>
              <a:rect l="l" t="t" r="r" b="b"/>
              <a:pathLst>
                <a:path w="19032" h="8865" extrusionOk="0">
                  <a:moveTo>
                    <a:pt x="5396" y="1"/>
                  </a:moveTo>
                  <a:cubicBezTo>
                    <a:pt x="5372" y="269"/>
                    <a:pt x="5329" y="569"/>
                    <a:pt x="5269" y="900"/>
                  </a:cubicBezTo>
                  <a:cubicBezTo>
                    <a:pt x="6564" y="1447"/>
                    <a:pt x="7893" y="1775"/>
                    <a:pt x="9018" y="1845"/>
                  </a:cubicBezTo>
                  <a:cubicBezTo>
                    <a:pt x="9386" y="1870"/>
                    <a:pt x="9777" y="1881"/>
                    <a:pt x="10077" y="2093"/>
                  </a:cubicBezTo>
                  <a:cubicBezTo>
                    <a:pt x="10359" y="2297"/>
                    <a:pt x="10496" y="2639"/>
                    <a:pt x="10613" y="2967"/>
                  </a:cubicBezTo>
                  <a:cubicBezTo>
                    <a:pt x="11011" y="4131"/>
                    <a:pt x="11244" y="5352"/>
                    <a:pt x="11304" y="6579"/>
                  </a:cubicBezTo>
                  <a:cubicBezTo>
                    <a:pt x="11318" y="6879"/>
                    <a:pt x="11315" y="7206"/>
                    <a:pt x="11142" y="7453"/>
                  </a:cubicBezTo>
                  <a:cubicBezTo>
                    <a:pt x="10884" y="7827"/>
                    <a:pt x="10363" y="7877"/>
                    <a:pt x="9900" y="7877"/>
                  </a:cubicBezTo>
                  <a:lnTo>
                    <a:pt x="9855" y="7877"/>
                  </a:lnTo>
                  <a:cubicBezTo>
                    <a:pt x="7089" y="7873"/>
                    <a:pt x="4324" y="7870"/>
                    <a:pt x="1559" y="7866"/>
                  </a:cubicBezTo>
                  <a:lnTo>
                    <a:pt x="1309" y="7866"/>
                  </a:lnTo>
                  <a:cubicBezTo>
                    <a:pt x="913" y="8212"/>
                    <a:pt x="477" y="8547"/>
                    <a:pt x="0" y="8864"/>
                  </a:cubicBezTo>
                  <a:lnTo>
                    <a:pt x="19031" y="8864"/>
                  </a:lnTo>
                  <a:cubicBezTo>
                    <a:pt x="14870" y="6078"/>
                    <a:pt x="13875" y="2127"/>
                    <a:pt x="13646" y="110"/>
                  </a:cubicBezTo>
                  <a:cubicBezTo>
                    <a:pt x="12669" y="378"/>
                    <a:pt x="11709" y="523"/>
                    <a:pt x="10796" y="579"/>
                  </a:cubicBezTo>
                  <a:cubicBezTo>
                    <a:pt x="10468" y="600"/>
                    <a:pt x="10148" y="611"/>
                    <a:pt x="9830" y="611"/>
                  </a:cubicBezTo>
                  <a:cubicBezTo>
                    <a:pt x="8074" y="611"/>
                    <a:pt x="6532" y="312"/>
                    <a:pt x="539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05" name="Google Shape;1423;p36">
              <a:extLst>
                <a:ext uri="{FF2B5EF4-FFF2-40B4-BE49-F238E27FC236}">
                  <a16:creationId xmlns:a16="http://schemas.microsoft.com/office/drawing/2014/main" xmlns="" id="{D74F8236-1FC6-4DCF-AE05-C4851D3F3C47}"/>
                </a:ext>
              </a:extLst>
            </p:cNvPr>
            <p:cNvSpPr/>
            <p:nvPr/>
          </p:nvSpPr>
          <p:spPr>
            <a:xfrm>
              <a:off x="7622650" y="2608100"/>
              <a:ext cx="633275" cy="211100"/>
            </a:xfrm>
            <a:custGeom>
              <a:avLst/>
              <a:gdLst/>
              <a:ahLst/>
              <a:cxnLst/>
              <a:rect l="l" t="t" r="r" b="b"/>
              <a:pathLst>
                <a:path w="25331" h="8444" extrusionOk="0">
                  <a:moveTo>
                    <a:pt x="956" y="0"/>
                  </a:moveTo>
                  <a:cubicBezTo>
                    <a:pt x="427" y="0"/>
                    <a:pt x="0" y="430"/>
                    <a:pt x="0" y="956"/>
                  </a:cubicBezTo>
                  <a:lnTo>
                    <a:pt x="0" y="7492"/>
                  </a:lnTo>
                  <a:cubicBezTo>
                    <a:pt x="0" y="8021"/>
                    <a:pt x="427" y="8444"/>
                    <a:pt x="956" y="8444"/>
                  </a:cubicBezTo>
                  <a:lnTo>
                    <a:pt x="24379" y="8444"/>
                  </a:lnTo>
                  <a:cubicBezTo>
                    <a:pt x="24908" y="8444"/>
                    <a:pt x="25331" y="8021"/>
                    <a:pt x="25331" y="7492"/>
                  </a:cubicBezTo>
                  <a:lnTo>
                    <a:pt x="25331" y="956"/>
                  </a:lnTo>
                  <a:cubicBezTo>
                    <a:pt x="25331" y="430"/>
                    <a:pt x="24908" y="0"/>
                    <a:pt x="24379" y="0"/>
                  </a:cubicBezTo>
                  <a:close/>
                </a:path>
              </a:pathLst>
            </a:custGeom>
            <a:solidFill>
              <a:srgbClr val="65C1C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06" name="Google Shape;1424;p36">
              <a:extLst>
                <a:ext uri="{FF2B5EF4-FFF2-40B4-BE49-F238E27FC236}">
                  <a16:creationId xmlns:a16="http://schemas.microsoft.com/office/drawing/2014/main" xmlns="" id="{ADB4DFA4-443D-45F3-BA5B-0403768D1D37}"/>
                </a:ext>
              </a:extLst>
            </p:cNvPr>
            <p:cNvSpPr/>
            <p:nvPr/>
          </p:nvSpPr>
          <p:spPr>
            <a:xfrm>
              <a:off x="7656300" y="2629525"/>
              <a:ext cx="122150" cy="130425"/>
            </a:xfrm>
            <a:custGeom>
              <a:avLst/>
              <a:gdLst/>
              <a:ahLst/>
              <a:cxnLst/>
              <a:rect l="l" t="t" r="r" b="b"/>
              <a:pathLst>
                <a:path w="4886" h="5217" extrusionOk="0">
                  <a:moveTo>
                    <a:pt x="1" y="0"/>
                  </a:moveTo>
                  <a:lnTo>
                    <a:pt x="1" y="5217"/>
                  </a:lnTo>
                  <a:lnTo>
                    <a:pt x="950" y="752"/>
                  </a:lnTo>
                  <a:lnTo>
                    <a:pt x="4886" y="0"/>
                  </a:ln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07" name="Google Shape;1425;p36">
              <a:extLst>
                <a:ext uri="{FF2B5EF4-FFF2-40B4-BE49-F238E27FC236}">
                  <a16:creationId xmlns:a16="http://schemas.microsoft.com/office/drawing/2014/main" xmlns="" id="{1A9510FD-624B-4F28-AD9E-E969CF1EDA40}"/>
                </a:ext>
              </a:extLst>
            </p:cNvPr>
            <p:cNvSpPr/>
            <p:nvPr/>
          </p:nvSpPr>
          <p:spPr>
            <a:xfrm>
              <a:off x="7622650" y="2608100"/>
              <a:ext cx="633275" cy="211100"/>
            </a:xfrm>
            <a:custGeom>
              <a:avLst/>
              <a:gdLst/>
              <a:ahLst/>
              <a:cxnLst/>
              <a:rect l="l" t="t" r="r" b="b"/>
              <a:pathLst>
                <a:path w="25331" h="8444" extrusionOk="0">
                  <a:moveTo>
                    <a:pt x="24223" y="0"/>
                  </a:moveTo>
                  <a:lnTo>
                    <a:pt x="24223" y="7417"/>
                  </a:lnTo>
                  <a:lnTo>
                    <a:pt x="0" y="7417"/>
                  </a:lnTo>
                  <a:lnTo>
                    <a:pt x="0" y="7492"/>
                  </a:lnTo>
                  <a:cubicBezTo>
                    <a:pt x="0" y="8021"/>
                    <a:pt x="427" y="8444"/>
                    <a:pt x="956" y="8444"/>
                  </a:cubicBezTo>
                  <a:lnTo>
                    <a:pt x="24379" y="8444"/>
                  </a:lnTo>
                  <a:cubicBezTo>
                    <a:pt x="24908" y="8444"/>
                    <a:pt x="25331" y="8021"/>
                    <a:pt x="25331" y="7492"/>
                  </a:cubicBezTo>
                  <a:lnTo>
                    <a:pt x="25331" y="956"/>
                  </a:lnTo>
                  <a:cubicBezTo>
                    <a:pt x="25331" y="430"/>
                    <a:pt x="24908" y="0"/>
                    <a:pt x="24379" y="0"/>
                  </a:cubicBezTo>
                  <a:close/>
                </a:path>
              </a:pathLst>
            </a:custGeom>
            <a:solidFill>
              <a:srgbClr val="5295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08" name="Google Shape;1426;p36">
              <a:extLst>
                <a:ext uri="{FF2B5EF4-FFF2-40B4-BE49-F238E27FC236}">
                  <a16:creationId xmlns:a16="http://schemas.microsoft.com/office/drawing/2014/main" xmlns="" id="{B018DD98-99A9-4455-A3E1-98DF1B47C90C}"/>
                </a:ext>
              </a:extLst>
            </p:cNvPr>
            <p:cNvSpPr/>
            <p:nvPr/>
          </p:nvSpPr>
          <p:spPr>
            <a:xfrm>
              <a:off x="7599975" y="2819175"/>
              <a:ext cx="676150" cy="47825"/>
            </a:xfrm>
            <a:custGeom>
              <a:avLst/>
              <a:gdLst/>
              <a:ahLst/>
              <a:cxnLst/>
              <a:rect l="l" t="t" r="r" b="b"/>
              <a:pathLst>
                <a:path w="27046" h="1913" extrusionOk="0">
                  <a:moveTo>
                    <a:pt x="452" y="1"/>
                  </a:moveTo>
                  <a:cubicBezTo>
                    <a:pt x="201" y="1"/>
                    <a:pt x="1" y="205"/>
                    <a:pt x="1" y="456"/>
                  </a:cubicBezTo>
                  <a:lnTo>
                    <a:pt x="1" y="1461"/>
                  </a:lnTo>
                  <a:cubicBezTo>
                    <a:pt x="1" y="1712"/>
                    <a:pt x="201" y="1912"/>
                    <a:pt x="452" y="1912"/>
                  </a:cubicBezTo>
                  <a:lnTo>
                    <a:pt x="26590" y="1912"/>
                  </a:lnTo>
                  <a:cubicBezTo>
                    <a:pt x="26841" y="1912"/>
                    <a:pt x="27045" y="1712"/>
                    <a:pt x="27045" y="1461"/>
                  </a:cubicBezTo>
                  <a:lnTo>
                    <a:pt x="27045" y="456"/>
                  </a:lnTo>
                  <a:cubicBezTo>
                    <a:pt x="27045" y="205"/>
                    <a:pt x="26841" y="1"/>
                    <a:pt x="26590" y="1"/>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09" name="Google Shape;1427;p36">
              <a:extLst>
                <a:ext uri="{FF2B5EF4-FFF2-40B4-BE49-F238E27FC236}">
                  <a16:creationId xmlns:a16="http://schemas.microsoft.com/office/drawing/2014/main" xmlns="" id="{8C8D8F31-73E1-47F0-9D8F-97EFF6B98728}"/>
                </a:ext>
              </a:extLst>
            </p:cNvPr>
            <p:cNvSpPr/>
            <p:nvPr/>
          </p:nvSpPr>
          <p:spPr>
            <a:xfrm>
              <a:off x="7599975" y="2819175"/>
              <a:ext cx="676150" cy="47825"/>
            </a:xfrm>
            <a:custGeom>
              <a:avLst/>
              <a:gdLst/>
              <a:ahLst/>
              <a:cxnLst/>
              <a:rect l="l" t="t" r="r" b="b"/>
              <a:pathLst>
                <a:path w="27046" h="1913" extrusionOk="0">
                  <a:moveTo>
                    <a:pt x="452" y="1"/>
                  </a:moveTo>
                  <a:cubicBezTo>
                    <a:pt x="201" y="1"/>
                    <a:pt x="1" y="205"/>
                    <a:pt x="1" y="456"/>
                  </a:cubicBezTo>
                  <a:lnTo>
                    <a:pt x="1" y="809"/>
                  </a:lnTo>
                  <a:lnTo>
                    <a:pt x="19805" y="809"/>
                  </a:lnTo>
                  <a:lnTo>
                    <a:pt x="19805" y="1912"/>
                  </a:lnTo>
                  <a:lnTo>
                    <a:pt x="26590" y="1912"/>
                  </a:lnTo>
                  <a:cubicBezTo>
                    <a:pt x="26841" y="1912"/>
                    <a:pt x="27045" y="1712"/>
                    <a:pt x="27045" y="1461"/>
                  </a:cubicBezTo>
                  <a:lnTo>
                    <a:pt x="27045" y="456"/>
                  </a:lnTo>
                  <a:cubicBezTo>
                    <a:pt x="27045" y="205"/>
                    <a:pt x="26841" y="1"/>
                    <a:pt x="2659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10" name="Google Shape;1428;p36">
              <a:extLst>
                <a:ext uri="{FF2B5EF4-FFF2-40B4-BE49-F238E27FC236}">
                  <a16:creationId xmlns:a16="http://schemas.microsoft.com/office/drawing/2014/main" xmlns="" id="{AA385052-4124-4DB5-BB8A-A58928258210}"/>
                </a:ext>
              </a:extLst>
            </p:cNvPr>
            <p:cNvSpPr/>
            <p:nvPr/>
          </p:nvSpPr>
          <p:spPr>
            <a:xfrm>
              <a:off x="7713450" y="2655875"/>
              <a:ext cx="439500" cy="128225"/>
            </a:xfrm>
            <a:custGeom>
              <a:avLst/>
              <a:gdLst/>
              <a:ahLst/>
              <a:cxnLst/>
              <a:rect l="l" t="t" r="r" b="b"/>
              <a:pathLst>
                <a:path w="17580" h="5129" extrusionOk="0">
                  <a:moveTo>
                    <a:pt x="0" y="1"/>
                  </a:moveTo>
                  <a:lnTo>
                    <a:pt x="0" y="5129"/>
                  </a:lnTo>
                  <a:lnTo>
                    <a:pt x="17579" y="5129"/>
                  </a:lnTo>
                  <a:lnTo>
                    <a:pt x="17579" y="1"/>
                  </a:lnTo>
                  <a:close/>
                </a:path>
              </a:pathLst>
            </a:custGeom>
            <a:solidFill>
              <a:srgbClr val="FFE4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11" name="Google Shape;1429;p36">
              <a:extLst>
                <a:ext uri="{FF2B5EF4-FFF2-40B4-BE49-F238E27FC236}">
                  <a16:creationId xmlns:a16="http://schemas.microsoft.com/office/drawing/2014/main" xmlns="" id="{6FD34A8E-F1FE-4C51-989C-69BE0005F942}"/>
                </a:ext>
              </a:extLst>
            </p:cNvPr>
            <p:cNvSpPr/>
            <p:nvPr/>
          </p:nvSpPr>
          <p:spPr>
            <a:xfrm>
              <a:off x="7713450" y="2660925"/>
              <a:ext cx="178675" cy="123175"/>
            </a:xfrm>
            <a:custGeom>
              <a:avLst/>
              <a:gdLst/>
              <a:ahLst/>
              <a:cxnLst/>
              <a:rect l="l" t="t" r="r" b="b"/>
              <a:pathLst>
                <a:path w="7147" h="4927" extrusionOk="0">
                  <a:moveTo>
                    <a:pt x="4195" y="0"/>
                  </a:moveTo>
                  <a:lnTo>
                    <a:pt x="0" y="4334"/>
                  </a:lnTo>
                  <a:lnTo>
                    <a:pt x="0" y="4927"/>
                  </a:lnTo>
                  <a:lnTo>
                    <a:pt x="2388" y="4927"/>
                  </a:lnTo>
                  <a:cubicBezTo>
                    <a:pt x="3936" y="3365"/>
                    <a:pt x="5612" y="1679"/>
                    <a:pt x="7146" y="141"/>
                  </a:cubicBezTo>
                  <a:lnTo>
                    <a:pt x="4195" y="0"/>
                  </a:ln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12" name="Google Shape;1430;p36">
              <a:extLst>
                <a:ext uri="{FF2B5EF4-FFF2-40B4-BE49-F238E27FC236}">
                  <a16:creationId xmlns:a16="http://schemas.microsoft.com/office/drawing/2014/main" xmlns="" id="{FB8143E4-7012-4ACE-A93E-799EA530F693}"/>
                </a:ext>
              </a:extLst>
            </p:cNvPr>
            <p:cNvSpPr/>
            <p:nvPr/>
          </p:nvSpPr>
          <p:spPr>
            <a:xfrm>
              <a:off x="7917050" y="2671050"/>
              <a:ext cx="217125" cy="113050"/>
            </a:xfrm>
            <a:custGeom>
              <a:avLst/>
              <a:gdLst/>
              <a:ahLst/>
              <a:cxnLst/>
              <a:rect l="l" t="t" r="r" b="b"/>
              <a:pathLst>
                <a:path w="8685" h="4522" extrusionOk="0">
                  <a:moveTo>
                    <a:pt x="4519" y="1"/>
                  </a:moveTo>
                  <a:lnTo>
                    <a:pt x="0" y="4522"/>
                  </a:lnTo>
                  <a:lnTo>
                    <a:pt x="4659" y="4522"/>
                  </a:lnTo>
                  <a:lnTo>
                    <a:pt x="8684" y="498"/>
                  </a:lnTo>
                  <a:lnTo>
                    <a:pt x="8631" y="198"/>
                  </a:lnTo>
                  <a:lnTo>
                    <a:pt x="4519" y="1"/>
                  </a:ln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13" name="Google Shape;1431;p36">
              <a:extLst>
                <a:ext uri="{FF2B5EF4-FFF2-40B4-BE49-F238E27FC236}">
                  <a16:creationId xmlns:a16="http://schemas.microsoft.com/office/drawing/2014/main" xmlns="" id="{986BD7E1-5E01-41ED-9FE4-D08F9EF0C41D}"/>
                </a:ext>
              </a:extLst>
            </p:cNvPr>
            <p:cNvSpPr/>
            <p:nvPr/>
          </p:nvSpPr>
          <p:spPr>
            <a:xfrm>
              <a:off x="7818300" y="2655875"/>
              <a:ext cx="82375" cy="8575"/>
            </a:xfrm>
            <a:custGeom>
              <a:avLst/>
              <a:gdLst/>
              <a:ahLst/>
              <a:cxnLst/>
              <a:rect l="l" t="t" r="r" b="b"/>
              <a:pathLst>
                <a:path w="3295" h="343" extrusionOk="0">
                  <a:moveTo>
                    <a:pt x="194" y="1"/>
                  </a:moveTo>
                  <a:lnTo>
                    <a:pt x="1" y="202"/>
                  </a:lnTo>
                  <a:lnTo>
                    <a:pt x="2952" y="343"/>
                  </a:lnTo>
                  <a:cubicBezTo>
                    <a:pt x="3069" y="230"/>
                    <a:pt x="3182" y="113"/>
                    <a:pt x="3294"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14" name="Google Shape;1432;p36">
              <a:extLst>
                <a:ext uri="{FF2B5EF4-FFF2-40B4-BE49-F238E27FC236}">
                  <a16:creationId xmlns:a16="http://schemas.microsoft.com/office/drawing/2014/main" xmlns="" id="{1538A487-AB7D-4A7F-A5A1-F29CD51DFCA4}"/>
                </a:ext>
              </a:extLst>
            </p:cNvPr>
            <p:cNvSpPr/>
            <p:nvPr/>
          </p:nvSpPr>
          <p:spPr>
            <a:xfrm>
              <a:off x="8030000" y="2655875"/>
              <a:ext cx="122950" cy="27625"/>
            </a:xfrm>
            <a:custGeom>
              <a:avLst/>
              <a:gdLst/>
              <a:ahLst/>
              <a:cxnLst/>
              <a:rect l="l" t="t" r="r" b="b"/>
              <a:pathLst>
                <a:path w="4918" h="1105" extrusionOk="0">
                  <a:moveTo>
                    <a:pt x="607" y="1"/>
                  </a:moveTo>
                  <a:lnTo>
                    <a:pt x="1" y="608"/>
                  </a:lnTo>
                  <a:lnTo>
                    <a:pt x="4113" y="805"/>
                  </a:lnTo>
                  <a:lnTo>
                    <a:pt x="4166" y="1105"/>
                  </a:lnTo>
                  <a:lnTo>
                    <a:pt x="4917" y="354"/>
                  </a:lnTo>
                  <a:lnTo>
                    <a:pt x="4917" y="1"/>
                  </a:ln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15" name="Google Shape;1433;p36">
              <a:extLst>
                <a:ext uri="{FF2B5EF4-FFF2-40B4-BE49-F238E27FC236}">
                  <a16:creationId xmlns:a16="http://schemas.microsoft.com/office/drawing/2014/main" xmlns="" id="{88EA77A1-146F-4C8F-B239-7E3E1521CA63}"/>
                </a:ext>
              </a:extLst>
            </p:cNvPr>
            <p:cNvSpPr/>
            <p:nvPr/>
          </p:nvSpPr>
          <p:spPr>
            <a:xfrm>
              <a:off x="7783375" y="2263850"/>
              <a:ext cx="304925" cy="137925"/>
            </a:xfrm>
            <a:custGeom>
              <a:avLst/>
              <a:gdLst/>
              <a:ahLst/>
              <a:cxnLst/>
              <a:rect l="l" t="t" r="r" b="b"/>
              <a:pathLst>
                <a:path w="12197" h="5517" extrusionOk="0">
                  <a:moveTo>
                    <a:pt x="911" y="1"/>
                  </a:moveTo>
                  <a:lnTo>
                    <a:pt x="607" y="1270"/>
                  </a:lnTo>
                  <a:lnTo>
                    <a:pt x="149" y="3203"/>
                  </a:lnTo>
                  <a:cubicBezTo>
                    <a:pt x="1" y="3803"/>
                    <a:pt x="335" y="4420"/>
                    <a:pt x="921" y="4617"/>
                  </a:cubicBezTo>
                  <a:cubicBezTo>
                    <a:pt x="2040" y="4996"/>
                    <a:pt x="3986" y="5516"/>
                    <a:pt x="6299" y="5516"/>
                  </a:cubicBezTo>
                  <a:cubicBezTo>
                    <a:pt x="6617" y="5516"/>
                    <a:pt x="6942" y="5506"/>
                    <a:pt x="7273" y="5485"/>
                  </a:cubicBezTo>
                  <a:cubicBezTo>
                    <a:pt x="8572" y="5404"/>
                    <a:pt x="9954" y="5147"/>
                    <a:pt x="11357" y="4611"/>
                  </a:cubicBezTo>
                  <a:cubicBezTo>
                    <a:pt x="11894" y="4406"/>
                    <a:pt x="12197" y="3834"/>
                    <a:pt x="12088" y="3271"/>
                  </a:cubicBezTo>
                  <a:lnTo>
                    <a:pt x="11466" y="1"/>
                  </a:lnTo>
                  <a:cubicBezTo>
                    <a:pt x="11466" y="1"/>
                    <a:pt x="9053" y="625"/>
                    <a:pt x="5925" y="625"/>
                  </a:cubicBezTo>
                  <a:cubicBezTo>
                    <a:pt x="4361" y="625"/>
                    <a:pt x="2619" y="469"/>
                    <a:pt x="911" y="1"/>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16" name="Google Shape;1434;p36">
              <a:extLst>
                <a:ext uri="{FF2B5EF4-FFF2-40B4-BE49-F238E27FC236}">
                  <a16:creationId xmlns:a16="http://schemas.microsoft.com/office/drawing/2014/main" xmlns="" id="{1D7F6DFB-B15D-4525-B0EA-818F52B21AD3}"/>
                </a:ext>
              </a:extLst>
            </p:cNvPr>
            <p:cNvSpPr/>
            <p:nvPr/>
          </p:nvSpPr>
          <p:spPr>
            <a:xfrm>
              <a:off x="7798550" y="2276925"/>
              <a:ext cx="287550" cy="124075"/>
            </a:xfrm>
            <a:custGeom>
              <a:avLst/>
              <a:gdLst/>
              <a:ahLst/>
              <a:cxnLst/>
              <a:rect l="l" t="t" r="r" b="b"/>
              <a:pathLst>
                <a:path w="11502" h="4963" extrusionOk="0">
                  <a:moveTo>
                    <a:pt x="180" y="0"/>
                  </a:moveTo>
                  <a:lnTo>
                    <a:pt x="0" y="747"/>
                  </a:lnTo>
                  <a:cubicBezTo>
                    <a:pt x="81" y="772"/>
                    <a:pt x="163" y="797"/>
                    <a:pt x="240" y="825"/>
                  </a:cubicBezTo>
                  <a:cubicBezTo>
                    <a:pt x="1955" y="1439"/>
                    <a:pt x="3661" y="1848"/>
                    <a:pt x="5478" y="1848"/>
                  </a:cubicBezTo>
                  <a:cubicBezTo>
                    <a:pt x="5682" y="1848"/>
                    <a:pt x="5886" y="1845"/>
                    <a:pt x="6095" y="1834"/>
                  </a:cubicBezTo>
                  <a:cubicBezTo>
                    <a:pt x="6166" y="1827"/>
                    <a:pt x="6239" y="1823"/>
                    <a:pt x="6317" y="1823"/>
                  </a:cubicBezTo>
                  <a:cubicBezTo>
                    <a:pt x="6493" y="1823"/>
                    <a:pt x="6674" y="1848"/>
                    <a:pt x="6818" y="1950"/>
                  </a:cubicBezTo>
                  <a:cubicBezTo>
                    <a:pt x="7012" y="2087"/>
                    <a:pt x="7093" y="2338"/>
                    <a:pt x="7135" y="2578"/>
                  </a:cubicBezTo>
                  <a:cubicBezTo>
                    <a:pt x="7280" y="3396"/>
                    <a:pt x="7097" y="4254"/>
                    <a:pt x="6666" y="4962"/>
                  </a:cubicBezTo>
                  <a:cubicBezTo>
                    <a:pt x="7965" y="4881"/>
                    <a:pt x="9347" y="4624"/>
                    <a:pt x="10750" y="4088"/>
                  </a:cubicBezTo>
                  <a:cubicBezTo>
                    <a:pt x="11212" y="3912"/>
                    <a:pt x="11502" y="3460"/>
                    <a:pt x="11502" y="2976"/>
                  </a:cubicBezTo>
                  <a:cubicBezTo>
                    <a:pt x="11502" y="2899"/>
                    <a:pt x="11494" y="2825"/>
                    <a:pt x="11481" y="2748"/>
                  </a:cubicBezTo>
                  <a:lnTo>
                    <a:pt x="11015" y="293"/>
                  </a:lnTo>
                  <a:cubicBezTo>
                    <a:pt x="9541" y="610"/>
                    <a:pt x="7936" y="783"/>
                    <a:pt x="6183" y="783"/>
                  </a:cubicBezTo>
                  <a:cubicBezTo>
                    <a:pt x="3954" y="783"/>
                    <a:pt x="1961" y="505"/>
                    <a:pt x="180"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17" name="Google Shape;1435;p36">
              <a:extLst>
                <a:ext uri="{FF2B5EF4-FFF2-40B4-BE49-F238E27FC236}">
                  <a16:creationId xmlns:a16="http://schemas.microsoft.com/office/drawing/2014/main" xmlns="" id="{148A0F8A-046D-46D8-BE24-B95894A55F40}"/>
                </a:ext>
              </a:extLst>
            </p:cNvPr>
            <p:cNvSpPr/>
            <p:nvPr/>
          </p:nvSpPr>
          <p:spPr>
            <a:xfrm>
              <a:off x="7387475" y="1389250"/>
              <a:ext cx="1202825" cy="907275"/>
            </a:xfrm>
            <a:custGeom>
              <a:avLst/>
              <a:gdLst/>
              <a:ahLst/>
              <a:cxnLst/>
              <a:rect l="l" t="t" r="r" b="b"/>
              <a:pathLst>
                <a:path w="48113" h="36291" extrusionOk="0">
                  <a:moveTo>
                    <a:pt x="2469" y="1"/>
                  </a:moveTo>
                  <a:cubicBezTo>
                    <a:pt x="2469" y="1"/>
                    <a:pt x="0" y="16839"/>
                    <a:pt x="6476" y="27575"/>
                  </a:cubicBezTo>
                  <a:cubicBezTo>
                    <a:pt x="6479" y="27578"/>
                    <a:pt x="6479" y="27582"/>
                    <a:pt x="6483" y="27582"/>
                  </a:cubicBezTo>
                  <a:cubicBezTo>
                    <a:pt x="9513" y="32604"/>
                    <a:pt x="14507" y="36290"/>
                    <a:pt x="22626" y="36290"/>
                  </a:cubicBezTo>
                  <a:cubicBezTo>
                    <a:pt x="48112" y="36290"/>
                    <a:pt x="42783" y="1"/>
                    <a:pt x="42783" y="1"/>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1</a:t>
              </a:r>
              <a:endParaRPr kumimoji="0"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18" name="Google Shape;1436;p36">
              <a:extLst>
                <a:ext uri="{FF2B5EF4-FFF2-40B4-BE49-F238E27FC236}">
                  <a16:creationId xmlns:a16="http://schemas.microsoft.com/office/drawing/2014/main" xmlns="" id="{7AE0A421-DC26-4967-BF93-F3DCFBBCD028}"/>
                </a:ext>
              </a:extLst>
            </p:cNvPr>
            <p:cNvSpPr/>
            <p:nvPr/>
          </p:nvSpPr>
          <p:spPr>
            <a:xfrm>
              <a:off x="7549550" y="1389250"/>
              <a:ext cx="919050" cy="907275"/>
            </a:xfrm>
            <a:custGeom>
              <a:avLst/>
              <a:gdLst/>
              <a:ahLst/>
              <a:cxnLst/>
              <a:rect l="l" t="t" r="r" b="b"/>
              <a:pathLst>
                <a:path w="36762" h="36291" extrusionOk="0">
                  <a:moveTo>
                    <a:pt x="28480" y="1"/>
                  </a:moveTo>
                  <a:cubicBezTo>
                    <a:pt x="29165" y="5661"/>
                    <a:pt x="30798" y="23780"/>
                    <a:pt x="24636" y="29719"/>
                  </a:cubicBezTo>
                  <a:cubicBezTo>
                    <a:pt x="21345" y="32890"/>
                    <a:pt x="17243" y="34435"/>
                    <a:pt x="13188" y="34435"/>
                  </a:cubicBezTo>
                  <a:cubicBezTo>
                    <a:pt x="8193" y="34435"/>
                    <a:pt x="3266" y="32097"/>
                    <a:pt x="0" y="27582"/>
                  </a:cubicBezTo>
                  <a:lnTo>
                    <a:pt x="0" y="27582"/>
                  </a:lnTo>
                  <a:cubicBezTo>
                    <a:pt x="3030" y="32604"/>
                    <a:pt x="8024" y="36290"/>
                    <a:pt x="16143" y="36290"/>
                  </a:cubicBezTo>
                  <a:cubicBezTo>
                    <a:pt x="34113" y="36290"/>
                    <a:pt x="36762" y="18249"/>
                    <a:pt x="36762" y="7608"/>
                  </a:cubicBezTo>
                  <a:cubicBezTo>
                    <a:pt x="36762" y="3157"/>
                    <a:pt x="36300" y="1"/>
                    <a:pt x="3630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19" name="Google Shape;1437;p36">
              <a:extLst>
                <a:ext uri="{FF2B5EF4-FFF2-40B4-BE49-F238E27FC236}">
                  <a16:creationId xmlns:a16="http://schemas.microsoft.com/office/drawing/2014/main" xmlns="" id="{13899970-2728-4089-ACB9-99DBA22094AD}"/>
                </a:ext>
              </a:extLst>
            </p:cNvPr>
            <p:cNvSpPr/>
            <p:nvPr/>
          </p:nvSpPr>
          <p:spPr>
            <a:xfrm>
              <a:off x="7502625" y="1485375"/>
              <a:ext cx="133275" cy="618300"/>
            </a:xfrm>
            <a:custGeom>
              <a:avLst/>
              <a:gdLst/>
              <a:ahLst/>
              <a:cxnLst/>
              <a:rect l="l" t="t" r="r" b="b"/>
              <a:pathLst>
                <a:path w="5331" h="24732" extrusionOk="0">
                  <a:moveTo>
                    <a:pt x="403" y="0"/>
                  </a:moveTo>
                  <a:cubicBezTo>
                    <a:pt x="1" y="19706"/>
                    <a:pt x="5330" y="24731"/>
                    <a:pt x="5330" y="24731"/>
                  </a:cubicBezTo>
                  <a:cubicBezTo>
                    <a:pt x="2311" y="11964"/>
                    <a:pt x="4222" y="0"/>
                    <a:pt x="4222"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grpSp>
        <p:nvGrpSpPr>
          <p:cNvPr id="220" name="Group 219">
            <a:extLst>
              <a:ext uri="{FF2B5EF4-FFF2-40B4-BE49-F238E27FC236}">
                <a16:creationId xmlns:a16="http://schemas.microsoft.com/office/drawing/2014/main" xmlns="" id="{83BF8990-A89D-480D-9655-EB0DF5428EDB}"/>
              </a:ext>
            </a:extLst>
          </p:cNvPr>
          <p:cNvGrpSpPr/>
          <p:nvPr/>
        </p:nvGrpSpPr>
        <p:grpSpPr>
          <a:xfrm>
            <a:off x="4029870" y="5134545"/>
            <a:ext cx="909503" cy="1047952"/>
            <a:chOff x="1872964" y="3923430"/>
            <a:chExt cx="682127" cy="785964"/>
          </a:xfrm>
        </p:grpSpPr>
        <p:grpSp>
          <p:nvGrpSpPr>
            <p:cNvPr id="221" name="Google Shape;1419;p36">
              <a:extLst>
                <a:ext uri="{FF2B5EF4-FFF2-40B4-BE49-F238E27FC236}">
                  <a16:creationId xmlns:a16="http://schemas.microsoft.com/office/drawing/2014/main" xmlns="" id="{B52E638C-63F3-4B3C-9422-A3C992DFDD4F}"/>
                </a:ext>
              </a:extLst>
            </p:cNvPr>
            <p:cNvGrpSpPr/>
            <p:nvPr/>
          </p:nvGrpSpPr>
          <p:grpSpPr>
            <a:xfrm rot="-265172">
              <a:off x="1872964" y="3937274"/>
              <a:ext cx="584244" cy="772120"/>
              <a:chOff x="7320941" y="1296249"/>
              <a:chExt cx="1203775" cy="1590875"/>
            </a:xfrm>
          </p:grpSpPr>
          <p:sp>
            <p:nvSpPr>
              <p:cNvPr id="223" name="Google Shape;1420;p36">
                <a:extLst>
                  <a:ext uri="{FF2B5EF4-FFF2-40B4-BE49-F238E27FC236}">
                    <a16:creationId xmlns:a16="http://schemas.microsoft.com/office/drawing/2014/main" xmlns="" id="{71B0FC59-6E01-486D-B781-541C2E8B07FB}"/>
                  </a:ext>
                </a:extLst>
              </p:cNvPr>
              <p:cNvSpPr/>
              <p:nvPr/>
            </p:nvSpPr>
            <p:spPr>
              <a:xfrm>
                <a:off x="7320941" y="1296249"/>
                <a:ext cx="1203775" cy="1590875"/>
              </a:xfrm>
              <a:custGeom>
                <a:avLst/>
                <a:gdLst/>
                <a:ahLst/>
                <a:cxnLst/>
                <a:rect l="l" t="t" r="r" b="b"/>
                <a:pathLst>
                  <a:path w="48151" h="63635" extrusionOk="0">
                    <a:moveTo>
                      <a:pt x="4581" y="1"/>
                    </a:moveTo>
                    <a:cubicBezTo>
                      <a:pt x="3375" y="1"/>
                      <a:pt x="2346" y="901"/>
                      <a:pt x="2187" y="2093"/>
                    </a:cubicBezTo>
                    <a:cubicBezTo>
                      <a:pt x="1944" y="3909"/>
                      <a:pt x="0" y="20137"/>
                      <a:pt x="6476" y="30933"/>
                    </a:cubicBezTo>
                    <a:lnTo>
                      <a:pt x="6585" y="31144"/>
                    </a:lnTo>
                    <a:lnTo>
                      <a:pt x="6673" y="31254"/>
                    </a:lnTo>
                    <a:cubicBezTo>
                      <a:pt x="8994" y="34999"/>
                      <a:pt x="12105" y="37683"/>
                      <a:pt x="15927" y="39235"/>
                    </a:cubicBezTo>
                    <a:lnTo>
                      <a:pt x="15762" y="39919"/>
                    </a:lnTo>
                    <a:cubicBezTo>
                      <a:pt x="15427" y="41312"/>
                      <a:pt x="15970" y="42744"/>
                      <a:pt x="17123" y="43555"/>
                    </a:cubicBezTo>
                    <a:cubicBezTo>
                      <a:pt x="16749" y="44896"/>
                      <a:pt x="15924" y="46744"/>
                      <a:pt x="14115" y="48313"/>
                    </a:cubicBezTo>
                    <a:cubicBezTo>
                      <a:pt x="13946" y="48458"/>
                      <a:pt x="13762" y="48606"/>
                      <a:pt x="13568" y="48754"/>
                    </a:cubicBezTo>
                    <a:lnTo>
                      <a:pt x="12492" y="48754"/>
                    </a:lnTo>
                    <a:cubicBezTo>
                      <a:pt x="10633" y="48754"/>
                      <a:pt x="9121" y="50267"/>
                      <a:pt x="9121" y="52126"/>
                    </a:cubicBezTo>
                    <a:lnTo>
                      <a:pt x="9121" y="57978"/>
                    </a:lnTo>
                    <a:cubicBezTo>
                      <a:pt x="8546" y="58520"/>
                      <a:pt x="8218" y="59272"/>
                      <a:pt x="8218" y="60065"/>
                    </a:cubicBezTo>
                    <a:lnTo>
                      <a:pt x="8218" y="60768"/>
                    </a:lnTo>
                    <a:cubicBezTo>
                      <a:pt x="8218" y="62347"/>
                      <a:pt x="9505" y="63635"/>
                      <a:pt x="11086" y="63635"/>
                    </a:cubicBezTo>
                    <a:lnTo>
                      <a:pt x="36916" y="63635"/>
                    </a:lnTo>
                    <a:cubicBezTo>
                      <a:pt x="38497" y="63635"/>
                      <a:pt x="39784" y="62347"/>
                      <a:pt x="39784" y="60768"/>
                    </a:cubicBezTo>
                    <a:lnTo>
                      <a:pt x="39784" y="60065"/>
                    </a:lnTo>
                    <a:cubicBezTo>
                      <a:pt x="39784" y="59324"/>
                      <a:pt x="39491" y="58609"/>
                      <a:pt x="38980" y="58076"/>
                    </a:cubicBezTo>
                    <a:lnTo>
                      <a:pt x="38980" y="52126"/>
                    </a:lnTo>
                    <a:cubicBezTo>
                      <a:pt x="38980" y="50267"/>
                      <a:pt x="37467" y="48754"/>
                      <a:pt x="35608" y="48754"/>
                    </a:cubicBezTo>
                    <a:lnTo>
                      <a:pt x="34049" y="48754"/>
                    </a:lnTo>
                    <a:cubicBezTo>
                      <a:pt x="31930" y="47143"/>
                      <a:pt x="30967" y="45160"/>
                      <a:pt x="30533" y="43700"/>
                    </a:cubicBezTo>
                    <a:cubicBezTo>
                      <a:pt x="31746" y="42959"/>
                      <a:pt x="32399" y="41514"/>
                      <a:pt x="32124" y="40092"/>
                    </a:cubicBezTo>
                    <a:lnTo>
                      <a:pt x="32046" y="39683"/>
                    </a:lnTo>
                    <a:cubicBezTo>
                      <a:pt x="39721" y="37140"/>
                      <a:pt x="44768" y="30280"/>
                      <a:pt x="46651" y="19826"/>
                    </a:cubicBezTo>
                    <a:cubicBezTo>
                      <a:pt x="48150" y="11506"/>
                      <a:pt x="47222" y="3595"/>
                      <a:pt x="47022" y="2089"/>
                    </a:cubicBezTo>
                    <a:cubicBezTo>
                      <a:pt x="46859" y="896"/>
                      <a:pt x="45829" y="1"/>
                      <a:pt x="44627" y="1"/>
                    </a:cubicBezTo>
                    <a:close/>
                  </a:path>
                </a:pathLst>
              </a:custGeom>
              <a:solidFill>
                <a:srgbClr val="FFAE24">
                  <a:lumMod val="40000"/>
                  <a:lumOff val="60000"/>
                </a:srgbClr>
              </a:solidFill>
              <a:ln>
                <a:noFill/>
              </a:ln>
              <a:effectLst>
                <a:outerShdw blurRad="14288" dist="19050" dir="19320000" algn="bl" rotWithShape="0">
                  <a:srgbClr val="000000">
                    <a:alpha val="21000"/>
                  </a:srgbClr>
                </a:outerShdw>
              </a:effectLst>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24" name="Google Shape;1421;p36">
                <a:extLst>
                  <a:ext uri="{FF2B5EF4-FFF2-40B4-BE49-F238E27FC236}">
                    <a16:creationId xmlns:a16="http://schemas.microsoft.com/office/drawing/2014/main" xmlns="" id="{F2E0F9CE-3C75-4853-964C-791F44AE2CC8}"/>
                  </a:ext>
                </a:extLst>
              </p:cNvPr>
              <p:cNvSpPr/>
              <p:nvPr/>
            </p:nvSpPr>
            <p:spPr>
              <a:xfrm>
                <a:off x="7670700" y="2356800"/>
                <a:ext cx="525000" cy="266400"/>
              </a:xfrm>
              <a:custGeom>
                <a:avLst/>
                <a:gdLst/>
                <a:ahLst/>
                <a:cxnLst/>
                <a:rect l="l" t="t" r="r" b="b"/>
                <a:pathLst>
                  <a:path w="21000" h="10656" extrusionOk="0">
                    <a:moveTo>
                      <a:pt x="6434" y="0"/>
                    </a:moveTo>
                    <a:cubicBezTo>
                      <a:pt x="6434" y="0"/>
                      <a:pt x="6483" y="836"/>
                      <a:pt x="6253" y="2088"/>
                    </a:cubicBezTo>
                    <a:cubicBezTo>
                      <a:pt x="5911" y="3954"/>
                      <a:pt x="4956" y="6744"/>
                      <a:pt x="2293" y="9054"/>
                    </a:cubicBezTo>
                    <a:cubicBezTo>
                      <a:pt x="1637" y="9626"/>
                      <a:pt x="878" y="10165"/>
                      <a:pt x="0" y="10655"/>
                    </a:cubicBezTo>
                    <a:lnTo>
                      <a:pt x="21000" y="10655"/>
                    </a:lnTo>
                    <a:cubicBezTo>
                      <a:pt x="14165" y="6839"/>
                      <a:pt x="14567" y="0"/>
                      <a:pt x="14567" y="0"/>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25" name="Google Shape;1422;p36">
                <a:extLst>
                  <a:ext uri="{FF2B5EF4-FFF2-40B4-BE49-F238E27FC236}">
                    <a16:creationId xmlns:a16="http://schemas.microsoft.com/office/drawing/2014/main" xmlns="" id="{02B54EF8-9C9E-4C3D-81DC-E32DD9767441}"/>
                  </a:ext>
                </a:extLst>
              </p:cNvPr>
              <p:cNvSpPr/>
              <p:nvPr/>
            </p:nvSpPr>
            <p:spPr>
              <a:xfrm>
                <a:off x="7695300" y="2386500"/>
                <a:ext cx="475800" cy="221625"/>
              </a:xfrm>
              <a:custGeom>
                <a:avLst/>
                <a:gdLst/>
                <a:ahLst/>
                <a:cxnLst/>
                <a:rect l="l" t="t" r="r" b="b"/>
                <a:pathLst>
                  <a:path w="19032" h="8865" extrusionOk="0">
                    <a:moveTo>
                      <a:pt x="5396" y="1"/>
                    </a:moveTo>
                    <a:cubicBezTo>
                      <a:pt x="5372" y="269"/>
                      <a:pt x="5329" y="569"/>
                      <a:pt x="5269" y="900"/>
                    </a:cubicBezTo>
                    <a:cubicBezTo>
                      <a:pt x="6564" y="1447"/>
                      <a:pt x="7893" y="1775"/>
                      <a:pt x="9018" y="1845"/>
                    </a:cubicBezTo>
                    <a:cubicBezTo>
                      <a:pt x="9386" y="1870"/>
                      <a:pt x="9777" y="1881"/>
                      <a:pt x="10077" y="2093"/>
                    </a:cubicBezTo>
                    <a:cubicBezTo>
                      <a:pt x="10359" y="2297"/>
                      <a:pt x="10496" y="2639"/>
                      <a:pt x="10613" y="2967"/>
                    </a:cubicBezTo>
                    <a:cubicBezTo>
                      <a:pt x="11011" y="4131"/>
                      <a:pt x="11244" y="5352"/>
                      <a:pt x="11304" y="6579"/>
                    </a:cubicBezTo>
                    <a:cubicBezTo>
                      <a:pt x="11318" y="6879"/>
                      <a:pt x="11315" y="7206"/>
                      <a:pt x="11142" y="7453"/>
                    </a:cubicBezTo>
                    <a:cubicBezTo>
                      <a:pt x="10884" y="7827"/>
                      <a:pt x="10363" y="7877"/>
                      <a:pt x="9900" y="7877"/>
                    </a:cubicBezTo>
                    <a:lnTo>
                      <a:pt x="9855" y="7877"/>
                    </a:lnTo>
                    <a:cubicBezTo>
                      <a:pt x="7089" y="7873"/>
                      <a:pt x="4324" y="7870"/>
                      <a:pt x="1559" y="7866"/>
                    </a:cubicBezTo>
                    <a:lnTo>
                      <a:pt x="1309" y="7866"/>
                    </a:lnTo>
                    <a:cubicBezTo>
                      <a:pt x="913" y="8212"/>
                      <a:pt x="477" y="8547"/>
                      <a:pt x="0" y="8864"/>
                    </a:cubicBezTo>
                    <a:lnTo>
                      <a:pt x="19031" y="8864"/>
                    </a:lnTo>
                    <a:cubicBezTo>
                      <a:pt x="14870" y="6078"/>
                      <a:pt x="13875" y="2127"/>
                      <a:pt x="13646" y="110"/>
                    </a:cubicBezTo>
                    <a:cubicBezTo>
                      <a:pt x="12669" y="378"/>
                      <a:pt x="11709" y="523"/>
                      <a:pt x="10796" y="579"/>
                    </a:cubicBezTo>
                    <a:cubicBezTo>
                      <a:pt x="10468" y="600"/>
                      <a:pt x="10148" y="611"/>
                      <a:pt x="9830" y="611"/>
                    </a:cubicBezTo>
                    <a:cubicBezTo>
                      <a:pt x="8074" y="611"/>
                      <a:pt x="6532" y="312"/>
                      <a:pt x="539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26" name="Google Shape;1423;p36">
                <a:extLst>
                  <a:ext uri="{FF2B5EF4-FFF2-40B4-BE49-F238E27FC236}">
                    <a16:creationId xmlns:a16="http://schemas.microsoft.com/office/drawing/2014/main" xmlns="" id="{E0849B3B-4736-4299-850A-EF83DD32D1F0}"/>
                  </a:ext>
                </a:extLst>
              </p:cNvPr>
              <p:cNvSpPr/>
              <p:nvPr/>
            </p:nvSpPr>
            <p:spPr>
              <a:xfrm>
                <a:off x="7622650" y="2608100"/>
                <a:ext cx="633275" cy="211100"/>
              </a:xfrm>
              <a:custGeom>
                <a:avLst/>
                <a:gdLst/>
                <a:ahLst/>
                <a:cxnLst/>
                <a:rect l="l" t="t" r="r" b="b"/>
                <a:pathLst>
                  <a:path w="25331" h="8444" extrusionOk="0">
                    <a:moveTo>
                      <a:pt x="956" y="0"/>
                    </a:moveTo>
                    <a:cubicBezTo>
                      <a:pt x="427" y="0"/>
                      <a:pt x="0" y="430"/>
                      <a:pt x="0" y="956"/>
                    </a:cubicBezTo>
                    <a:lnTo>
                      <a:pt x="0" y="7492"/>
                    </a:lnTo>
                    <a:cubicBezTo>
                      <a:pt x="0" y="8021"/>
                      <a:pt x="427" y="8444"/>
                      <a:pt x="956" y="8444"/>
                    </a:cubicBezTo>
                    <a:lnTo>
                      <a:pt x="24379" y="8444"/>
                    </a:lnTo>
                    <a:cubicBezTo>
                      <a:pt x="24908" y="8444"/>
                      <a:pt x="25331" y="8021"/>
                      <a:pt x="25331" y="7492"/>
                    </a:cubicBezTo>
                    <a:lnTo>
                      <a:pt x="25331" y="956"/>
                    </a:lnTo>
                    <a:cubicBezTo>
                      <a:pt x="25331" y="430"/>
                      <a:pt x="24908" y="0"/>
                      <a:pt x="24379" y="0"/>
                    </a:cubicBezTo>
                    <a:close/>
                  </a:path>
                </a:pathLst>
              </a:custGeom>
              <a:solidFill>
                <a:srgbClr val="65C1C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27" name="Google Shape;1424;p36">
                <a:extLst>
                  <a:ext uri="{FF2B5EF4-FFF2-40B4-BE49-F238E27FC236}">
                    <a16:creationId xmlns:a16="http://schemas.microsoft.com/office/drawing/2014/main" xmlns="" id="{91CD3205-BB70-4138-A7C2-BBAB7C996E6D}"/>
                  </a:ext>
                </a:extLst>
              </p:cNvPr>
              <p:cNvSpPr/>
              <p:nvPr/>
            </p:nvSpPr>
            <p:spPr>
              <a:xfrm>
                <a:off x="7656300" y="2629525"/>
                <a:ext cx="122150" cy="130425"/>
              </a:xfrm>
              <a:custGeom>
                <a:avLst/>
                <a:gdLst/>
                <a:ahLst/>
                <a:cxnLst/>
                <a:rect l="l" t="t" r="r" b="b"/>
                <a:pathLst>
                  <a:path w="4886" h="5217" extrusionOk="0">
                    <a:moveTo>
                      <a:pt x="1" y="0"/>
                    </a:moveTo>
                    <a:lnTo>
                      <a:pt x="1" y="5217"/>
                    </a:lnTo>
                    <a:lnTo>
                      <a:pt x="950" y="752"/>
                    </a:lnTo>
                    <a:lnTo>
                      <a:pt x="4886" y="0"/>
                    </a:ln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28" name="Google Shape;1425;p36">
                <a:extLst>
                  <a:ext uri="{FF2B5EF4-FFF2-40B4-BE49-F238E27FC236}">
                    <a16:creationId xmlns:a16="http://schemas.microsoft.com/office/drawing/2014/main" xmlns="" id="{123520E8-EBFE-4E08-94CE-E6BBF6102645}"/>
                  </a:ext>
                </a:extLst>
              </p:cNvPr>
              <p:cNvSpPr/>
              <p:nvPr/>
            </p:nvSpPr>
            <p:spPr>
              <a:xfrm>
                <a:off x="7622650" y="2608100"/>
                <a:ext cx="633275" cy="211100"/>
              </a:xfrm>
              <a:custGeom>
                <a:avLst/>
                <a:gdLst/>
                <a:ahLst/>
                <a:cxnLst/>
                <a:rect l="l" t="t" r="r" b="b"/>
                <a:pathLst>
                  <a:path w="25331" h="8444" extrusionOk="0">
                    <a:moveTo>
                      <a:pt x="24223" y="0"/>
                    </a:moveTo>
                    <a:lnTo>
                      <a:pt x="24223" y="7417"/>
                    </a:lnTo>
                    <a:lnTo>
                      <a:pt x="0" y="7417"/>
                    </a:lnTo>
                    <a:lnTo>
                      <a:pt x="0" y="7492"/>
                    </a:lnTo>
                    <a:cubicBezTo>
                      <a:pt x="0" y="8021"/>
                      <a:pt x="427" y="8444"/>
                      <a:pt x="956" y="8444"/>
                    </a:cubicBezTo>
                    <a:lnTo>
                      <a:pt x="24379" y="8444"/>
                    </a:lnTo>
                    <a:cubicBezTo>
                      <a:pt x="24908" y="8444"/>
                      <a:pt x="25331" y="8021"/>
                      <a:pt x="25331" y="7492"/>
                    </a:cubicBezTo>
                    <a:lnTo>
                      <a:pt x="25331" y="956"/>
                    </a:lnTo>
                    <a:cubicBezTo>
                      <a:pt x="25331" y="430"/>
                      <a:pt x="24908" y="0"/>
                      <a:pt x="24379" y="0"/>
                    </a:cubicBezTo>
                    <a:close/>
                  </a:path>
                </a:pathLst>
              </a:custGeom>
              <a:solidFill>
                <a:srgbClr val="5295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29" name="Google Shape;1426;p36">
                <a:extLst>
                  <a:ext uri="{FF2B5EF4-FFF2-40B4-BE49-F238E27FC236}">
                    <a16:creationId xmlns:a16="http://schemas.microsoft.com/office/drawing/2014/main" xmlns="" id="{CCA6642D-9E00-4904-96F6-192803B58298}"/>
                  </a:ext>
                </a:extLst>
              </p:cNvPr>
              <p:cNvSpPr/>
              <p:nvPr/>
            </p:nvSpPr>
            <p:spPr>
              <a:xfrm>
                <a:off x="7599975" y="2819175"/>
                <a:ext cx="676150" cy="47825"/>
              </a:xfrm>
              <a:custGeom>
                <a:avLst/>
                <a:gdLst/>
                <a:ahLst/>
                <a:cxnLst/>
                <a:rect l="l" t="t" r="r" b="b"/>
                <a:pathLst>
                  <a:path w="27046" h="1913" extrusionOk="0">
                    <a:moveTo>
                      <a:pt x="452" y="1"/>
                    </a:moveTo>
                    <a:cubicBezTo>
                      <a:pt x="201" y="1"/>
                      <a:pt x="1" y="205"/>
                      <a:pt x="1" y="456"/>
                    </a:cubicBezTo>
                    <a:lnTo>
                      <a:pt x="1" y="1461"/>
                    </a:lnTo>
                    <a:cubicBezTo>
                      <a:pt x="1" y="1712"/>
                      <a:pt x="201" y="1912"/>
                      <a:pt x="452" y="1912"/>
                    </a:cubicBezTo>
                    <a:lnTo>
                      <a:pt x="26590" y="1912"/>
                    </a:lnTo>
                    <a:cubicBezTo>
                      <a:pt x="26841" y="1912"/>
                      <a:pt x="27045" y="1712"/>
                      <a:pt x="27045" y="1461"/>
                    </a:cubicBezTo>
                    <a:lnTo>
                      <a:pt x="27045" y="456"/>
                    </a:lnTo>
                    <a:cubicBezTo>
                      <a:pt x="27045" y="205"/>
                      <a:pt x="26841" y="1"/>
                      <a:pt x="26590" y="1"/>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30" name="Google Shape;1427;p36">
                <a:extLst>
                  <a:ext uri="{FF2B5EF4-FFF2-40B4-BE49-F238E27FC236}">
                    <a16:creationId xmlns:a16="http://schemas.microsoft.com/office/drawing/2014/main" xmlns="" id="{1D73EEE3-5946-40BF-B7C5-E7DD7D72BCFD}"/>
                  </a:ext>
                </a:extLst>
              </p:cNvPr>
              <p:cNvSpPr/>
              <p:nvPr/>
            </p:nvSpPr>
            <p:spPr>
              <a:xfrm>
                <a:off x="7599975" y="2819175"/>
                <a:ext cx="676150" cy="47825"/>
              </a:xfrm>
              <a:custGeom>
                <a:avLst/>
                <a:gdLst/>
                <a:ahLst/>
                <a:cxnLst/>
                <a:rect l="l" t="t" r="r" b="b"/>
                <a:pathLst>
                  <a:path w="27046" h="1913" extrusionOk="0">
                    <a:moveTo>
                      <a:pt x="452" y="1"/>
                    </a:moveTo>
                    <a:cubicBezTo>
                      <a:pt x="201" y="1"/>
                      <a:pt x="1" y="205"/>
                      <a:pt x="1" y="456"/>
                    </a:cubicBezTo>
                    <a:lnTo>
                      <a:pt x="1" y="809"/>
                    </a:lnTo>
                    <a:lnTo>
                      <a:pt x="19805" y="809"/>
                    </a:lnTo>
                    <a:lnTo>
                      <a:pt x="19805" y="1912"/>
                    </a:lnTo>
                    <a:lnTo>
                      <a:pt x="26590" y="1912"/>
                    </a:lnTo>
                    <a:cubicBezTo>
                      <a:pt x="26841" y="1912"/>
                      <a:pt x="27045" y="1712"/>
                      <a:pt x="27045" y="1461"/>
                    </a:cubicBezTo>
                    <a:lnTo>
                      <a:pt x="27045" y="456"/>
                    </a:lnTo>
                    <a:cubicBezTo>
                      <a:pt x="27045" y="205"/>
                      <a:pt x="26841" y="1"/>
                      <a:pt x="2659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31" name="Google Shape;1428;p36">
                <a:extLst>
                  <a:ext uri="{FF2B5EF4-FFF2-40B4-BE49-F238E27FC236}">
                    <a16:creationId xmlns:a16="http://schemas.microsoft.com/office/drawing/2014/main" xmlns="" id="{2F7BD665-4C27-4505-AC41-A2E611829A6B}"/>
                  </a:ext>
                </a:extLst>
              </p:cNvPr>
              <p:cNvSpPr/>
              <p:nvPr/>
            </p:nvSpPr>
            <p:spPr>
              <a:xfrm>
                <a:off x="7713450" y="2655875"/>
                <a:ext cx="439500" cy="128225"/>
              </a:xfrm>
              <a:custGeom>
                <a:avLst/>
                <a:gdLst/>
                <a:ahLst/>
                <a:cxnLst/>
                <a:rect l="l" t="t" r="r" b="b"/>
                <a:pathLst>
                  <a:path w="17580" h="5129" extrusionOk="0">
                    <a:moveTo>
                      <a:pt x="0" y="1"/>
                    </a:moveTo>
                    <a:lnTo>
                      <a:pt x="0" y="5129"/>
                    </a:lnTo>
                    <a:lnTo>
                      <a:pt x="17579" y="5129"/>
                    </a:lnTo>
                    <a:lnTo>
                      <a:pt x="17579" y="1"/>
                    </a:lnTo>
                    <a:close/>
                  </a:path>
                </a:pathLst>
              </a:custGeom>
              <a:solidFill>
                <a:srgbClr val="FFE4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32" name="Google Shape;1429;p36">
                <a:extLst>
                  <a:ext uri="{FF2B5EF4-FFF2-40B4-BE49-F238E27FC236}">
                    <a16:creationId xmlns:a16="http://schemas.microsoft.com/office/drawing/2014/main" xmlns="" id="{6273162A-BD4F-4F62-9D6A-054439AA803C}"/>
                  </a:ext>
                </a:extLst>
              </p:cNvPr>
              <p:cNvSpPr/>
              <p:nvPr/>
            </p:nvSpPr>
            <p:spPr>
              <a:xfrm>
                <a:off x="7713450" y="2660925"/>
                <a:ext cx="178675" cy="123175"/>
              </a:xfrm>
              <a:custGeom>
                <a:avLst/>
                <a:gdLst/>
                <a:ahLst/>
                <a:cxnLst/>
                <a:rect l="l" t="t" r="r" b="b"/>
                <a:pathLst>
                  <a:path w="7147" h="4927" extrusionOk="0">
                    <a:moveTo>
                      <a:pt x="4195" y="0"/>
                    </a:moveTo>
                    <a:lnTo>
                      <a:pt x="0" y="4334"/>
                    </a:lnTo>
                    <a:lnTo>
                      <a:pt x="0" y="4927"/>
                    </a:lnTo>
                    <a:lnTo>
                      <a:pt x="2388" y="4927"/>
                    </a:lnTo>
                    <a:cubicBezTo>
                      <a:pt x="3936" y="3365"/>
                      <a:pt x="5612" y="1679"/>
                      <a:pt x="7146" y="141"/>
                    </a:cubicBezTo>
                    <a:lnTo>
                      <a:pt x="4195" y="0"/>
                    </a:ln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33" name="Google Shape;1430;p36">
                <a:extLst>
                  <a:ext uri="{FF2B5EF4-FFF2-40B4-BE49-F238E27FC236}">
                    <a16:creationId xmlns:a16="http://schemas.microsoft.com/office/drawing/2014/main" xmlns="" id="{038FDA4C-73D5-45AB-9AD8-47309716B8E3}"/>
                  </a:ext>
                </a:extLst>
              </p:cNvPr>
              <p:cNvSpPr/>
              <p:nvPr/>
            </p:nvSpPr>
            <p:spPr>
              <a:xfrm>
                <a:off x="7917050" y="2671050"/>
                <a:ext cx="217125" cy="113050"/>
              </a:xfrm>
              <a:custGeom>
                <a:avLst/>
                <a:gdLst/>
                <a:ahLst/>
                <a:cxnLst/>
                <a:rect l="l" t="t" r="r" b="b"/>
                <a:pathLst>
                  <a:path w="8685" h="4522" extrusionOk="0">
                    <a:moveTo>
                      <a:pt x="4519" y="1"/>
                    </a:moveTo>
                    <a:lnTo>
                      <a:pt x="0" y="4522"/>
                    </a:lnTo>
                    <a:lnTo>
                      <a:pt x="4659" y="4522"/>
                    </a:lnTo>
                    <a:lnTo>
                      <a:pt x="8684" y="498"/>
                    </a:lnTo>
                    <a:lnTo>
                      <a:pt x="8631" y="198"/>
                    </a:lnTo>
                    <a:lnTo>
                      <a:pt x="4519" y="1"/>
                    </a:ln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34" name="Google Shape;1431;p36">
                <a:extLst>
                  <a:ext uri="{FF2B5EF4-FFF2-40B4-BE49-F238E27FC236}">
                    <a16:creationId xmlns:a16="http://schemas.microsoft.com/office/drawing/2014/main" xmlns="" id="{B4782A8D-D677-466D-82F6-6E7FFAC71D94}"/>
                  </a:ext>
                </a:extLst>
              </p:cNvPr>
              <p:cNvSpPr/>
              <p:nvPr/>
            </p:nvSpPr>
            <p:spPr>
              <a:xfrm>
                <a:off x="7818300" y="2655875"/>
                <a:ext cx="82375" cy="8575"/>
              </a:xfrm>
              <a:custGeom>
                <a:avLst/>
                <a:gdLst/>
                <a:ahLst/>
                <a:cxnLst/>
                <a:rect l="l" t="t" r="r" b="b"/>
                <a:pathLst>
                  <a:path w="3295" h="343" extrusionOk="0">
                    <a:moveTo>
                      <a:pt x="194" y="1"/>
                    </a:moveTo>
                    <a:lnTo>
                      <a:pt x="1" y="202"/>
                    </a:lnTo>
                    <a:lnTo>
                      <a:pt x="2952" y="343"/>
                    </a:lnTo>
                    <a:cubicBezTo>
                      <a:pt x="3069" y="230"/>
                      <a:pt x="3182" y="113"/>
                      <a:pt x="3294"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35" name="Google Shape;1432;p36">
                <a:extLst>
                  <a:ext uri="{FF2B5EF4-FFF2-40B4-BE49-F238E27FC236}">
                    <a16:creationId xmlns:a16="http://schemas.microsoft.com/office/drawing/2014/main" xmlns="" id="{2AEF03CD-F29A-4D68-8EF9-C1541D582B23}"/>
                  </a:ext>
                </a:extLst>
              </p:cNvPr>
              <p:cNvSpPr/>
              <p:nvPr/>
            </p:nvSpPr>
            <p:spPr>
              <a:xfrm>
                <a:off x="8030000" y="2655875"/>
                <a:ext cx="122950" cy="27625"/>
              </a:xfrm>
              <a:custGeom>
                <a:avLst/>
                <a:gdLst/>
                <a:ahLst/>
                <a:cxnLst/>
                <a:rect l="l" t="t" r="r" b="b"/>
                <a:pathLst>
                  <a:path w="4918" h="1105" extrusionOk="0">
                    <a:moveTo>
                      <a:pt x="607" y="1"/>
                    </a:moveTo>
                    <a:lnTo>
                      <a:pt x="1" y="608"/>
                    </a:lnTo>
                    <a:lnTo>
                      <a:pt x="4113" y="805"/>
                    </a:lnTo>
                    <a:lnTo>
                      <a:pt x="4166" y="1105"/>
                    </a:lnTo>
                    <a:lnTo>
                      <a:pt x="4917" y="354"/>
                    </a:lnTo>
                    <a:lnTo>
                      <a:pt x="4917" y="1"/>
                    </a:ln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36" name="Google Shape;1433;p36">
                <a:extLst>
                  <a:ext uri="{FF2B5EF4-FFF2-40B4-BE49-F238E27FC236}">
                    <a16:creationId xmlns:a16="http://schemas.microsoft.com/office/drawing/2014/main" xmlns="" id="{4DE27255-CBA9-4134-A58C-9931DCE8BBAD}"/>
                  </a:ext>
                </a:extLst>
              </p:cNvPr>
              <p:cNvSpPr/>
              <p:nvPr/>
            </p:nvSpPr>
            <p:spPr>
              <a:xfrm>
                <a:off x="7783375" y="2263850"/>
                <a:ext cx="304925" cy="137925"/>
              </a:xfrm>
              <a:custGeom>
                <a:avLst/>
                <a:gdLst/>
                <a:ahLst/>
                <a:cxnLst/>
                <a:rect l="l" t="t" r="r" b="b"/>
                <a:pathLst>
                  <a:path w="12197" h="5517" extrusionOk="0">
                    <a:moveTo>
                      <a:pt x="911" y="1"/>
                    </a:moveTo>
                    <a:lnTo>
                      <a:pt x="607" y="1270"/>
                    </a:lnTo>
                    <a:lnTo>
                      <a:pt x="149" y="3203"/>
                    </a:lnTo>
                    <a:cubicBezTo>
                      <a:pt x="1" y="3803"/>
                      <a:pt x="335" y="4420"/>
                      <a:pt x="921" y="4617"/>
                    </a:cubicBezTo>
                    <a:cubicBezTo>
                      <a:pt x="2040" y="4996"/>
                      <a:pt x="3986" y="5516"/>
                      <a:pt x="6299" y="5516"/>
                    </a:cubicBezTo>
                    <a:cubicBezTo>
                      <a:pt x="6617" y="5516"/>
                      <a:pt x="6942" y="5506"/>
                      <a:pt x="7273" y="5485"/>
                    </a:cubicBezTo>
                    <a:cubicBezTo>
                      <a:pt x="8572" y="5404"/>
                      <a:pt x="9954" y="5147"/>
                      <a:pt x="11357" y="4611"/>
                    </a:cubicBezTo>
                    <a:cubicBezTo>
                      <a:pt x="11894" y="4406"/>
                      <a:pt x="12197" y="3834"/>
                      <a:pt x="12088" y="3271"/>
                    </a:cubicBezTo>
                    <a:lnTo>
                      <a:pt x="11466" y="1"/>
                    </a:lnTo>
                    <a:cubicBezTo>
                      <a:pt x="11466" y="1"/>
                      <a:pt x="9053" y="625"/>
                      <a:pt x="5925" y="625"/>
                    </a:cubicBezTo>
                    <a:cubicBezTo>
                      <a:pt x="4361" y="625"/>
                      <a:pt x="2619" y="469"/>
                      <a:pt x="911" y="1"/>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37" name="Google Shape;1434;p36">
                <a:extLst>
                  <a:ext uri="{FF2B5EF4-FFF2-40B4-BE49-F238E27FC236}">
                    <a16:creationId xmlns:a16="http://schemas.microsoft.com/office/drawing/2014/main" xmlns="" id="{9F03940D-006A-438D-B8B2-88DB4A4C888B}"/>
                  </a:ext>
                </a:extLst>
              </p:cNvPr>
              <p:cNvSpPr/>
              <p:nvPr/>
            </p:nvSpPr>
            <p:spPr>
              <a:xfrm>
                <a:off x="7798550" y="2276925"/>
                <a:ext cx="287550" cy="124075"/>
              </a:xfrm>
              <a:custGeom>
                <a:avLst/>
                <a:gdLst/>
                <a:ahLst/>
                <a:cxnLst/>
                <a:rect l="l" t="t" r="r" b="b"/>
                <a:pathLst>
                  <a:path w="11502" h="4963" extrusionOk="0">
                    <a:moveTo>
                      <a:pt x="180" y="0"/>
                    </a:moveTo>
                    <a:lnTo>
                      <a:pt x="0" y="747"/>
                    </a:lnTo>
                    <a:cubicBezTo>
                      <a:pt x="81" y="772"/>
                      <a:pt x="163" y="797"/>
                      <a:pt x="240" y="825"/>
                    </a:cubicBezTo>
                    <a:cubicBezTo>
                      <a:pt x="1955" y="1439"/>
                      <a:pt x="3661" y="1848"/>
                      <a:pt x="5478" y="1848"/>
                    </a:cubicBezTo>
                    <a:cubicBezTo>
                      <a:pt x="5682" y="1848"/>
                      <a:pt x="5886" y="1845"/>
                      <a:pt x="6095" y="1834"/>
                    </a:cubicBezTo>
                    <a:cubicBezTo>
                      <a:pt x="6166" y="1827"/>
                      <a:pt x="6239" y="1823"/>
                      <a:pt x="6317" y="1823"/>
                    </a:cubicBezTo>
                    <a:cubicBezTo>
                      <a:pt x="6493" y="1823"/>
                      <a:pt x="6674" y="1848"/>
                      <a:pt x="6818" y="1950"/>
                    </a:cubicBezTo>
                    <a:cubicBezTo>
                      <a:pt x="7012" y="2087"/>
                      <a:pt x="7093" y="2338"/>
                      <a:pt x="7135" y="2578"/>
                    </a:cubicBezTo>
                    <a:cubicBezTo>
                      <a:pt x="7280" y="3396"/>
                      <a:pt x="7097" y="4254"/>
                      <a:pt x="6666" y="4962"/>
                    </a:cubicBezTo>
                    <a:cubicBezTo>
                      <a:pt x="7965" y="4881"/>
                      <a:pt x="9347" y="4624"/>
                      <a:pt x="10750" y="4088"/>
                    </a:cubicBezTo>
                    <a:cubicBezTo>
                      <a:pt x="11212" y="3912"/>
                      <a:pt x="11502" y="3460"/>
                      <a:pt x="11502" y="2976"/>
                    </a:cubicBezTo>
                    <a:cubicBezTo>
                      <a:pt x="11502" y="2899"/>
                      <a:pt x="11494" y="2825"/>
                      <a:pt x="11481" y="2748"/>
                    </a:cubicBezTo>
                    <a:lnTo>
                      <a:pt x="11015" y="293"/>
                    </a:lnTo>
                    <a:cubicBezTo>
                      <a:pt x="9541" y="610"/>
                      <a:pt x="7936" y="783"/>
                      <a:pt x="6183" y="783"/>
                    </a:cubicBezTo>
                    <a:cubicBezTo>
                      <a:pt x="3954" y="783"/>
                      <a:pt x="1961" y="505"/>
                      <a:pt x="180"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38" name="Google Shape;1436;p36">
                <a:extLst>
                  <a:ext uri="{FF2B5EF4-FFF2-40B4-BE49-F238E27FC236}">
                    <a16:creationId xmlns:a16="http://schemas.microsoft.com/office/drawing/2014/main" xmlns="" id="{FB118DF2-7EF6-4BC5-BBA6-871D2252491C}"/>
                  </a:ext>
                </a:extLst>
              </p:cNvPr>
              <p:cNvSpPr/>
              <p:nvPr/>
            </p:nvSpPr>
            <p:spPr>
              <a:xfrm>
                <a:off x="7549550" y="1389250"/>
                <a:ext cx="919050" cy="907275"/>
              </a:xfrm>
              <a:custGeom>
                <a:avLst/>
                <a:gdLst/>
                <a:ahLst/>
                <a:cxnLst/>
                <a:rect l="l" t="t" r="r" b="b"/>
                <a:pathLst>
                  <a:path w="36762" h="36291" extrusionOk="0">
                    <a:moveTo>
                      <a:pt x="28480" y="1"/>
                    </a:moveTo>
                    <a:cubicBezTo>
                      <a:pt x="29165" y="5661"/>
                      <a:pt x="30798" y="23780"/>
                      <a:pt x="24636" y="29719"/>
                    </a:cubicBezTo>
                    <a:cubicBezTo>
                      <a:pt x="21345" y="32890"/>
                      <a:pt x="17243" y="34435"/>
                      <a:pt x="13188" y="34435"/>
                    </a:cubicBezTo>
                    <a:cubicBezTo>
                      <a:pt x="8193" y="34435"/>
                      <a:pt x="3266" y="32097"/>
                      <a:pt x="0" y="27582"/>
                    </a:cubicBezTo>
                    <a:lnTo>
                      <a:pt x="0" y="27582"/>
                    </a:lnTo>
                    <a:cubicBezTo>
                      <a:pt x="3030" y="32604"/>
                      <a:pt x="8024" y="36290"/>
                      <a:pt x="16143" y="36290"/>
                    </a:cubicBezTo>
                    <a:cubicBezTo>
                      <a:pt x="34113" y="36290"/>
                      <a:pt x="36762" y="18249"/>
                      <a:pt x="36762" y="7608"/>
                    </a:cubicBezTo>
                    <a:cubicBezTo>
                      <a:pt x="36762" y="3157"/>
                      <a:pt x="36300" y="1"/>
                      <a:pt x="3630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39" name="Google Shape;1437;p36">
                <a:extLst>
                  <a:ext uri="{FF2B5EF4-FFF2-40B4-BE49-F238E27FC236}">
                    <a16:creationId xmlns:a16="http://schemas.microsoft.com/office/drawing/2014/main" xmlns="" id="{12DEB24A-58DB-4825-9032-AE68FA443B2C}"/>
                  </a:ext>
                </a:extLst>
              </p:cNvPr>
              <p:cNvSpPr/>
              <p:nvPr/>
            </p:nvSpPr>
            <p:spPr>
              <a:xfrm>
                <a:off x="7502625" y="1485375"/>
                <a:ext cx="133275" cy="618300"/>
              </a:xfrm>
              <a:custGeom>
                <a:avLst/>
                <a:gdLst/>
                <a:ahLst/>
                <a:cxnLst/>
                <a:rect l="l" t="t" r="r" b="b"/>
                <a:pathLst>
                  <a:path w="5331" h="24732" extrusionOk="0">
                    <a:moveTo>
                      <a:pt x="403" y="0"/>
                    </a:moveTo>
                    <a:cubicBezTo>
                      <a:pt x="1" y="19706"/>
                      <a:pt x="5330" y="24731"/>
                      <a:pt x="5330" y="24731"/>
                    </a:cubicBezTo>
                    <a:cubicBezTo>
                      <a:pt x="2311" y="11964"/>
                      <a:pt x="4222" y="0"/>
                      <a:pt x="4222"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sp>
          <p:nvSpPr>
            <p:cNvPr id="222" name="Google Shape;728;p29">
              <a:extLst>
                <a:ext uri="{FF2B5EF4-FFF2-40B4-BE49-F238E27FC236}">
                  <a16:creationId xmlns:a16="http://schemas.microsoft.com/office/drawing/2014/main" xmlns="" id="{16F7D947-56B7-4E9F-B8FF-DBAC5A847A0B}"/>
                </a:ext>
              </a:extLst>
            </p:cNvPr>
            <p:cNvSpPr txBox="1">
              <a:spLocks/>
            </p:cNvSpPr>
            <p:nvPr/>
          </p:nvSpPr>
          <p:spPr>
            <a:xfrm rot="611">
              <a:off x="1990295" y="3923430"/>
              <a:ext cx="564796" cy="45816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chemeClr val="dk1"/>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marR="0" lvl="0" indent="0" algn="l" defTabSz="1219170" rtl="0" eaLnBrk="1" fontAlgn="auto" latinLnBrk="0" hangingPunct="1">
                <a:lnSpc>
                  <a:spcPct val="100000"/>
                </a:lnSpc>
                <a:spcBef>
                  <a:spcPts val="0"/>
                </a:spcBef>
                <a:spcAft>
                  <a:spcPts val="0"/>
                </a:spcAft>
                <a:buClr>
                  <a:srgbClr val="434343"/>
                </a:buClr>
                <a:buSzPts val="2800"/>
                <a:buFont typeface="Didact Gothic"/>
                <a:buNone/>
                <a:tabLst/>
                <a:defRPr/>
              </a:pPr>
              <a:r>
                <a:rPr kumimoji="0" lang="en-US" sz="3200" b="1" i="0" u="none" strike="noStrike" kern="0" cap="none" spc="0" normalizeH="0" baseline="0" noProof="0" dirty="0">
                  <a:ln>
                    <a:noFill/>
                  </a:ln>
                  <a:solidFill>
                    <a:srgbClr val="434343"/>
                  </a:solidFill>
                  <a:effectLst/>
                  <a:uLnTx/>
                  <a:uFillTx/>
                  <a:latin typeface="Calibri" panose="020F0502020204030204" pitchFamily="34" charset="0"/>
                  <a:ea typeface="Didact Gothic"/>
                  <a:cs typeface="Calibri" panose="020F0502020204030204" pitchFamily="34" charset="0"/>
                  <a:sym typeface="Didact Gothic"/>
                </a:rPr>
                <a:t>2</a:t>
              </a:r>
            </a:p>
          </p:txBody>
        </p:sp>
      </p:grpSp>
      <p:grpSp>
        <p:nvGrpSpPr>
          <p:cNvPr id="240" name="Group 239">
            <a:extLst>
              <a:ext uri="{FF2B5EF4-FFF2-40B4-BE49-F238E27FC236}">
                <a16:creationId xmlns:a16="http://schemas.microsoft.com/office/drawing/2014/main" xmlns="" id="{50D8CE7C-97A6-44B4-B2A6-5F8C9EFC90F8}"/>
              </a:ext>
            </a:extLst>
          </p:cNvPr>
          <p:cNvGrpSpPr/>
          <p:nvPr/>
        </p:nvGrpSpPr>
        <p:grpSpPr>
          <a:xfrm>
            <a:off x="7489565" y="5182808"/>
            <a:ext cx="778992" cy="1060413"/>
            <a:chOff x="6577499" y="4054141"/>
            <a:chExt cx="584244" cy="795310"/>
          </a:xfrm>
        </p:grpSpPr>
        <p:grpSp>
          <p:nvGrpSpPr>
            <p:cNvPr id="241" name="Google Shape;1419;p36">
              <a:extLst>
                <a:ext uri="{FF2B5EF4-FFF2-40B4-BE49-F238E27FC236}">
                  <a16:creationId xmlns:a16="http://schemas.microsoft.com/office/drawing/2014/main" xmlns="" id="{C8C62D68-DEF6-47EB-A9C4-992C451766B7}"/>
                </a:ext>
              </a:extLst>
            </p:cNvPr>
            <p:cNvGrpSpPr/>
            <p:nvPr/>
          </p:nvGrpSpPr>
          <p:grpSpPr>
            <a:xfrm rot="-265172">
              <a:off x="6577499" y="4077331"/>
              <a:ext cx="584244" cy="772120"/>
              <a:chOff x="7338025" y="1332725"/>
              <a:chExt cx="1203775" cy="1590875"/>
            </a:xfrm>
          </p:grpSpPr>
          <p:sp>
            <p:nvSpPr>
              <p:cNvPr id="243" name="Google Shape;1420;p36">
                <a:extLst>
                  <a:ext uri="{FF2B5EF4-FFF2-40B4-BE49-F238E27FC236}">
                    <a16:creationId xmlns:a16="http://schemas.microsoft.com/office/drawing/2014/main" xmlns="" id="{377B7D5D-5FB4-482E-A757-31F8580FF0DE}"/>
                  </a:ext>
                </a:extLst>
              </p:cNvPr>
              <p:cNvSpPr/>
              <p:nvPr/>
            </p:nvSpPr>
            <p:spPr>
              <a:xfrm>
                <a:off x="7338025" y="1332725"/>
                <a:ext cx="1203775" cy="1590875"/>
              </a:xfrm>
              <a:custGeom>
                <a:avLst/>
                <a:gdLst/>
                <a:ahLst/>
                <a:cxnLst/>
                <a:rect l="l" t="t" r="r" b="b"/>
                <a:pathLst>
                  <a:path w="48151" h="63635" extrusionOk="0">
                    <a:moveTo>
                      <a:pt x="4581" y="1"/>
                    </a:moveTo>
                    <a:cubicBezTo>
                      <a:pt x="3375" y="1"/>
                      <a:pt x="2346" y="901"/>
                      <a:pt x="2187" y="2093"/>
                    </a:cubicBezTo>
                    <a:cubicBezTo>
                      <a:pt x="1944" y="3909"/>
                      <a:pt x="0" y="20137"/>
                      <a:pt x="6476" y="30933"/>
                    </a:cubicBezTo>
                    <a:lnTo>
                      <a:pt x="6585" y="31144"/>
                    </a:lnTo>
                    <a:lnTo>
                      <a:pt x="6673" y="31254"/>
                    </a:lnTo>
                    <a:cubicBezTo>
                      <a:pt x="8994" y="34999"/>
                      <a:pt x="12105" y="37683"/>
                      <a:pt x="15927" y="39235"/>
                    </a:cubicBezTo>
                    <a:lnTo>
                      <a:pt x="15762" y="39919"/>
                    </a:lnTo>
                    <a:cubicBezTo>
                      <a:pt x="15427" y="41312"/>
                      <a:pt x="15970" y="42744"/>
                      <a:pt x="17123" y="43555"/>
                    </a:cubicBezTo>
                    <a:cubicBezTo>
                      <a:pt x="16749" y="44896"/>
                      <a:pt x="15924" y="46744"/>
                      <a:pt x="14115" y="48313"/>
                    </a:cubicBezTo>
                    <a:cubicBezTo>
                      <a:pt x="13946" y="48458"/>
                      <a:pt x="13762" y="48606"/>
                      <a:pt x="13568" y="48754"/>
                    </a:cubicBezTo>
                    <a:lnTo>
                      <a:pt x="12492" y="48754"/>
                    </a:lnTo>
                    <a:cubicBezTo>
                      <a:pt x="10633" y="48754"/>
                      <a:pt x="9121" y="50267"/>
                      <a:pt x="9121" y="52126"/>
                    </a:cubicBezTo>
                    <a:lnTo>
                      <a:pt x="9121" y="57978"/>
                    </a:lnTo>
                    <a:cubicBezTo>
                      <a:pt x="8546" y="58520"/>
                      <a:pt x="8218" y="59272"/>
                      <a:pt x="8218" y="60065"/>
                    </a:cubicBezTo>
                    <a:lnTo>
                      <a:pt x="8218" y="60768"/>
                    </a:lnTo>
                    <a:cubicBezTo>
                      <a:pt x="8218" y="62347"/>
                      <a:pt x="9505" y="63635"/>
                      <a:pt x="11086" y="63635"/>
                    </a:cubicBezTo>
                    <a:lnTo>
                      <a:pt x="36916" y="63635"/>
                    </a:lnTo>
                    <a:cubicBezTo>
                      <a:pt x="38497" y="63635"/>
                      <a:pt x="39784" y="62347"/>
                      <a:pt x="39784" y="60768"/>
                    </a:cubicBezTo>
                    <a:lnTo>
                      <a:pt x="39784" y="60065"/>
                    </a:lnTo>
                    <a:cubicBezTo>
                      <a:pt x="39784" y="59324"/>
                      <a:pt x="39491" y="58609"/>
                      <a:pt x="38980" y="58076"/>
                    </a:cubicBezTo>
                    <a:lnTo>
                      <a:pt x="38980" y="52126"/>
                    </a:lnTo>
                    <a:cubicBezTo>
                      <a:pt x="38980" y="50267"/>
                      <a:pt x="37467" y="48754"/>
                      <a:pt x="35608" y="48754"/>
                    </a:cubicBezTo>
                    <a:lnTo>
                      <a:pt x="34049" y="48754"/>
                    </a:lnTo>
                    <a:cubicBezTo>
                      <a:pt x="31930" y="47143"/>
                      <a:pt x="30967" y="45160"/>
                      <a:pt x="30533" y="43700"/>
                    </a:cubicBezTo>
                    <a:cubicBezTo>
                      <a:pt x="31746" y="42959"/>
                      <a:pt x="32399" y="41514"/>
                      <a:pt x="32124" y="40092"/>
                    </a:cubicBezTo>
                    <a:lnTo>
                      <a:pt x="32046" y="39683"/>
                    </a:lnTo>
                    <a:cubicBezTo>
                      <a:pt x="39721" y="37140"/>
                      <a:pt x="44768" y="30280"/>
                      <a:pt x="46651" y="19826"/>
                    </a:cubicBezTo>
                    <a:cubicBezTo>
                      <a:pt x="48150" y="11506"/>
                      <a:pt x="47222" y="3595"/>
                      <a:pt x="47022" y="2089"/>
                    </a:cubicBezTo>
                    <a:cubicBezTo>
                      <a:pt x="46859" y="896"/>
                      <a:pt x="45829" y="1"/>
                      <a:pt x="44627" y="1"/>
                    </a:cubicBezTo>
                    <a:close/>
                  </a:path>
                </a:pathLst>
              </a:custGeom>
              <a:solidFill>
                <a:srgbClr val="65C1C9">
                  <a:lumMod val="20000"/>
                  <a:lumOff val="80000"/>
                </a:srgbClr>
              </a:solidFill>
              <a:ln>
                <a:noFill/>
              </a:ln>
              <a:effectLst>
                <a:outerShdw blurRad="14288" dist="19050" dir="1932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44" name="Google Shape;1421;p36">
                <a:extLst>
                  <a:ext uri="{FF2B5EF4-FFF2-40B4-BE49-F238E27FC236}">
                    <a16:creationId xmlns:a16="http://schemas.microsoft.com/office/drawing/2014/main" xmlns="" id="{950385CE-CD48-46F1-9AEA-9A1824148F9B}"/>
                  </a:ext>
                </a:extLst>
              </p:cNvPr>
              <p:cNvSpPr/>
              <p:nvPr/>
            </p:nvSpPr>
            <p:spPr>
              <a:xfrm>
                <a:off x="7670700" y="2356800"/>
                <a:ext cx="525000" cy="266400"/>
              </a:xfrm>
              <a:custGeom>
                <a:avLst/>
                <a:gdLst/>
                <a:ahLst/>
                <a:cxnLst/>
                <a:rect l="l" t="t" r="r" b="b"/>
                <a:pathLst>
                  <a:path w="21000" h="10656" extrusionOk="0">
                    <a:moveTo>
                      <a:pt x="6434" y="0"/>
                    </a:moveTo>
                    <a:cubicBezTo>
                      <a:pt x="6434" y="0"/>
                      <a:pt x="6483" y="836"/>
                      <a:pt x="6253" y="2088"/>
                    </a:cubicBezTo>
                    <a:cubicBezTo>
                      <a:pt x="5911" y="3954"/>
                      <a:pt x="4956" y="6744"/>
                      <a:pt x="2293" y="9054"/>
                    </a:cubicBezTo>
                    <a:cubicBezTo>
                      <a:pt x="1637" y="9626"/>
                      <a:pt x="878" y="10165"/>
                      <a:pt x="0" y="10655"/>
                    </a:cubicBezTo>
                    <a:lnTo>
                      <a:pt x="21000" y="10655"/>
                    </a:lnTo>
                    <a:cubicBezTo>
                      <a:pt x="14165" y="6839"/>
                      <a:pt x="14567" y="0"/>
                      <a:pt x="14567" y="0"/>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45" name="Google Shape;1422;p36">
                <a:extLst>
                  <a:ext uri="{FF2B5EF4-FFF2-40B4-BE49-F238E27FC236}">
                    <a16:creationId xmlns:a16="http://schemas.microsoft.com/office/drawing/2014/main" xmlns="" id="{50EA7510-8932-4CE7-83A9-0AAB352BCFDA}"/>
                  </a:ext>
                </a:extLst>
              </p:cNvPr>
              <p:cNvSpPr/>
              <p:nvPr/>
            </p:nvSpPr>
            <p:spPr>
              <a:xfrm>
                <a:off x="7695300" y="2386500"/>
                <a:ext cx="475800" cy="221625"/>
              </a:xfrm>
              <a:custGeom>
                <a:avLst/>
                <a:gdLst/>
                <a:ahLst/>
                <a:cxnLst/>
                <a:rect l="l" t="t" r="r" b="b"/>
                <a:pathLst>
                  <a:path w="19032" h="8865" extrusionOk="0">
                    <a:moveTo>
                      <a:pt x="5396" y="1"/>
                    </a:moveTo>
                    <a:cubicBezTo>
                      <a:pt x="5372" y="269"/>
                      <a:pt x="5329" y="569"/>
                      <a:pt x="5269" y="900"/>
                    </a:cubicBezTo>
                    <a:cubicBezTo>
                      <a:pt x="6564" y="1447"/>
                      <a:pt x="7893" y="1775"/>
                      <a:pt x="9018" y="1845"/>
                    </a:cubicBezTo>
                    <a:cubicBezTo>
                      <a:pt x="9386" y="1870"/>
                      <a:pt x="9777" y="1881"/>
                      <a:pt x="10077" y="2093"/>
                    </a:cubicBezTo>
                    <a:cubicBezTo>
                      <a:pt x="10359" y="2297"/>
                      <a:pt x="10496" y="2639"/>
                      <a:pt x="10613" y="2967"/>
                    </a:cubicBezTo>
                    <a:cubicBezTo>
                      <a:pt x="11011" y="4131"/>
                      <a:pt x="11244" y="5352"/>
                      <a:pt x="11304" y="6579"/>
                    </a:cubicBezTo>
                    <a:cubicBezTo>
                      <a:pt x="11318" y="6879"/>
                      <a:pt x="11315" y="7206"/>
                      <a:pt x="11142" y="7453"/>
                    </a:cubicBezTo>
                    <a:cubicBezTo>
                      <a:pt x="10884" y="7827"/>
                      <a:pt x="10363" y="7877"/>
                      <a:pt x="9900" y="7877"/>
                    </a:cubicBezTo>
                    <a:lnTo>
                      <a:pt x="9855" y="7877"/>
                    </a:lnTo>
                    <a:cubicBezTo>
                      <a:pt x="7089" y="7873"/>
                      <a:pt x="4324" y="7870"/>
                      <a:pt x="1559" y="7866"/>
                    </a:cubicBezTo>
                    <a:lnTo>
                      <a:pt x="1309" y="7866"/>
                    </a:lnTo>
                    <a:cubicBezTo>
                      <a:pt x="913" y="8212"/>
                      <a:pt x="477" y="8547"/>
                      <a:pt x="0" y="8864"/>
                    </a:cubicBezTo>
                    <a:lnTo>
                      <a:pt x="19031" y="8864"/>
                    </a:lnTo>
                    <a:cubicBezTo>
                      <a:pt x="14870" y="6078"/>
                      <a:pt x="13875" y="2127"/>
                      <a:pt x="13646" y="110"/>
                    </a:cubicBezTo>
                    <a:cubicBezTo>
                      <a:pt x="12669" y="378"/>
                      <a:pt x="11709" y="523"/>
                      <a:pt x="10796" y="579"/>
                    </a:cubicBezTo>
                    <a:cubicBezTo>
                      <a:pt x="10468" y="600"/>
                      <a:pt x="10148" y="611"/>
                      <a:pt x="9830" y="611"/>
                    </a:cubicBezTo>
                    <a:cubicBezTo>
                      <a:pt x="8074" y="611"/>
                      <a:pt x="6532" y="312"/>
                      <a:pt x="539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46" name="Google Shape;1423;p36">
                <a:extLst>
                  <a:ext uri="{FF2B5EF4-FFF2-40B4-BE49-F238E27FC236}">
                    <a16:creationId xmlns:a16="http://schemas.microsoft.com/office/drawing/2014/main" xmlns="" id="{E26A7C81-CAFE-4783-8A76-7CEFDEA2B5AB}"/>
                  </a:ext>
                </a:extLst>
              </p:cNvPr>
              <p:cNvSpPr/>
              <p:nvPr/>
            </p:nvSpPr>
            <p:spPr>
              <a:xfrm>
                <a:off x="7622650" y="2608100"/>
                <a:ext cx="633275" cy="211100"/>
              </a:xfrm>
              <a:custGeom>
                <a:avLst/>
                <a:gdLst/>
                <a:ahLst/>
                <a:cxnLst/>
                <a:rect l="l" t="t" r="r" b="b"/>
                <a:pathLst>
                  <a:path w="25331" h="8444" extrusionOk="0">
                    <a:moveTo>
                      <a:pt x="956" y="0"/>
                    </a:moveTo>
                    <a:cubicBezTo>
                      <a:pt x="427" y="0"/>
                      <a:pt x="0" y="430"/>
                      <a:pt x="0" y="956"/>
                    </a:cubicBezTo>
                    <a:lnTo>
                      <a:pt x="0" y="7492"/>
                    </a:lnTo>
                    <a:cubicBezTo>
                      <a:pt x="0" y="8021"/>
                      <a:pt x="427" y="8444"/>
                      <a:pt x="956" y="8444"/>
                    </a:cubicBezTo>
                    <a:lnTo>
                      <a:pt x="24379" y="8444"/>
                    </a:lnTo>
                    <a:cubicBezTo>
                      <a:pt x="24908" y="8444"/>
                      <a:pt x="25331" y="8021"/>
                      <a:pt x="25331" y="7492"/>
                    </a:cubicBezTo>
                    <a:lnTo>
                      <a:pt x="25331" y="956"/>
                    </a:lnTo>
                    <a:cubicBezTo>
                      <a:pt x="25331" y="430"/>
                      <a:pt x="24908" y="0"/>
                      <a:pt x="24379" y="0"/>
                    </a:cubicBezTo>
                    <a:close/>
                  </a:path>
                </a:pathLst>
              </a:custGeom>
              <a:solidFill>
                <a:srgbClr val="65C1C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47" name="Google Shape;1424;p36">
                <a:extLst>
                  <a:ext uri="{FF2B5EF4-FFF2-40B4-BE49-F238E27FC236}">
                    <a16:creationId xmlns:a16="http://schemas.microsoft.com/office/drawing/2014/main" xmlns="" id="{BD21732F-9053-46C2-9118-793FFA92A321}"/>
                  </a:ext>
                </a:extLst>
              </p:cNvPr>
              <p:cNvSpPr/>
              <p:nvPr/>
            </p:nvSpPr>
            <p:spPr>
              <a:xfrm>
                <a:off x="7656300" y="2629525"/>
                <a:ext cx="122150" cy="130425"/>
              </a:xfrm>
              <a:custGeom>
                <a:avLst/>
                <a:gdLst/>
                <a:ahLst/>
                <a:cxnLst/>
                <a:rect l="l" t="t" r="r" b="b"/>
                <a:pathLst>
                  <a:path w="4886" h="5217" extrusionOk="0">
                    <a:moveTo>
                      <a:pt x="1" y="0"/>
                    </a:moveTo>
                    <a:lnTo>
                      <a:pt x="1" y="5217"/>
                    </a:lnTo>
                    <a:lnTo>
                      <a:pt x="950" y="752"/>
                    </a:lnTo>
                    <a:lnTo>
                      <a:pt x="4886" y="0"/>
                    </a:ln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48" name="Google Shape;1425;p36">
                <a:extLst>
                  <a:ext uri="{FF2B5EF4-FFF2-40B4-BE49-F238E27FC236}">
                    <a16:creationId xmlns:a16="http://schemas.microsoft.com/office/drawing/2014/main" xmlns="" id="{0B6F74BB-829E-4395-9377-8EC65AE30F22}"/>
                  </a:ext>
                </a:extLst>
              </p:cNvPr>
              <p:cNvSpPr/>
              <p:nvPr/>
            </p:nvSpPr>
            <p:spPr>
              <a:xfrm>
                <a:off x="7622650" y="2608100"/>
                <a:ext cx="633275" cy="211100"/>
              </a:xfrm>
              <a:custGeom>
                <a:avLst/>
                <a:gdLst/>
                <a:ahLst/>
                <a:cxnLst/>
                <a:rect l="l" t="t" r="r" b="b"/>
                <a:pathLst>
                  <a:path w="25331" h="8444" extrusionOk="0">
                    <a:moveTo>
                      <a:pt x="24223" y="0"/>
                    </a:moveTo>
                    <a:lnTo>
                      <a:pt x="24223" y="7417"/>
                    </a:lnTo>
                    <a:lnTo>
                      <a:pt x="0" y="7417"/>
                    </a:lnTo>
                    <a:lnTo>
                      <a:pt x="0" y="7492"/>
                    </a:lnTo>
                    <a:cubicBezTo>
                      <a:pt x="0" y="8021"/>
                      <a:pt x="427" y="8444"/>
                      <a:pt x="956" y="8444"/>
                    </a:cubicBezTo>
                    <a:lnTo>
                      <a:pt x="24379" y="8444"/>
                    </a:lnTo>
                    <a:cubicBezTo>
                      <a:pt x="24908" y="8444"/>
                      <a:pt x="25331" y="8021"/>
                      <a:pt x="25331" y="7492"/>
                    </a:cubicBezTo>
                    <a:lnTo>
                      <a:pt x="25331" y="956"/>
                    </a:lnTo>
                    <a:cubicBezTo>
                      <a:pt x="25331" y="430"/>
                      <a:pt x="24908" y="0"/>
                      <a:pt x="24379" y="0"/>
                    </a:cubicBezTo>
                    <a:close/>
                  </a:path>
                </a:pathLst>
              </a:custGeom>
              <a:solidFill>
                <a:srgbClr val="5295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49" name="Google Shape;1426;p36">
                <a:extLst>
                  <a:ext uri="{FF2B5EF4-FFF2-40B4-BE49-F238E27FC236}">
                    <a16:creationId xmlns:a16="http://schemas.microsoft.com/office/drawing/2014/main" xmlns="" id="{FAC92781-6936-42FE-8F35-08631F5C4D6D}"/>
                  </a:ext>
                </a:extLst>
              </p:cNvPr>
              <p:cNvSpPr/>
              <p:nvPr/>
            </p:nvSpPr>
            <p:spPr>
              <a:xfrm>
                <a:off x="7599975" y="2819175"/>
                <a:ext cx="676150" cy="47825"/>
              </a:xfrm>
              <a:custGeom>
                <a:avLst/>
                <a:gdLst/>
                <a:ahLst/>
                <a:cxnLst/>
                <a:rect l="l" t="t" r="r" b="b"/>
                <a:pathLst>
                  <a:path w="27046" h="1913" extrusionOk="0">
                    <a:moveTo>
                      <a:pt x="452" y="1"/>
                    </a:moveTo>
                    <a:cubicBezTo>
                      <a:pt x="201" y="1"/>
                      <a:pt x="1" y="205"/>
                      <a:pt x="1" y="456"/>
                    </a:cubicBezTo>
                    <a:lnTo>
                      <a:pt x="1" y="1461"/>
                    </a:lnTo>
                    <a:cubicBezTo>
                      <a:pt x="1" y="1712"/>
                      <a:pt x="201" y="1912"/>
                      <a:pt x="452" y="1912"/>
                    </a:cubicBezTo>
                    <a:lnTo>
                      <a:pt x="26590" y="1912"/>
                    </a:lnTo>
                    <a:cubicBezTo>
                      <a:pt x="26841" y="1912"/>
                      <a:pt x="27045" y="1712"/>
                      <a:pt x="27045" y="1461"/>
                    </a:cubicBezTo>
                    <a:lnTo>
                      <a:pt x="27045" y="456"/>
                    </a:lnTo>
                    <a:cubicBezTo>
                      <a:pt x="27045" y="205"/>
                      <a:pt x="26841" y="1"/>
                      <a:pt x="26590" y="1"/>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50" name="Google Shape;1427;p36">
                <a:extLst>
                  <a:ext uri="{FF2B5EF4-FFF2-40B4-BE49-F238E27FC236}">
                    <a16:creationId xmlns:a16="http://schemas.microsoft.com/office/drawing/2014/main" xmlns="" id="{18987362-2489-49FF-9673-A804F7F3163E}"/>
                  </a:ext>
                </a:extLst>
              </p:cNvPr>
              <p:cNvSpPr/>
              <p:nvPr/>
            </p:nvSpPr>
            <p:spPr>
              <a:xfrm>
                <a:off x="7599975" y="2819175"/>
                <a:ext cx="676150" cy="47825"/>
              </a:xfrm>
              <a:custGeom>
                <a:avLst/>
                <a:gdLst/>
                <a:ahLst/>
                <a:cxnLst/>
                <a:rect l="l" t="t" r="r" b="b"/>
                <a:pathLst>
                  <a:path w="27046" h="1913" extrusionOk="0">
                    <a:moveTo>
                      <a:pt x="452" y="1"/>
                    </a:moveTo>
                    <a:cubicBezTo>
                      <a:pt x="201" y="1"/>
                      <a:pt x="1" y="205"/>
                      <a:pt x="1" y="456"/>
                    </a:cubicBezTo>
                    <a:lnTo>
                      <a:pt x="1" y="809"/>
                    </a:lnTo>
                    <a:lnTo>
                      <a:pt x="19805" y="809"/>
                    </a:lnTo>
                    <a:lnTo>
                      <a:pt x="19805" y="1912"/>
                    </a:lnTo>
                    <a:lnTo>
                      <a:pt x="26590" y="1912"/>
                    </a:lnTo>
                    <a:cubicBezTo>
                      <a:pt x="26841" y="1912"/>
                      <a:pt x="27045" y="1712"/>
                      <a:pt x="27045" y="1461"/>
                    </a:cubicBezTo>
                    <a:lnTo>
                      <a:pt x="27045" y="456"/>
                    </a:lnTo>
                    <a:cubicBezTo>
                      <a:pt x="27045" y="205"/>
                      <a:pt x="26841" y="1"/>
                      <a:pt x="2659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51" name="Google Shape;1428;p36">
                <a:extLst>
                  <a:ext uri="{FF2B5EF4-FFF2-40B4-BE49-F238E27FC236}">
                    <a16:creationId xmlns:a16="http://schemas.microsoft.com/office/drawing/2014/main" xmlns="" id="{B9A80F50-72E2-4989-8DA6-A822AAC01A21}"/>
                  </a:ext>
                </a:extLst>
              </p:cNvPr>
              <p:cNvSpPr/>
              <p:nvPr/>
            </p:nvSpPr>
            <p:spPr>
              <a:xfrm>
                <a:off x="7713450" y="2655875"/>
                <a:ext cx="439500" cy="128225"/>
              </a:xfrm>
              <a:custGeom>
                <a:avLst/>
                <a:gdLst/>
                <a:ahLst/>
                <a:cxnLst/>
                <a:rect l="l" t="t" r="r" b="b"/>
                <a:pathLst>
                  <a:path w="17580" h="5129" extrusionOk="0">
                    <a:moveTo>
                      <a:pt x="0" y="1"/>
                    </a:moveTo>
                    <a:lnTo>
                      <a:pt x="0" y="5129"/>
                    </a:lnTo>
                    <a:lnTo>
                      <a:pt x="17579" y="5129"/>
                    </a:lnTo>
                    <a:lnTo>
                      <a:pt x="17579" y="1"/>
                    </a:lnTo>
                    <a:close/>
                  </a:path>
                </a:pathLst>
              </a:custGeom>
              <a:solidFill>
                <a:srgbClr val="FFE4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52" name="Google Shape;1429;p36">
                <a:extLst>
                  <a:ext uri="{FF2B5EF4-FFF2-40B4-BE49-F238E27FC236}">
                    <a16:creationId xmlns:a16="http://schemas.microsoft.com/office/drawing/2014/main" xmlns="" id="{C61143F6-F0FB-48D4-9885-6BD7D262F049}"/>
                  </a:ext>
                </a:extLst>
              </p:cNvPr>
              <p:cNvSpPr/>
              <p:nvPr/>
            </p:nvSpPr>
            <p:spPr>
              <a:xfrm>
                <a:off x="7713450" y="2660925"/>
                <a:ext cx="178675" cy="123175"/>
              </a:xfrm>
              <a:custGeom>
                <a:avLst/>
                <a:gdLst/>
                <a:ahLst/>
                <a:cxnLst/>
                <a:rect l="l" t="t" r="r" b="b"/>
                <a:pathLst>
                  <a:path w="7147" h="4927" extrusionOk="0">
                    <a:moveTo>
                      <a:pt x="4195" y="0"/>
                    </a:moveTo>
                    <a:lnTo>
                      <a:pt x="0" y="4334"/>
                    </a:lnTo>
                    <a:lnTo>
                      <a:pt x="0" y="4927"/>
                    </a:lnTo>
                    <a:lnTo>
                      <a:pt x="2388" y="4927"/>
                    </a:lnTo>
                    <a:cubicBezTo>
                      <a:pt x="3936" y="3365"/>
                      <a:pt x="5612" y="1679"/>
                      <a:pt x="7146" y="141"/>
                    </a:cubicBezTo>
                    <a:lnTo>
                      <a:pt x="4195" y="0"/>
                    </a:ln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53" name="Google Shape;1430;p36">
                <a:extLst>
                  <a:ext uri="{FF2B5EF4-FFF2-40B4-BE49-F238E27FC236}">
                    <a16:creationId xmlns:a16="http://schemas.microsoft.com/office/drawing/2014/main" xmlns="" id="{0F3A719A-E6E7-44FF-A6D5-398180DB0428}"/>
                  </a:ext>
                </a:extLst>
              </p:cNvPr>
              <p:cNvSpPr/>
              <p:nvPr/>
            </p:nvSpPr>
            <p:spPr>
              <a:xfrm>
                <a:off x="7917050" y="2671050"/>
                <a:ext cx="217125" cy="113050"/>
              </a:xfrm>
              <a:custGeom>
                <a:avLst/>
                <a:gdLst/>
                <a:ahLst/>
                <a:cxnLst/>
                <a:rect l="l" t="t" r="r" b="b"/>
                <a:pathLst>
                  <a:path w="8685" h="4522" extrusionOk="0">
                    <a:moveTo>
                      <a:pt x="4519" y="1"/>
                    </a:moveTo>
                    <a:lnTo>
                      <a:pt x="0" y="4522"/>
                    </a:lnTo>
                    <a:lnTo>
                      <a:pt x="4659" y="4522"/>
                    </a:lnTo>
                    <a:lnTo>
                      <a:pt x="8684" y="498"/>
                    </a:lnTo>
                    <a:lnTo>
                      <a:pt x="8631" y="198"/>
                    </a:lnTo>
                    <a:lnTo>
                      <a:pt x="4519" y="1"/>
                    </a:ln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54" name="Google Shape;1431;p36">
                <a:extLst>
                  <a:ext uri="{FF2B5EF4-FFF2-40B4-BE49-F238E27FC236}">
                    <a16:creationId xmlns:a16="http://schemas.microsoft.com/office/drawing/2014/main" xmlns="" id="{AB5D2056-4D1B-4852-9547-1214787A9789}"/>
                  </a:ext>
                </a:extLst>
              </p:cNvPr>
              <p:cNvSpPr/>
              <p:nvPr/>
            </p:nvSpPr>
            <p:spPr>
              <a:xfrm>
                <a:off x="7818300" y="2655875"/>
                <a:ext cx="82375" cy="8575"/>
              </a:xfrm>
              <a:custGeom>
                <a:avLst/>
                <a:gdLst/>
                <a:ahLst/>
                <a:cxnLst/>
                <a:rect l="l" t="t" r="r" b="b"/>
                <a:pathLst>
                  <a:path w="3295" h="343" extrusionOk="0">
                    <a:moveTo>
                      <a:pt x="194" y="1"/>
                    </a:moveTo>
                    <a:lnTo>
                      <a:pt x="1" y="202"/>
                    </a:lnTo>
                    <a:lnTo>
                      <a:pt x="2952" y="343"/>
                    </a:lnTo>
                    <a:cubicBezTo>
                      <a:pt x="3069" y="230"/>
                      <a:pt x="3182" y="113"/>
                      <a:pt x="3294"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55" name="Google Shape;1432;p36">
                <a:extLst>
                  <a:ext uri="{FF2B5EF4-FFF2-40B4-BE49-F238E27FC236}">
                    <a16:creationId xmlns:a16="http://schemas.microsoft.com/office/drawing/2014/main" xmlns="" id="{0B8CB669-D64D-4C05-8B10-4CA94E81D4F0}"/>
                  </a:ext>
                </a:extLst>
              </p:cNvPr>
              <p:cNvSpPr/>
              <p:nvPr/>
            </p:nvSpPr>
            <p:spPr>
              <a:xfrm>
                <a:off x="8030000" y="2655875"/>
                <a:ext cx="122950" cy="27625"/>
              </a:xfrm>
              <a:custGeom>
                <a:avLst/>
                <a:gdLst/>
                <a:ahLst/>
                <a:cxnLst/>
                <a:rect l="l" t="t" r="r" b="b"/>
                <a:pathLst>
                  <a:path w="4918" h="1105" extrusionOk="0">
                    <a:moveTo>
                      <a:pt x="607" y="1"/>
                    </a:moveTo>
                    <a:lnTo>
                      <a:pt x="1" y="608"/>
                    </a:lnTo>
                    <a:lnTo>
                      <a:pt x="4113" y="805"/>
                    </a:lnTo>
                    <a:lnTo>
                      <a:pt x="4166" y="1105"/>
                    </a:lnTo>
                    <a:lnTo>
                      <a:pt x="4917" y="354"/>
                    </a:lnTo>
                    <a:lnTo>
                      <a:pt x="4917" y="1"/>
                    </a:ln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56" name="Google Shape;1433;p36">
                <a:extLst>
                  <a:ext uri="{FF2B5EF4-FFF2-40B4-BE49-F238E27FC236}">
                    <a16:creationId xmlns:a16="http://schemas.microsoft.com/office/drawing/2014/main" xmlns="" id="{4D6FF031-D9E7-49BC-B46F-AF6B4D6EB0FF}"/>
                  </a:ext>
                </a:extLst>
              </p:cNvPr>
              <p:cNvSpPr/>
              <p:nvPr/>
            </p:nvSpPr>
            <p:spPr>
              <a:xfrm>
                <a:off x="7783375" y="2263850"/>
                <a:ext cx="304925" cy="137925"/>
              </a:xfrm>
              <a:custGeom>
                <a:avLst/>
                <a:gdLst/>
                <a:ahLst/>
                <a:cxnLst/>
                <a:rect l="l" t="t" r="r" b="b"/>
                <a:pathLst>
                  <a:path w="12197" h="5517" extrusionOk="0">
                    <a:moveTo>
                      <a:pt x="911" y="1"/>
                    </a:moveTo>
                    <a:lnTo>
                      <a:pt x="607" y="1270"/>
                    </a:lnTo>
                    <a:lnTo>
                      <a:pt x="149" y="3203"/>
                    </a:lnTo>
                    <a:cubicBezTo>
                      <a:pt x="1" y="3803"/>
                      <a:pt x="335" y="4420"/>
                      <a:pt x="921" y="4617"/>
                    </a:cubicBezTo>
                    <a:cubicBezTo>
                      <a:pt x="2040" y="4996"/>
                      <a:pt x="3986" y="5516"/>
                      <a:pt x="6299" y="5516"/>
                    </a:cubicBezTo>
                    <a:cubicBezTo>
                      <a:pt x="6617" y="5516"/>
                      <a:pt x="6942" y="5506"/>
                      <a:pt x="7273" y="5485"/>
                    </a:cubicBezTo>
                    <a:cubicBezTo>
                      <a:pt x="8572" y="5404"/>
                      <a:pt x="9954" y="5147"/>
                      <a:pt x="11357" y="4611"/>
                    </a:cubicBezTo>
                    <a:cubicBezTo>
                      <a:pt x="11894" y="4406"/>
                      <a:pt x="12197" y="3834"/>
                      <a:pt x="12088" y="3271"/>
                    </a:cubicBezTo>
                    <a:lnTo>
                      <a:pt x="11466" y="1"/>
                    </a:lnTo>
                    <a:cubicBezTo>
                      <a:pt x="11466" y="1"/>
                      <a:pt x="9053" y="625"/>
                      <a:pt x="5925" y="625"/>
                    </a:cubicBezTo>
                    <a:cubicBezTo>
                      <a:pt x="4361" y="625"/>
                      <a:pt x="2619" y="469"/>
                      <a:pt x="911" y="1"/>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57" name="Google Shape;1434;p36">
                <a:extLst>
                  <a:ext uri="{FF2B5EF4-FFF2-40B4-BE49-F238E27FC236}">
                    <a16:creationId xmlns:a16="http://schemas.microsoft.com/office/drawing/2014/main" xmlns="" id="{312E3CBB-DEF2-4D03-8BA3-F5577CD30C83}"/>
                  </a:ext>
                </a:extLst>
              </p:cNvPr>
              <p:cNvSpPr/>
              <p:nvPr/>
            </p:nvSpPr>
            <p:spPr>
              <a:xfrm>
                <a:off x="7798550" y="2276925"/>
                <a:ext cx="287550" cy="124075"/>
              </a:xfrm>
              <a:custGeom>
                <a:avLst/>
                <a:gdLst/>
                <a:ahLst/>
                <a:cxnLst/>
                <a:rect l="l" t="t" r="r" b="b"/>
                <a:pathLst>
                  <a:path w="11502" h="4963" extrusionOk="0">
                    <a:moveTo>
                      <a:pt x="180" y="0"/>
                    </a:moveTo>
                    <a:lnTo>
                      <a:pt x="0" y="747"/>
                    </a:lnTo>
                    <a:cubicBezTo>
                      <a:pt x="81" y="772"/>
                      <a:pt x="163" y="797"/>
                      <a:pt x="240" y="825"/>
                    </a:cubicBezTo>
                    <a:cubicBezTo>
                      <a:pt x="1955" y="1439"/>
                      <a:pt x="3661" y="1848"/>
                      <a:pt x="5478" y="1848"/>
                    </a:cubicBezTo>
                    <a:cubicBezTo>
                      <a:pt x="5682" y="1848"/>
                      <a:pt x="5886" y="1845"/>
                      <a:pt x="6095" y="1834"/>
                    </a:cubicBezTo>
                    <a:cubicBezTo>
                      <a:pt x="6166" y="1827"/>
                      <a:pt x="6239" y="1823"/>
                      <a:pt x="6317" y="1823"/>
                    </a:cubicBezTo>
                    <a:cubicBezTo>
                      <a:pt x="6493" y="1823"/>
                      <a:pt x="6674" y="1848"/>
                      <a:pt x="6818" y="1950"/>
                    </a:cubicBezTo>
                    <a:cubicBezTo>
                      <a:pt x="7012" y="2087"/>
                      <a:pt x="7093" y="2338"/>
                      <a:pt x="7135" y="2578"/>
                    </a:cubicBezTo>
                    <a:cubicBezTo>
                      <a:pt x="7280" y="3396"/>
                      <a:pt x="7097" y="4254"/>
                      <a:pt x="6666" y="4962"/>
                    </a:cubicBezTo>
                    <a:cubicBezTo>
                      <a:pt x="7965" y="4881"/>
                      <a:pt x="9347" y="4624"/>
                      <a:pt x="10750" y="4088"/>
                    </a:cubicBezTo>
                    <a:cubicBezTo>
                      <a:pt x="11212" y="3912"/>
                      <a:pt x="11502" y="3460"/>
                      <a:pt x="11502" y="2976"/>
                    </a:cubicBezTo>
                    <a:cubicBezTo>
                      <a:pt x="11502" y="2899"/>
                      <a:pt x="11494" y="2825"/>
                      <a:pt x="11481" y="2748"/>
                    </a:cubicBezTo>
                    <a:lnTo>
                      <a:pt x="11015" y="293"/>
                    </a:lnTo>
                    <a:cubicBezTo>
                      <a:pt x="9541" y="610"/>
                      <a:pt x="7936" y="783"/>
                      <a:pt x="6183" y="783"/>
                    </a:cubicBezTo>
                    <a:cubicBezTo>
                      <a:pt x="3954" y="783"/>
                      <a:pt x="1961" y="505"/>
                      <a:pt x="180"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58" name="Google Shape;1436;p36">
                <a:extLst>
                  <a:ext uri="{FF2B5EF4-FFF2-40B4-BE49-F238E27FC236}">
                    <a16:creationId xmlns:a16="http://schemas.microsoft.com/office/drawing/2014/main" xmlns="" id="{852A1081-4D64-42FF-847B-F1089D60D708}"/>
                  </a:ext>
                </a:extLst>
              </p:cNvPr>
              <p:cNvSpPr/>
              <p:nvPr/>
            </p:nvSpPr>
            <p:spPr>
              <a:xfrm>
                <a:off x="7549550" y="1389250"/>
                <a:ext cx="919050" cy="907275"/>
              </a:xfrm>
              <a:custGeom>
                <a:avLst/>
                <a:gdLst/>
                <a:ahLst/>
                <a:cxnLst/>
                <a:rect l="l" t="t" r="r" b="b"/>
                <a:pathLst>
                  <a:path w="36762" h="36291" extrusionOk="0">
                    <a:moveTo>
                      <a:pt x="28480" y="1"/>
                    </a:moveTo>
                    <a:cubicBezTo>
                      <a:pt x="29165" y="5661"/>
                      <a:pt x="30798" y="23780"/>
                      <a:pt x="24636" y="29719"/>
                    </a:cubicBezTo>
                    <a:cubicBezTo>
                      <a:pt x="21345" y="32890"/>
                      <a:pt x="17243" y="34435"/>
                      <a:pt x="13188" y="34435"/>
                    </a:cubicBezTo>
                    <a:cubicBezTo>
                      <a:pt x="8193" y="34435"/>
                      <a:pt x="3266" y="32097"/>
                      <a:pt x="0" y="27582"/>
                    </a:cubicBezTo>
                    <a:lnTo>
                      <a:pt x="0" y="27582"/>
                    </a:lnTo>
                    <a:cubicBezTo>
                      <a:pt x="3030" y="32604"/>
                      <a:pt x="8024" y="36290"/>
                      <a:pt x="16143" y="36290"/>
                    </a:cubicBezTo>
                    <a:cubicBezTo>
                      <a:pt x="34113" y="36290"/>
                      <a:pt x="36762" y="18249"/>
                      <a:pt x="36762" y="7608"/>
                    </a:cubicBezTo>
                    <a:cubicBezTo>
                      <a:pt x="36762" y="3157"/>
                      <a:pt x="36300" y="1"/>
                      <a:pt x="3630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59" name="Google Shape;1437;p36">
                <a:extLst>
                  <a:ext uri="{FF2B5EF4-FFF2-40B4-BE49-F238E27FC236}">
                    <a16:creationId xmlns:a16="http://schemas.microsoft.com/office/drawing/2014/main" xmlns="" id="{9DAE9AFB-036C-48DF-98C3-02493824B4A9}"/>
                  </a:ext>
                </a:extLst>
              </p:cNvPr>
              <p:cNvSpPr/>
              <p:nvPr/>
            </p:nvSpPr>
            <p:spPr>
              <a:xfrm>
                <a:off x="7502625" y="1485375"/>
                <a:ext cx="133275" cy="618300"/>
              </a:xfrm>
              <a:custGeom>
                <a:avLst/>
                <a:gdLst/>
                <a:ahLst/>
                <a:cxnLst/>
                <a:rect l="l" t="t" r="r" b="b"/>
                <a:pathLst>
                  <a:path w="5331" h="24732" extrusionOk="0">
                    <a:moveTo>
                      <a:pt x="403" y="0"/>
                    </a:moveTo>
                    <a:cubicBezTo>
                      <a:pt x="1" y="19706"/>
                      <a:pt x="5330" y="24731"/>
                      <a:pt x="5330" y="24731"/>
                    </a:cubicBezTo>
                    <a:cubicBezTo>
                      <a:pt x="2311" y="11964"/>
                      <a:pt x="4222" y="0"/>
                      <a:pt x="4222"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sp>
          <p:nvSpPr>
            <p:cNvPr id="242" name="Google Shape;728;p29">
              <a:extLst>
                <a:ext uri="{FF2B5EF4-FFF2-40B4-BE49-F238E27FC236}">
                  <a16:creationId xmlns:a16="http://schemas.microsoft.com/office/drawing/2014/main" xmlns="" id="{FC2958C6-4011-4FC1-AA6B-C966955B3EC0}"/>
                </a:ext>
              </a:extLst>
            </p:cNvPr>
            <p:cNvSpPr txBox="1">
              <a:spLocks/>
            </p:cNvSpPr>
            <p:nvPr/>
          </p:nvSpPr>
          <p:spPr>
            <a:xfrm rot="611">
              <a:off x="6669615" y="4054141"/>
              <a:ext cx="384586" cy="45816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800"/>
                <a:buFont typeface="Didact Gothic"/>
                <a:buNone/>
                <a:defRPr sz="1600" b="0" i="0" u="none" strike="noStrike" cap="none">
                  <a:solidFill>
                    <a:schemeClr val="dk1"/>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2800" b="0" i="0" u="none" strike="noStrike" cap="none">
                  <a:solidFill>
                    <a:schemeClr val="dk1"/>
                  </a:solidFill>
                  <a:latin typeface="Didact Gothic"/>
                  <a:ea typeface="Didact Gothic"/>
                  <a:cs typeface="Didact Gothic"/>
                  <a:sym typeface="Didact Gothic"/>
                </a:defRPr>
              </a:lvl9pPr>
            </a:lstStyle>
            <a:p>
              <a:pPr marL="0" marR="0" lvl="0" indent="0" algn="l" defTabSz="1219170" rtl="0" eaLnBrk="1" fontAlgn="auto" latinLnBrk="0" hangingPunct="1">
                <a:lnSpc>
                  <a:spcPct val="100000"/>
                </a:lnSpc>
                <a:spcBef>
                  <a:spcPts val="0"/>
                </a:spcBef>
                <a:spcAft>
                  <a:spcPts val="0"/>
                </a:spcAft>
                <a:buClr>
                  <a:srgbClr val="434343"/>
                </a:buClr>
                <a:buSzPts val="2800"/>
                <a:buFont typeface="Didact Gothic"/>
                <a:buNone/>
                <a:tabLst/>
                <a:defRPr/>
              </a:pPr>
              <a:r>
                <a:rPr kumimoji="0" lang="en-US" sz="3200" b="1" i="0" u="none" strike="noStrike" kern="0" cap="none" spc="0" normalizeH="0" baseline="0" noProof="0" dirty="0">
                  <a:ln>
                    <a:noFill/>
                  </a:ln>
                  <a:solidFill>
                    <a:srgbClr val="434343"/>
                  </a:solidFill>
                  <a:effectLst/>
                  <a:uLnTx/>
                  <a:uFillTx/>
                  <a:latin typeface="Calibri" panose="020F0502020204030204" pitchFamily="34" charset="0"/>
                  <a:ea typeface="Didact Gothic"/>
                  <a:cs typeface="Calibri" panose="020F0502020204030204" pitchFamily="34" charset="0"/>
                  <a:sym typeface="Didact Gothic"/>
                </a:rPr>
                <a:t>3</a:t>
              </a:r>
            </a:p>
          </p:txBody>
        </p:sp>
      </p:grpSp>
      <p:sp>
        <p:nvSpPr>
          <p:cNvPr id="260" name="Rectangle: Rounded Corners 259">
            <a:extLst>
              <a:ext uri="{FF2B5EF4-FFF2-40B4-BE49-F238E27FC236}">
                <a16:creationId xmlns:a16="http://schemas.microsoft.com/office/drawing/2014/main" xmlns="" id="{65A41C08-0D5E-4606-9F06-025E86244536}"/>
              </a:ext>
            </a:extLst>
          </p:cNvPr>
          <p:cNvSpPr/>
          <p:nvPr/>
        </p:nvSpPr>
        <p:spPr>
          <a:xfrm>
            <a:off x="1964630" y="5494293"/>
            <a:ext cx="8858395" cy="10689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FFFFFF"/>
                </a:solidFill>
                <a:effectLst/>
                <a:uLnTx/>
                <a:uFillTx/>
                <a:latin typeface="Calibri" panose="020F0502020204030204" pitchFamily="34" charset="0"/>
                <a:ea typeface="微软雅黑"/>
                <a:cs typeface="Calibri" panose="020F0502020204030204" pitchFamily="34" charset="0"/>
              </a:rPr>
              <a:t>chèn</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rPr>
              <a:t> </a:t>
            </a:r>
            <a:r>
              <a:rPr kumimoji="0" lang="en-US" sz="1800" b="0" i="0" u="none" strike="noStrike" kern="1200" cap="none" spc="0" normalizeH="0" baseline="0" noProof="0" dirty="0" err="1">
                <a:ln>
                  <a:noFill/>
                </a:ln>
                <a:solidFill>
                  <a:srgbClr val="FFFFFF"/>
                </a:solidFill>
                <a:effectLst/>
                <a:uLnTx/>
                <a:uFillTx/>
                <a:latin typeface="Calibri" panose="020F0502020204030204" pitchFamily="34" charset="0"/>
                <a:ea typeface="微软雅黑"/>
                <a:cs typeface="Calibri" panose="020F0502020204030204" pitchFamily="34" charset="0"/>
              </a:rPr>
              <a:t>ảnh</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rPr>
              <a:t> </a:t>
            </a:r>
            <a:r>
              <a:rPr kumimoji="0" lang="en-US" sz="1800" b="0" i="0" u="none" strike="noStrike" kern="1200" cap="none" spc="0" normalizeH="0" baseline="0" noProof="0" dirty="0" err="1">
                <a:ln>
                  <a:noFill/>
                </a:ln>
                <a:solidFill>
                  <a:srgbClr val="FFFFFF"/>
                </a:solidFill>
                <a:effectLst/>
                <a:uLnTx/>
                <a:uFillTx/>
                <a:latin typeface="Calibri" panose="020F0502020204030204" pitchFamily="34" charset="0"/>
                <a:ea typeface="微软雅黑"/>
                <a:cs typeface="Calibri" panose="020F0502020204030204" pitchFamily="34" charset="0"/>
              </a:rPr>
              <a:t>học</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rPr>
              <a:t> </a:t>
            </a:r>
            <a:r>
              <a:rPr kumimoji="0" lang="en-US" sz="1800" b="0" i="0" u="none" strike="noStrike" kern="1200" cap="none" spc="0" normalizeH="0" baseline="0" noProof="0" dirty="0" err="1">
                <a:ln>
                  <a:noFill/>
                </a:ln>
                <a:solidFill>
                  <a:srgbClr val="FFFFFF"/>
                </a:solidFill>
                <a:effectLst/>
                <a:uLnTx/>
                <a:uFillTx/>
                <a:latin typeface="Calibri" panose="020F0502020204030204" pitchFamily="34" charset="0"/>
                <a:ea typeface="微软雅黑"/>
                <a:cs typeface="Calibri" panose="020F0502020204030204" pitchFamily="34" charset="0"/>
              </a:rPr>
              <a:t>sinh</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rPr>
              <a:t> </a:t>
            </a:r>
            <a:r>
              <a:rPr kumimoji="0" lang="en-US" sz="1800" b="0" i="0" u="none" strike="noStrike" kern="1200" cap="none" spc="0" normalizeH="0" baseline="0" noProof="0" dirty="0" err="1">
                <a:ln>
                  <a:noFill/>
                </a:ln>
                <a:solidFill>
                  <a:srgbClr val="FFFFFF"/>
                </a:solidFill>
                <a:effectLst/>
                <a:uLnTx/>
                <a:uFillTx/>
                <a:latin typeface="Calibri" panose="020F0502020204030204" pitchFamily="34" charset="0"/>
                <a:ea typeface="微软雅黑"/>
                <a:cs typeface="Calibri" panose="020F0502020204030204" pitchFamily="34" charset="0"/>
              </a:rPr>
              <a:t>của</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rPr>
              <a:t> </a:t>
            </a:r>
            <a:r>
              <a:rPr kumimoji="0" lang="en-US" sz="1800" b="0" i="0" u="none" strike="noStrike" kern="1200" cap="none" spc="0" normalizeH="0" baseline="0" noProof="0" dirty="0" err="1">
                <a:ln>
                  <a:noFill/>
                </a:ln>
                <a:solidFill>
                  <a:srgbClr val="FFFFFF"/>
                </a:solidFill>
                <a:effectLst/>
                <a:uLnTx/>
                <a:uFillTx/>
                <a:latin typeface="Calibri" panose="020F0502020204030204" pitchFamily="34" charset="0"/>
                <a:ea typeface="微软雅黑"/>
                <a:cs typeface="Calibri" panose="020F0502020204030204" pitchFamily="34" charset="0"/>
              </a:rPr>
              <a:t>mình</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rPr>
              <a:t> </a:t>
            </a:r>
            <a:r>
              <a:rPr kumimoji="0" lang="en-US" sz="1800" b="0" i="0" u="none" strike="noStrike" kern="1200" cap="none" spc="0" normalizeH="0" baseline="0" noProof="0" dirty="0" err="1">
                <a:ln>
                  <a:noFill/>
                </a:ln>
                <a:solidFill>
                  <a:srgbClr val="FFFFFF"/>
                </a:solidFill>
                <a:effectLst/>
                <a:uLnTx/>
                <a:uFillTx/>
                <a:latin typeface="Calibri" panose="020F0502020204030204" pitchFamily="34" charset="0"/>
                <a:ea typeface="微软雅黑"/>
                <a:cs typeface="Calibri" panose="020F0502020204030204" pitchFamily="34" charset="0"/>
              </a:rPr>
              <a:t>vào</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rPr>
              <a:t> </a:t>
            </a:r>
            <a:r>
              <a:rPr kumimoji="0" lang="en-US" sz="1800" b="0" i="0" u="none" strike="noStrike" kern="1200" cap="none" spc="0" normalizeH="0" baseline="0" noProof="0" dirty="0" err="1">
                <a:ln>
                  <a:noFill/>
                </a:ln>
                <a:solidFill>
                  <a:srgbClr val="FFFFFF"/>
                </a:solidFill>
                <a:effectLst/>
                <a:uLnTx/>
                <a:uFillTx/>
                <a:latin typeface="Calibri" panose="020F0502020204030204" pitchFamily="34" charset="0"/>
                <a:ea typeface="微软雅黑"/>
                <a:cs typeface="Calibri" panose="020F0502020204030204" pitchFamily="34" charset="0"/>
              </a:rPr>
              <a:t>đây</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FFFFFF"/>
                </a:solidFill>
                <a:effectLst/>
                <a:uLnTx/>
                <a:uFillTx/>
                <a:latin typeface="Calibri" panose="020F0502020204030204" pitchFamily="34" charset="0"/>
                <a:ea typeface="微软雅黑"/>
                <a:cs typeface="Calibri" panose="020F0502020204030204" pitchFamily="34" charset="0"/>
              </a:rPr>
              <a:t>Cách</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rPr>
              <a:t> </a:t>
            </a:r>
            <a:r>
              <a:rPr kumimoji="0" lang="en-US" sz="1800" b="0" i="0" u="none" strike="noStrike" kern="1200" cap="none" spc="0" normalizeH="0" baseline="0" noProof="0" dirty="0" err="1">
                <a:ln>
                  <a:noFill/>
                </a:ln>
                <a:solidFill>
                  <a:srgbClr val="FFFFFF"/>
                </a:solidFill>
                <a:effectLst/>
                <a:uLnTx/>
                <a:uFillTx/>
                <a:latin typeface="Calibri" panose="020F0502020204030204" pitchFamily="34" charset="0"/>
                <a:ea typeface="微软雅黑"/>
                <a:cs typeface="Calibri" panose="020F0502020204030204" pitchFamily="34" charset="0"/>
              </a:rPr>
              <a:t>thay</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rPr>
              <a:t> </a:t>
            </a:r>
            <a:r>
              <a:rPr kumimoji="0" lang="en-US" sz="1800" b="0" i="0" u="none" strike="noStrike" kern="1200" cap="none" spc="0" normalizeH="0" baseline="0" noProof="0" dirty="0" err="1">
                <a:ln>
                  <a:noFill/>
                </a:ln>
                <a:solidFill>
                  <a:srgbClr val="FFFFFF"/>
                </a:solidFill>
                <a:effectLst/>
                <a:uLnTx/>
                <a:uFillTx/>
                <a:latin typeface="Calibri" panose="020F0502020204030204" pitchFamily="34" charset="0"/>
                <a:ea typeface="微软雅黑"/>
                <a:cs typeface="Calibri" panose="020F0502020204030204" pitchFamily="34" charset="0"/>
              </a:rPr>
              <a:t>ảnh</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rPr>
              <a:t>, </a:t>
            </a:r>
            <a:r>
              <a:rPr kumimoji="0" lang="en-US" sz="1800" b="0" i="0" u="none" strike="noStrike" kern="1200" cap="none" spc="0" normalizeH="0" baseline="0" noProof="0" dirty="0" err="1">
                <a:ln>
                  <a:noFill/>
                </a:ln>
                <a:solidFill>
                  <a:srgbClr val="FFFFFF"/>
                </a:solidFill>
                <a:effectLst/>
                <a:uLnTx/>
                <a:uFillTx/>
                <a:latin typeface="Calibri" panose="020F0502020204030204" pitchFamily="34" charset="0"/>
                <a:ea typeface="微软雅黑"/>
                <a:cs typeface="Calibri" panose="020F0502020204030204" pitchFamily="34" charset="0"/>
              </a:rPr>
              <a:t>bấm</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rPr>
              <a:t> </a:t>
            </a:r>
            <a:r>
              <a:rPr kumimoji="0" lang="en-US" sz="1800" b="0" i="0" u="none" strike="noStrike" kern="1200" cap="none" spc="0" normalizeH="0" baseline="0" noProof="0" dirty="0" err="1">
                <a:ln>
                  <a:noFill/>
                </a:ln>
                <a:solidFill>
                  <a:srgbClr val="FFFFFF"/>
                </a:solidFill>
                <a:effectLst/>
                <a:uLnTx/>
                <a:uFillTx/>
                <a:latin typeface="Calibri" panose="020F0502020204030204" pitchFamily="34" charset="0"/>
                <a:ea typeface="微软雅黑"/>
                <a:cs typeface="Calibri" panose="020F0502020204030204" pitchFamily="34" charset="0"/>
              </a:rPr>
              <a:t>chuột</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rPr>
              <a:t> </a:t>
            </a:r>
            <a:r>
              <a:rPr kumimoji="0" lang="en-US" sz="1800" b="0" i="0" u="none" strike="noStrike" kern="1200" cap="none" spc="0" normalizeH="0" baseline="0" noProof="0" dirty="0" err="1">
                <a:ln>
                  <a:noFill/>
                </a:ln>
                <a:solidFill>
                  <a:srgbClr val="FFFFFF"/>
                </a:solidFill>
                <a:effectLst/>
                <a:uLnTx/>
                <a:uFillTx/>
                <a:latin typeface="Calibri" panose="020F0502020204030204" pitchFamily="34" charset="0"/>
                <a:ea typeface="微软雅黑"/>
                <a:cs typeface="Calibri" panose="020F0502020204030204" pitchFamily="34" charset="0"/>
              </a:rPr>
              <a:t>phải</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rPr>
              <a:t> </a:t>
            </a:r>
            <a:r>
              <a:rPr kumimoji="0" lang="en-US" sz="1800" b="0" i="0" u="none" strike="noStrike" kern="1200" cap="none" spc="0" normalizeH="0" baseline="0" noProof="0" dirty="0" err="1">
                <a:ln>
                  <a:noFill/>
                </a:ln>
                <a:solidFill>
                  <a:srgbClr val="FFFFFF"/>
                </a:solidFill>
                <a:effectLst/>
                <a:uLnTx/>
                <a:uFillTx/>
                <a:latin typeface="Calibri" panose="020F0502020204030204" pitchFamily="34" charset="0"/>
                <a:ea typeface="微软雅黑"/>
                <a:cs typeface="Calibri" panose="020F0502020204030204" pitchFamily="34" charset="0"/>
              </a:rPr>
              <a:t>vào</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rPr>
              <a:t> </a:t>
            </a:r>
            <a:r>
              <a:rPr kumimoji="0" lang="en-US" sz="1800" b="0" i="0" u="none" strike="noStrike" kern="1200" cap="none" spc="0" normalizeH="0" baseline="0" noProof="0" dirty="0" err="1">
                <a:ln>
                  <a:noFill/>
                </a:ln>
                <a:solidFill>
                  <a:srgbClr val="FFFFFF"/>
                </a:solidFill>
                <a:effectLst/>
                <a:uLnTx/>
                <a:uFillTx/>
                <a:latin typeface="Calibri" panose="020F0502020204030204" pitchFamily="34" charset="0"/>
                <a:ea typeface="微软雅黑"/>
                <a:cs typeface="Calibri" panose="020F0502020204030204" pitchFamily="34" charset="0"/>
              </a:rPr>
              <a:t>ảnh</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rPr>
              <a:t>, </a:t>
            </a:r>
            <a:r>
              <a:rPr kumimoji="0" lang="en-US" sz="1800" b="0" i="0" u="none" strike="noStrike" kern="1200" cap="none" spc="0" normalizeH="0" baseline="0" noProof="0" dirty="0" err="1">
                <a:ln>
                  <a:noFill/>
                </a:ln>
                <a:solidFill>
                  <a:srgbClr val="FFFFFF"/>
                </a:solidFill>
                <a:effectLst/>
                <a:uLnTx/>
                <a:uFillTx/>
                <a:latin typeface="Calibri" panose="020F0502020204030204" pitchFamily="34" charset="0"/>
                <a:ea typeface="微软雅黑"/>
                <a:cs typeface="Calibri" panose="020F0502020204030204" pitchFamily="34" charset="0"/>
              </a:rPr>
              <a:t>chọn</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rPr>
              <a:t> change picture=&gt;from a file </a:t>
            </a:r>
            <a:r>
              <a:rPr kumimoji="0" lang="en-US" sz="1800" b="0" i="0" u="none" strike="noStrike" kern="1200" cap="none" spc="0" normalizeH="0" baseline="0" noProof="0" dirty="0" err="1">
                <a:ln>
                  <a:noFill/>
                </a:ln>
                <a:solidFill>
                  <a:srgbClr val="FFFFFF"/>
                </a:solidFill>
                <a:effectLst/>
                <a:uLnTx/>
                <a:uFillTx/>
                <a:latin typeface="Calibri" panose="020F0502020204030204" pitchFamily="34" charset="0"/>
                <a:ea typeface="微软雅黑"/>
                <a:cs typeface="Calibri" panose="020F0502020204030204" pitchFamily="34" charset="0"/>
              </a:rPr>
              <a:t>rồi</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rPr>
              <a:t> </a:t>
            </a:r>
            <a:r>
              <a:rPr kumimoji="0" lang="en-US" sz="1800" b="0" i="0" u="none" strike="noStrike" kern="1200" cap="none" spc="0" normalizeH="0" baseline="0" noProof="0" dirty="0" err="1">
                <a:ln>
                  <a:noFill/>
                </a:ln>
                <a:solidFill>
                  <a:srgbClr val="FFFFFF"/>
                </a:solidFill>
                <a:effectLst/>
                <a:uLnTx/>
                <a:uFillTx/>
                <a:latin typeface="Calibri" panose="020F0502020204030204" pitchFamily="34" charset="0"/>
                <a:ea typeface="微软雅黑"/>
                <a:cs typeface="Calibri" panose="020F0502020204030204" pitchFamily="34" charset="0"/>
              </a:rPr>
              <a:t>chọn</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rPr>
              <a:t> </a:t>
            </a:r>
            <a:r>
              <a:rPr kumimoji="0" lang="en-US" sz="1800" b="0" i="0" u="none" strike="noStrike" kern="1200" cap="none" spc="0" normalizeH="0" baseline="0" noProof="0" dirty="0" err="1">
                <a:ln>
                  <a:noFill/>
                </a:ln>
                <a:solidFill>
                  <a:srgbClr val="FFFFFF"/>
                </a:solidFill>
                <a:effectLst/>
                <a:uLnTx/>
                <a:uFillTx/>
                <a:latin typeface="Calibri" panose="020F0502020204030204" pitchFamily="34" charset="0"/>
                <a:ea typeface="微软雅黑"/>
                <a:cs typeface="Calibri" panose="020F0502020204030204" pitchFamily="34" charset="0"/>
              </a:rPr>
              <a:t>ảnh</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rPr>
              <a:t> </a:t>
            </a:r>
            <a:r>
              <a:rPr kumimoji="0" lang="en-US" sz="1800" b="0" i="0" u="none" strike="noStrike" kern="1200" cap="none" spc="0" normalizeH="0" baseline="0" noProof="0" dirty="0" err="1">
                <a:ln>
                  <a:noFill/>
                </a:ln>
                <a:solidFill>
                  <a:srgbClr val="FFFFFF"/>
                </a:solidFill>
                <a:effectLst/>
                <a:uLnTx/>
                <a:uFillTx/>
                <a:latin typeface="Calibri" panose="020F0502020204030204" pitchFamily="34" charset="0"/>
                <a:ea typeface="微软雅黑"/>
                <a:cs typeface="Calibri" panose="020F0502020204030204" pitchFamily="34" charset="0"/>
              </a:rPr>
              <a:t>cần</a:t>
            </a:r>
            <a:r>
              <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rPr>
              <a:t> </a:t>
            </a:r>
            <a:r>
              <a:rPr kumimoji="0" lang="en-US" sz="1800" b="0" i="0" u="none" strike="noStrike" kern="1200" cap="none" spc="0" normalizeH="0" baseline="0" noProof="0" dirty="0" err="1">
                <a:ln>
                  <a:noFill/>
                </a:ln>
                <a:solidFill>
                  <a:srgbClr val="FFFFFF"/>
                </a:solidFill>
                <a:effectLst/>
                <a:uLnTx/>
                <a:uFillTx/>
                <a:latin typeface="Calibri" panose="020F0502020204030204" pitchFamily="34" charset="0"/>
                <a:ea typeface="微软雅黑"/>
                <a:cs typeface="Calibri" panose="020F0502020204030204" pitchFamily="34" charset="0"/>
              </a:rPr>
              <a:t>chèn</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175188249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wipe(down)">
                                      <p:cBhvr>
                                        <p:cTn id="7" dur="500"/>
                                        <p:tgtEl>
                                          <p:spTgt spid="13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87"/>
                                        </p:tgtEl>
                                        <p:attrNameLst>
                                          <p:attrName>style.visibility</p:attrName>
                                        </p:attrNameLst>
                                      </p:cBhvr>
                                      <p:to>
                                        <p:strVal val="visible"/>
                                      </p:to>
                                    </p:set>
                                    <p:animEffect transition="in" filter="wipe(down)">
                                      <p:cBhvr>
                                        <p:cTn id="10" dur="500"/>
                                        <p:tgtEl>
                                          <p:spTgt spid="18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00"/>
                                        </p:tgtEl>
                                        <p:attrNameLst>
                                          <p:attrName>style.visibility</p:attrName>
                                        </p:attrNameLst>
                                      </p:cBhvr>
                                      <p:to>
                                        <p:strVal val="visible"/>
                                      </p:to>
                                    </p:set>
                                    <p:anim calcmode="lin" valueType="num">
                                      <p:cBhvr>
                                        <p:cTn id="15" dur="500" fill="hold"/>
                                        <p:tgtEl>
                                          <p:spTgt spid="200"/>
                                        </p:tgtEl>
                                        <p:attrNameLst>
                                          <p:attrName>ppt_w</p:attrName>
                                        </p:attrNameLst>
                                      </p:cBhvr>
                                      <p:tavLst>
                                        <p:tav tm="0">
                                          <p:val>
                                            <p:fltVal val="0"/>
                                          </p:val>
                                        </p:tav>
                                        <p:tav tm="100000">
                                          <p:val>
                                            <p:strVal val="#ppt_w"/>
                                          </p:val>
                                        </p:tav>
                                      </p:tavLst>
                                    </p:anim>
                                    <p:anim calcmode="lin" valueType="num">
                                      <p:cBhvr>
                                        <p:cTn id="16" dur="500" fill="hold"/>
                                        <p:tgtEl>
                                          <p:spTgt spid="200"/>
                                        </p:tgtEl>
                                        <p:attrNameLst>
                                          <p:attrName>ppt_h</p:attrName>
                                        </p:attrNameLst>
                                      </p:cBhvr>
                                      <p:tavLst>
                                        <p:tav tm="0">
                                          <p:val>
                                            <p:fltVal val="0"/>
                                          </p:val>
                                        </p:tav>
                                        <p:tav tm="100000">
                                          <p:val>
                                            <p:strVal val="#ppt_h"/>
                                          </p:val>
                                        </p:tav>
                                      </p:tavLst>
                                    </p:anim>
                                    <p:animEffect transition="in" filter="fade">
                                      <p:cBhvr>
                                        <p:cTn id="17" dur="500"/>
                                        <p:tgtEl>
                                          <p:spTgt spid="200"/>
                                        </p:tgtEl>
                                      </p:cBhvr>
                                    </p:animEffect>
                                  </p:childTnLst>
                                </p:cTn>
                              </p:par>
                              <p:par>
                                <p:cTn id="18" presetID="53" presetClass="entr" presetSubtype="16" fill="hold" nodeType="withEffect">
                                  <p:stCondLst>
                                    <p:cond delay="0"/>
                                  </p:stCondLst>
                                  <p:childTnLst>
                                    <p:set>
                                      <p:cBhvr>
                                        <p:cTn id="19" dur="1" fill="hold">
                                          <p:stCondLst>
                                            <p:cond delay="0"/>
                                          </p:stCondLst>
                                        </p:cTn>
                                        <p:tgtEl>
                                          <p:spTgt spid="240"/>
                                        </p:tgtEl>
                                        <p:attrNameLst>
                                          <p:attrName>style.visibility</p:attrName>
                                        </p:attrNameLst>
                                      </p:cBhvr>
                                      <p:to>
                                        <p:strVal val="visible"/>
                                      </p:to>
                                    </p:set>
                                    <p:anim calcmode="lin" valueType="num">
                                      <p:cBhvr>
                                        <p:cTn id="20" dur="500" fill="hold"/>
                                        <p:tgtEl>
                                          <p:spTgt spid="240"/>
                                        </p:tgtEl>
                                        <p:attrNameLst>
                                          <p:attrName>ppt_w</p:attrName>
                                        </p:attrNameLst>
                                      </p:cBhvr>
                                      <p:tavLst>
                                        <p:tav tm="0">
                                          <p:val>
                                            <p:fltVal val="0"/>
                                          </p:val>
                                        </p:tav>
                                        <p:tav tm="100000">
                                          <p:val>
                                            <p:strVal val="#ppt_w"/>
                                          </p:val>
                                        </p:tav>
                                      </p:tavLst>
                                    </p:anim>
                                    <p:anim calcmode="lin" valueType="num">
                                      <p:cBhvr>
                                        <p:cTn id="21" dur="500" fill="hold"/>
                                        <p:tgtEl>
                                          <p:spTgt spid="240"/>
                                        </p:tgtEl>
                                        <p:attrNameLst>
                                          <p:attrName>ppt_h</p:attrName>
                                        </p:attrNameLst>
                                      </p:cBhvr>
                                      <p:tavLst>
                                        <p:tav tm="0">
                                          <p:val>
                                            <p:fltVal val="0"/>
                                          </p:val>
                                        </p:tav>
                                        <p:tav tm="100000">
                                          <p:val>
                                            <p:strVal val="#ppt_h"/>
                                          </p:val>
                                        </p:tav>
                                      </p:tavLst>
                                    </p:anim>
                                    <p:animEffect transition="in" filter="fade">
                                      <p:cBhvr>
                                        <p:cTn id="22" dur="500"/>
                                        <p:tgtEl>
                                          <p:spTgt spid="24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98"/>
                                        </p:tgtEl>
                                        <p:attrNameLst>
                                          <p:attrName>style.visibility</p:attrName>
                                        </p:attrNameLst>
                                      </p:cBhvr>
                                      <p:to>
                                        <p:strVal val="visible"/>
                                      </p:to>
                                    </p:set>
                                    <p:anim calcmode="lin" valueType="num">
                                      <p:cBhvr>
                                        <p:cTn id="27" dur="500" fill="hold"/>
                                        <p:tgtEl>
                                          <p:spTgt spid="198"/>
                                        </p:tgtEl>
                                        <p:attrNameLst>
                                          <p:attrName>ppt_w</p:attrName>
                                        </p:attrNameLst>
                                      </p:cBhvr>
                                      <p:tavLst>
                                        <p:tav tm="0">
                                          <p:val>
                                            <p:fltVal val="0"/>
                                          </p:val>
                                        </p:tav>
                                        <p:tav tm="100000">
                                          <p:val>
                                            <p:strVal val="#ppt_w"/>
                                          </p:val>
                                        </p:tav>
                                      </p:tavLst>
                                    </p:anim>
                                    <p:anim calcmode="lin" valueType="num">
                                      <p:cBhvr>
                                        <p:cTn id="28" dur="500" fill="hold"/>
                                        <p:tgtEl>
                                          <p:spTgt spid="198"/>
                                        </p:tgtEl>
                                        <p:attrNameLst>
                                          <p:attrName>ppt_h</p:attrName>
                                        </p:attrNameLst>
                                      </p:cBhvr>
                                      <p:tavLst>
                                        <p:tav tm="0">
                                          <p:val>
                                            <p:fltVal val="0"/>
                                          </p:val>
                                        </p:tav>
                                        <p:tav tm="100000">
                                          <p:val>
                                            <p:strVal val="#ppt_h"/>
                                          </p:val>
                                        </p:tav>
                                      </p:tavLst>
                                    </p:anim>
                                    <p:animEffect transition="in" filter="fade">
                                      <p:cBhvr>
                                        <p:cTn id="29" dur="500"/>
                                        <p:tgtEl>
                                          <p:spTgt spid="198"/>
                                        </p:tgtEl>
                                      </p:cBhvr>
                                    </p:animEffect>
                                  </p:childTnLst>
                                </p:cTn>
                              </p:par>
                              <p:par>
                                <p:cTn id="30" presetID="53" presetClass="entr" presetSubtype="16" fill="hold" nodeType="withEffect">
                                  <p:stCondLst>
                                    <p:cond delay="0"/>
                                  </p:stCondLst>
                                  <p:childTnLst>
                                    <p:set>
                                      <p:cBhvr>
                                        <p:cTn id="31" dur="1" fill="hold">
                                          <p:stCondLst>
                                            <p:cond delay="0"/>
                                          </p:stCondLst>
                                        </p:cTn>
                                        <p:tgtEl>
                                          <p:spTgt spid="220"/>
                                        </p:tgtEl>
                                        <p:attrNameLst>
                                          <p:attrName>style.visibility</p:attrName>
                                        </p:attrNameLst>
                                      </p:cBhvr>
                                      <p:to>
                                        <p:strVal val="visible"/>
                                      </p:to>
                                    </p:set>
                                    <p:anim calcmode="lin" valueType="num">
                                      <p:cBhvr>
                                        <p:cTn id="32" dur="500" fill="hold"/>
                                        <p:tgtEl>
                                          <p:spTgt spid="220"/>
                                        </p:tgtEl>
                                        <p:attrNameLst>
                                          <p:attrName>ppt_w</p:attrName>
                                        </p:attrNameLst>
                                      </p:cBhvr>
                                      <p:tavLst>
                                        <p:tav tm="0">
                                          <p:val>
                                            <p:fltVal val="0"/>
                                          </p:val>
                                        </p:tav>
                                        <p:tav tm="100000">
                                          <p:val>
                                            <p:strVal val="#ppt_w"/>
                                          </p:val>
                                        </p:tav>
                                      </p:tavLst>
                                    </p:anim>
                                    <p:anim calcmode="lin" valueType="num">
                                      <p:cBhvr>
                                        <p:cTn id="33" dur="500" fill="hold"/>
                                        <p:tgtEl>
                                          <p:spTgt spid="220"/>
                                        </p:tgtEl>
                                        <p:attrNameLst>
                                          <p:attrName>ppt_h</p:attrName>
                                        </p:attrNameLst>
                                      </p:cBhvr>
                                      <p:tavLst>
                                        <p:tav tm="0">
                                          <p:val>
                                            <p:fltVal val="0"/>
                                          </p:val>
                                        </p:tav>
                                        <p:tav tm="100000">
                                          <p:val>
                                            <p:strVal val="#ppt_h"/>
                                          </p:val>
                                        </p:tav>
                                      </p:tavLst>
                                    </p:anim>
                                    <p:animEffect transition="in" filter="fade">
                                      <p:cBhvr>
                                        <p:cTn id="34" dur="500"/>
                                        <p:tgtEl>
                                          <p:spTgt spid="22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01"/>
                                        </p:tgtEl>
                                        <p:attrNameLst>
                                          <p:attrName>style.visibility</p:attrName>
                                        </p:attrNameLst>
                                      </p:cBhvr>
                                      <p:to>
                                        <p:strVal val="visible"/>
                                      </p:to>
                                    </p:set>
                                    <p:anim calcmode="lin" valueType="num">
                                      <p:cBhvr>
                                        <p:cTn id="39" dur="500" fill="hold"/>
                                        <p:tgtEl>
                                          <p:spTgt spid="201"/>
                                        </p:tgtEl>
                                        <p:attrNameLst>
                                          <p:attrName>ppt_w</p:attrName>
                                        </p:attrNameLst>
                                      </p:cBhvr>
                                      <p:tavLst>
                                        <p:tav tm="0">
                                          <p:val>
                                            <p:fltVal val="0"/>
                                          </p:val>
                                        </p:tav>
                                        <p:tav tm="100000">
                                          <p:val>
                                            <p:strVal val="#ppt_w"/>
                                          </p:val>
                                        </p:tav>
                                      </p:tavLst>
                                    </p:anim>
                                    <p:anim calcmode="lin" valueType="num">
                                      <p:cBhvr>
                                        <p:cTn id="40" dur="500" fill="hold"/>
                                        <p:tgtEl>
                                          <p:spTgt spid="201"/>
                                        </p:tgtEl>
                                        <p:attrNameLst>
                                          <p:attrName>ppt_h</p:attrName>
                                        </p:attrNameLst>
                                      </p:cBhvr>
                                      <p:tavLst>
                                        <p:tav tm="0">
                                          <p:val>
                                            <p:fltVal val="0"/>
                                          </p:val>
                                        </p:tav>
                                        <p:tav tm="100000">
                                          <p:val>
                                            <p:strVal val="#ppt_h"/>
                                          </p:val>
                                        </p:tav>
                                      </p:tavLst>
                                    </p:anim>
                                    <p:animEffect transition="in" filter="fade">
                                      <p:cBhvr>
                                        <p:cTn id="41" dur="500"/>
                                        <p:tgtEl>
                                          <p:spTgt spid="201"/>
                                        </p:tgtEl>
                                      </p:cBhvr>
                                    </p:animEffect>
                                  </p:childTnLst>
                                </p:cTn>
                              </p:par>
                              <p:par>
                                <p:cTn id="42" presetID="53" presetClass="entr" presetSubtype="16" fill="hold" nodeType="withEffect">
                                  <p:stCondLst>
                                    <p:cond delay="0"/>
                                  </p:stCondLst>
                                  <p:childTnLst>
                                    <p:set>
                                      <p:cBhvr>
                                        <p:cTn id="43" dur="1" fill="hold">
                                          <p:stCondLst>
                                            <p:cond delay="0"/>
                                          </p:stCondLst>
                                        </p:cTn>
                                        <p:tgtEl>
                                          <p:spTgt spid="199"/>
                                        </p:tgtEl>
                                        <p:attrNameLst>
                                          <p:attrName>style.visibility</p:attrName>
                                        </p:attrNameLst>
                                      </p:cBhvr>
                                      <p:to>
                                        <p:strVal val="visible"/>
                                      </p:to>
                                    </p:set>
                                    <p:anim calcmode="lin" valueType="num">
                                      <p:cBhvr>
                                        <p:cTn id="44" dur="500" fill="hold"/>
                                        <p:tgtEl>
                                          <p:spTgt spid="199"/>
                                        </p:tgtEl>
                                        <p:attrNameLst>
                                          <p:attrName>ppt_w</p:attrName>
                                        </p:attrNameLst>
                                      </p:cBhvr>
                                      <p:tavLst>
                                        <p:tav tm="0">
                                          <p:val>
                                            <p:fltVal val="0"/>
                                          </p:val>
                                        </p:tav>
                                        <p:tav tm="100000">
                                          <p:val>
                                            <p:strVal val="#ppt_w"/>
                                          </p:val>
                                        </p:tav>
                                      </p:tavLst>
                                    </p:anim>
                                    <p:anim calcmode="lin" valueType="num">
                                      <p:cBhvr>
                                        <p:cTn id="45" dur="500" fill="hold"/>
                                        <p:tgtEl>
                                          <p:spTgt spid="199"/>
                                        </p:tgtEl>
                                        <p:attrNameLst>
                                          <p:attrName>ppt_h</p:attrName>
                                        </p:attrNameLst>
                                      </p:cBhvr>
                                      <p:tavLst>
                                        <p:tav tm="0">
                                          <p:val>
                                            <p:fltVal val="0"/>
                                          </p:val>
                                        </p:tav>
                                        <p:tav tm="100000">
                                          <p:val>
                                            <p:strVal val="#ppt_h"/>
                                          </p:val>
                                        </p:tav>
                                      </p:tavLst>
                                    </p:anim>
                                    <p:animEffect transition="in" filter="fade">
                                      <p:cBhvr>
                                        <p:cTn id="46"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31" name="Graphic 130">
            <a:extLst>
              <a:ext uri="{FF2B5EF4-FFF2-40B4-BE49-F238E27FC236}">
                <a16:creationId xmlns:a16="http://schemas.microsoft.com/office/drawing/2014/main" xmlns="" id="{80093AB3-D701-4A85-BFCA-89449AF74D7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585607" y="2508488"/>
            <a:ext cx="1859475" cy="3785190"/>
          </a:xfrm>
          <a:prstGeom prst="rect">
            <a:avLst/>
          </a:prstGeom>
        </p:spPr>
      </p:pic>
      <p:sp>
        <p:nvSpPr>
          <p:cNvPr id="261" name="Google Shape;1198;p33">
            <a:extLst>
              <a:ext uri="{FF2B5EF4-FFF2-40B4-BE49-F238E27FC236}">
                <a16:creationId xmlns:a16="http://schemas.microsoft.com/office/drawing/2014/main" xmlns="" id="{6276B719-CF2F-4CFF-8FDA-CF829800DDD4}"/>
              </a:ext>
            </a:extLst>
          </p:cNvPr>
          <p:cNvSpPr txBox="1">
            <a:spLocks/>
          </p:cNvSpPr>
          <p:nvPr/>
        </p:nvSpPr>
        <p:spPr>
          <a:xfrm>
            <a:off x="3845922" y="469154"/>
            <a:ext cx="5867741" cy="763600"/>
          </a:xfrm>
          <a:prstGeom prst="rect">
            <a:avLst/>
          </a:prstGeom>
          <a:solidFill>
            <a:srgbClr val="00B050"/>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Odibee Sans"/>
              <a:buNone/>
              <a:defRPr sz="4400" b="0" i="0" u="none" strike="noStrike" cap="none">
                <a:solidFill>
                  <a:schemeClr val="dk1"/>
                </a:solidFill>
                <a:latin typeface="Odibee Sans"/>
                <a:ea typeface="Odibee Sans"/>
                <a:cs typeface="Odibee Sans"/>
                <a:sym typeface="Odibee Sans"/>
              </a:defRPr>
            </a:lvl1pPr>
            <a:lvl2pPr marR="0" lvl="1"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2pPr>
            <a:lvl3pPr marR="0" lvl="2"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3pPr>
            <a:lvl4pPr marR="0" lvl="3"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4pPr>
            <a:lvl5pPr marR="0" lvl="4"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5pPr>
            <a:lvl6pPr marR="0" lvl="5"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6pPr>
            <a:lvl7pPr marR="0" lvl="6"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7pPr>
            <a:lvl8pPr marR="0" lvl="7"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8pPr>
            <a:lvl9pPr marR="0" lvl="8"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9pPr>
          </a:lstStyle>
          <a:p>
            <a:pPr marL="0" marR="0" lvl="0" indent="0" algn="ctr" defTabSz="914400" rtl="0" eaLnBrk="1" fontAlgn="auto" latinLnBrk="0" hangingPunct="1">
              <a:lnSpc>
                <a:spcPct val="100000"/>
              </a:lnSpc>
              <a:spcBef>
                <a:spcPts val="0"/>
              </a:spcBef>
              <a:spcAft>
                <a:spcPts val="0"/>
              </a:spcAft>
              <a:buClr>
                <a:srgbClr val="434343"/>
              </a:buClr>
              <a:buSzPts val="2800"/>
              <a:buFont typeface="Odibee Sans"/>
              <a:buNone/>
              <a:tabLst/>
              <a:defRPr/>
            </a:pPr>
            <a:r>
              <a:rPr kumimoji="0" lang="en-US" sz="4000" b="1" i="0" u="none" strike="noStrike" kern="0" cap="none" spc="0" normalizeH="0" baseline="0" noProof="0" dirty="0" err="1">
                <a:ln w="12700">
                  <a:solidFill>
                    <a:sysClr val="windowText" lastClr="000000"/>
                  </a:solidFill>
                </a:ln>
                <a:solidFill>
                  <a:srgbClr val="FFFBEF"/>
                </a:solidFill>
                <a:effectLst/>
                <a:uLnTx/>
                <a:uFillTx/>
                <a:latin typeface="Arial"/>
                <a:cs typeface="Times New Roman" panose="02020603050405020304" pitchFamily="18" charset="0"/>
                <a:sym typeface="Odibee Sans"/>
              </a:rPr>
              <a:t>Kế</a:t>
            </a:r>
            <a:r>
              <a:rPr kumimoji="0" lang="en-US" sz="4000" b="1" i="0" u="none" strike="noStrike" kern="0" cap="none" spc="0" normalizeH="0" baseline="0" noProof="0" dirty="0">
                <a:ln w="12700">
                  <a:solidFill>
                    <a:sysClr val="windowText" lastClr="000000"/>
                  </a:solidFill>
                </a:ln>
                <a:solidFill>
                  <a:srgbClr val="FFFBEF"/>
                </a:solidFill>
                <a:effectLst/>
                <a:uLnTx/>
                <a:uFillTx/>
                <a:latin typeface="Arial"/>
                <a:cs typeface="Times New Roman" panose="02020603050405020304" pitchFamily="18" charset="0"/>
                <a:sym typeface="Odibee Sans"/>
              </a:rPr>
              <a:t> </a:t>
            </a:r>
            <a:r>
              <a:rPr kumimoji="0" lang="en-US" sz="4000" b="1" i="0" u="none" strike="noStrike" kern="0" cap="none" spc="0" normalizeH="0" baseline="0" noProof="0" dirty="0" err="1">
                <a:ln w="12700">
                  <a:solidFill>
                    <a:sysClr val="windowText" lastClr="000000"/>
                  </a:solidFill>
                </a:ln>
                <a:solidFill>
                  <a:srgbClr val="FFFBEF"/>
                </a:solidFill>
                <a:effectLst/>
                <a:uLnTx/>
                <a:uFillTx/>
                <a:latin typeface="Arial"/>
                <a:cs typeface="Times New Roman" panose="02020603050405020304" pitchFamily="18" charset="0"/>
                <a:sym typeface="Odibee Sans"/>
              </a:rPr>
              <a:t>hoạch</a:t>
            </a:r>
            <a:r>
              <a:rPr kumimoji="0" lang="en-US" sz="4000" b="1" i="0" u="none" strike="noStrike" kern="0" cap="none" spc="0" normalizeH="0" baseline="0" noProof="0" dirty="0">
                <a:ln w="12700">
                  <a:solidFill>
                    <a:sysClr val="windowText" lastClr="000000"/>
                  </a:solidFill>
                </a:ln>
                <a:solidFill>
                  <a:srgbClr val="FFFBEF"/>
                </a:solidFill>
                <a:effectLst/>
                <a:uLnTx/>
                <a:uFillTx/>
                <a:latin typeface="Arial"/>
                <a:cs typeface="Times New Roman" panose="02020603050405020304" pitchFamily="18" charset="0"/>
                <a:sym typeface="Odibee Sans"/>
              </a:rPr>
              <a:t> </a:t>
            </a:r>
            <a:r>
              <a:rPr kumimoji="0" lang="en-US" sz="4000" b="1" i="0" u="none" strike="noStrike" kern="0" cap="none" spc="0" normalizeH="0" baseline="0" noProof="0" dirty="0" err="1">
                <a:ln w="12700">
                  <a:solidFill>
                    <a:sysClr val="windowText" lastClr="000000"/>
                  </a:solidFill>
                </a:ln>
                <a:solidFill>
                  <a:srgbClr val="FFFBEF"/>
                </a:solidFill>
                <a:effectLst/>
                <a:uLnTx/>
                <a:uFillTx/>
                <a:latin typeface="Arial"/>
                <a:cs typeface="Times New Roman" panose="02020603050405020304" pitchFamily="18" charset="0"/>
                <a:sym typeface="Odibee Sans"/>
              </a:rPr>
              <a:t>tuần</a:t>
            </a:r>
            <a:r>
              <a:rPr kumimoji="0" lang="en-US" sz="4000" b="1" i="0" u="none" strike="noStrike" kern="0" cap="none" spc="0" normalizeH="0" baseline="0" noProof="0" dirty="0">
                <a:ln w="12700">
                  <a:solidFill>
                    <a:sysClr val="windowText" lastClr="000000"/>
                  </a:solidFill>
                </a:ln>
                <a:solidFill>
                  <a:srgbClr val="FFFBEF"/>
                </a:solidFill>
                <a:effectLst/>
                <a:uLnTx/>
                <a:uFillTx/>
                <a:latin typeface="Arial"/>
                <a:cs typeface="Times New Roman" panose="02020603050405020304" pitchFamily="18" charset="0"/>
                <a:sym typeface="Odibee Sans"/>
              </a:rPr>
              <a:t> </a:t>
            </a:r>
            <a:r>
              <a:rPr kumimoji="0" lang="en-US" sz="4000" b="1" i="0" u="none" strike="noStrike" kern="0" cap="none" spc="0" normalizeH="0" baseline="0" noProof="0" dirty="0" err="1">
                <a:ln w="12700">
                  <a:solidFill>
                    <a:sysClr val="windowText" lastClr="000000"/>
                  </a:solidFill>
                </a:ln>
                <a:solidFill>
                  <a:srgbClr val="FFFBEF"/>
                </a:solidFill>
                <a:effectLst/>
                <a:uLnTx/>
                <a:uFillTx/>
                <a:latin typeface="Arial"/>
                <a:cs typeface="Times New Roman" panose="02020603050405020304" pitchFamily="18" charset="0"/>
                <a:sym typeface="Odibee Sans"/>
              </a:rPr>
              <a:t>mới</a:t>
            </a:r>
            <a:endParaRPr kumimoji="0" lang="en-US" sz="4000" b="1" i="0" u="none" strike="noStrike" kern="0" cap="none" spc="0" normalizeH="0" baseline="0" noProof="0" dirty="0">
              <a:ln w="12700">
                <a:solidFill>
                  <a:sysClr val="windowText" lastClr="000000"/>
                </a:solidFill>
              </a:ln>
              <a:solidFill>
                <a:srgbClr val="FFFBEF"/>
              </a:solidFill>
              <a:effectLst/>
              <a:uLnTx/>
              <a:uFillTx/>
              <a:latin typeface="Arial"/>
              <a:cs typeface="Times New Roman" panose="02020603050405020304" pitchFamily="18" charset="0"/>
              <a:sym typeface="Odibee Sans"/>
            </a:endParaRPr>
          </a:p>
        </p:txBody>
      </p:sp>
      <p:sp>
        <p:nvSpPr>
          <p:cNvPr id="262" name="Google Shape;1252;p33">
            <a:extLst>
              <a:ext uri="{FF2B5EF4-FFF2-40B4-BE49-F238E27FC236}">
                <a16:creationId xmlns:a16="http://schemas.microsoft.com/office/drawing/2014/main" xmlns="" id="{7A5EEC8B-1AD3-43B7-9294-3BA1A839157E}"/>
              </a:ext>
            </a:extLst>
          </p:cNvPr>
          <p:cNvSpPr/>
          <p:nvPr/>
        </p:nvSpPr>
        <p:spPr>
          <a:xfrm rot="15897078">
            <a:off x="5679798" y="-687443"/>
            <a:ext cx="2977225" cy="8299586"/>
          </a:xfrm>
          <a:prstGeom prst="wedgeRectCallout">
            <a:avLst>
              <a:gd name="adj1" fmla="val -24286"/>
              <a:gd name="adj2" fmla="val -66641"/>
            </a:avLst>
          </a:prstGeom>
          <a:ln w="57150"/>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3" name="Google Shape;1253;p33">
            <a:extLst>
              <a:ext uri="{FF2B5EF4-FFF2-40B4-BE49-F238E27FC236}">
                <a16:creationId xmlns:a16="http://schemas.microsoft.com/office/drawing/2014/main" xmlns="" id="{1201759D-6834-4AE0-B0C1-0229F6CEF566}"/>
              </a:ext>
            </a:extLst>
          </p:cNvPr>
          <p:cNvSpPr txBox="1">
            <a:spLocks/>
          </p:cNvSpPr>
          <p:nvPr/>
        </p:nvSpPr>
        <p:spPr>
          <a:xfrm rot="21297748">
            <a:off x="3103854" y="2249749"/>
            <a:ext cx="7951063" cy="193468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2800"/>
              <a:buFont typeface="Didact Gothic"/>
              <a:buNone/>
              <a:defRPr sz="2133"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2800"/>
              <a:buFont typeface="Didact Gothic"/>
              <a:buNone/>
              <a:defRPr sz="3733"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3733"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3733"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3733"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3733"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3733"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3733"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3733" b="0" i="0" u="none" strike="noStrike" cap="none">
                <a:solidFill>
                  <a:schemeClr val="dk1"/>
                </a:solidFill>
                <a:latin typeface="Didact Gothic"/>
                <a:ea typeface="Didact Gothic"/>
                <a:cs typeface="Didact Gothic"/>
                <a:sym typeface="Didact Gothic"/>
              </a:defRPr>
            </a:lvl9pPr>
          </a:lstStyle>
          <a:p>
            <a:pPr lvl="0" indent="-457200" algn="just">
              <a:buClr>
                <a:srgbClr val="434343"/>
              </a:buClr>
              <a:buFont typeface="Arial" panose="020B0604020202020204" pitchFamily="34" charset="0"/>
              <a:buChar char="•"/>
              <a:defRPr/>
            </a:pPr>
            <a:r>
              <a:rPr lang="vi-VN" sz="3200" b="1" kern="0" dirty="0">
                <a:solidFill>
                  <a:srgbClr val="002060"/>
                </a:solidFill>
                <a:latin typeface="Calibri" panose="020F0502020204030204" pitchFamily="34" charset="0"/>
                <a:cs typeface="Calibri" panose="020F0502020204030204" pitchFamily="34" charset="0"/>
              </a:rPr>
              <a:t>Tiếp tục ổn định, duy trì nền nếp quy định.</a:t>
            </a:r>
          </a:p>
          <a:p>
            <a:pPr lvl="0" indent="-457200" algn="just">
              <a:buClr>
                <a:srgbClr val="434343"/>
              </a:buClr>
              <a:buFont typeface="Arial" panose="020B0604020202020204" pitchFamily="34" charset="0"/>
              <a:buChar char="•"/>
              <a:defRPr/>
            </a:pPr>
            <a:r>
              <a:rPr lang="vi-VN" sz="3200" b="1" kern="0" dirty="0">
                <a:solidFill>
                  <a:srgbClr val="002060"/>
                </a:solidFill>
                <a:latin typeface="Calibri" panose="020F0502020204030204" pitchFamily="34" charset="0"/>
                <a:cs typeface="Calibri" panose="020F0502020204030204" pitchFamily="34" charset="0"/>
              </a:rPr>
              <a:t>Tiếp tục thực hiện tốt các nội quy của nhà trường đề ra.</a:t>
            </a:r>
          </a:p>
          <a:p>
            <a:pPr lvl="0" indent="-457200" algn="just">
              <a:buClr>
                <a:srgbClr val="434343"/>
              </a:buClr>
              <a:buFont typeface="Arial" panose="020B0604020202020204" pitchFamily="34" charset="0"/>
              <a:buChar char="•"/>
              <a:defRPr/>
            </a:pPr>
            <a:r>
              <a:rPr lang="vi-VN" sz="3200" b="1" kern="0" dirty="0">
                <a:solidFill>
                  <a:srgbClr val="002060"/>
                </a:solidFill>
                <a:latin typeface="Calibri" panose="020F0502020204030204" pitchFamily="34" charset="0"/>
                <a:cs typeface="Calibri" panose="020F0502020204030204" pitchFamily="34" charset="0"/>
              </a:rPr>
              <a:t>Tích cực học tập để nâng cao chất </a:t>
            </a:r>
            <a:r>
              <a:rPr lang="en-US" sz="3200" b="1" kern="0" dirty="0" err="1">
                <a:solidFill>
                  <a:srgbClr val="002060"/>
                </a:solidFill>
                <a:latin typeface="Calibri" panose="020F0502020204030204" pitchFamily="34" charset="0"/>
                <a:cs typeface="Calibri" panose="020F0502020204030204" pitchFamily="34" charset="0"/>
              </a:rPr>
              <a:t>lượng</a:t>
            </a:r>
            <a:endParaRPr lang="en-US" sz="3200" b="1" kern="0" dirty="0">
              <a:solidFill>
                <a:srgbClr val="002060"/>
              </a:solidFill>
              <a:latin typeface="Calibri" panose="020F0502020204030204" pitchFamily="34" charset="0"/>
              <a:cs typeface="Calibri" panose="020F0502020204030204" pitchFamily="34" charset="0"/>
            </a:endParaRPr>
          </a:p>
          <a:p>
            <a:pPr lvl="0" indent="-457200" algn="just">
              <a:buClr>
                <a:srgbClr val="434343"/>
              </a:buClr>
              <a:buFont typeface="Arial" panose="020B0604020202020204" pitchFamily="34" charset="0"/>
              <a:buChar char="•"/>
              <a:defRPr/>
            </a:pPr>
            <a:r>
              <a:rPr lang="en-US" sz="3200" b="1" kern="0" dirty="0">
                <a:solidFill>
                  <a:srgbClr val="002060"/>
                </a:solidFill>
                <a:latin typeface="Calibri" panose="020F0502020204030204" pitchFamily="34" charset="0"/>
                <a:cs typeface="Calibri" panose="020F0502020204030204" pitchFamily="34" charset="0"/>
              </a:rPr>
              <a:t>……………………….</a:t>
            </a:r>
            <a:endParaRPr lang="vi-VN" sz="3200" b="1" kern="0" dirty="0">
              <a:solidFill>
                <a:srgbClr val="002060"/>
              </a:solidFill>
              <a:latin typeface="Calibri" panose="020F0502020204030204" pitchFamily="34" charset="0"/>
              <a:cs typeface="Calibri" panose="020F0502020204030204" pitchFamily="34" charset="0"/>
            </a:endParaRPr>
          </a:p>
        </p:txBody>
      </p:sp>
      <p:grpSp>
        <p:nvGrpSpPr>
          <p:cNvPr id="264" name="Google Shape;500;p22">
            <a:extLst>
              <a:ext uri="{FF2B5EF4-FFF2-40B4-BE49-F238E27FC236}">
                <a16:creationId xmlns:a16="http://schemas.microsoft.com/office/drawing/2014/main" xmlns="" id="{79791B73-69AA-4271-B35A-54FED63C36F9}"/>
              </a:ext>
            </a:extLst>
          </p:cNvPr>
          <p:cNvGrpSpPr/>
          <p:nvPr/>
        </p:nvGrpSpPr>
        <p:grpSpPr>
          <a:xfrm>
            <a:off x="3036190" y="276332"/>
            <a:ext cx="967925" cy="1158363"/>
            <a:chOff x="4836718" y="719374"/>
            <a:chExt cx="1180952" cy="1617007"/>
          </a:xfrm>
        </p:grpSpPr>
        <p:sp>
          <p:nvSpPr>
            <p:cNvPr id="265" name="Google Shape;501;p22">
              <a:extLst>
                <a:ext uri="{FF2B5EF4-FFF2-40B4-BE49-F238E27FC236}">
                  <a16:creationId xmlns:a16="http://schemas.microsoft.com/office/drawing/2014/main" xmlns="" id="{8D5E7CBB-2FA9-40B1-BA6B-D79C78B8E3BD}"/>
                </a:ext>
              </a:extLst>
            </p:cNvPr>
            <p:cNvSpPr/>
            <p:nvPr/>
          </p:nvSpPr>
          <p:spPr>
            <a:xfrm>
              <a:off x="4836718" y="719374"/>
              <a:ext cx="1180952" cy="1617007"/>
            </a:xfrm>
            <a:custGeom>
              <a:avLst/>
              <a:gdLst/>
              <a:ahLst/>
              <a:cxnLst/>
              <a:rect l="l" t="t" r="r" b="b"/>
              <a:pathLst>
                <a:path w="16014" h="21927" extrusionOk="0">
                  <a:moveTo>
                    <a:pt x="8367" y="0"/>
                  </a:moveTo>
                  <a:cubicBezTo>
                    <a:pt x="8320" y="0"/>
                    <a:pt x="8272" y="0"/>
                    <a:pt x="8225" y="1"/>
                  </a:cubicBezTo>
                  <a:lnTo>
                    <a:pt x="8208" y="1"/>
                  </a:lnTo>
                  <a:cubicBezTo>
                    <a:pt x="8185" y="1"/>
                    <a:pt x="8158" y="4"/>
                    <a:pt x="8135" y="4"/>
                  </a:cubicBezTo>
                  <a:lnTo>
                    <a:pt x="8069" y="4"/>
                  </a:lnTo>
                  <a:lnTo>
                    <a:pt x="8032" y="7"/>
                  </a:lnTo>
                  <a:cubicBezTo>
                    <a:pt x="7264" y="27"/>
                    <a:pt x="6507" y="110"/>
                    <a:pt x="5777" y="257"/>
                  </a:cubicBezTo>
                  <a:cubicBezTo>
                    <a:pt x="5245" y="359"/>
                    <a:pt x="4737" y="496"/>
                    <a:pt x="4272" y="658"/>
                  </a:cubicBezTo>
                  <a:cubicBezTo>
                    <a:pt x="3428" y="947"/>
                    <a:pt x="2691" y="1326"/>
                    <a:pt x="2083" y="1781"/>
                  </a:cubicBezTo>
                  <a:cubicBezTo>
                    <a:pt x="1365" y="2319"/>
                    <a:pt x="827" y="2964"/>
                    <a:pt x="482" y="3697"/>
                  </a:cubicBezTo>
                  <a:cubicBezTo>
                    <a:pt x="157" y="4379"/>
                    <a:pt x="0" y="5129"/>
                    <a:pt x="17" y="5937"/>
                  </a:cubicBezTo>
                  <a:cubicBezTo>
                    <a:pt x="17" y="5973"/>
                    <a:pt x="20" y="6009"/>
                    <a:pt x="20" y="6049"/>
                  </a:cubicBezTo>
                  <a:lnTo>
                    <a:pt x="20" y="6062"/>
                  </a:lnTo>
                  <a:cubicBezTo>
                    <a:pt x="24" y="6093"/>
                    <a:pt x="24" y="6122"/>
                    <a:pt x="27" y="6153"/>
                  </a:cubicBezTo>
                  <a:lnTo>
                    <a:pt x="27" y="6176"/>
                  </a:lnTo>
                  <a:lnTo>
                    <a:pt x="27" y="6182"/>
                  </a:lnTo>
                  <a:cubicBezTo>
                    <a:pt x="30" y="6205"/>
                    <a:pt x="30" y="6232"/>
                    <a:pt x="34" y="6255"/>
                  </a:cubicBezTo>
                  <a:cubicBezTo>
                    <a:pt x="34" y="6268"/>
                    <a:pt x="34" y="6279"/>
                    <a:pt x="37" y="6292"/>
                  </a:cubicBezTo>
                  <a:lnTo>
                    <a:pt x="37" y="6298"/>
                  </a:lnTo>
                  <a:cubicBezTo>
                    <a:pt x="37" y="6318"/>
                    <a:pt x="40" y="6338"/>
                    <a:pt x="40" y="6355"/>
                  </a:cubicBezTo>
                  <a:cubicBezTo>
                    <a:pt x="43" y="6372"/>
                    <a:pt x="43" y="6388"/>
                    <a:pt x="47" y="6404"/>
                  </a:cubicBezTo>
                  <a:cubicBezTo>
                    <a:pt x="47" y="6421"/>
                    <a:pt x="50" y="6438"/>
                    <a:pt x="54" y="6455"/>
                  </a:cubicBezTo>
                  <a:cubicBezTo>
                    <a:pt x="54" y="6471"/>
                    <a:pt x="57" y="6487"/>
                    <a:pt x="57" y="6504"/>
                  </a:cubicBezTo>
                  <a:cubicBezTo>
                    <a:pt x="60" y="6524"/>
                    <a:pt x="63" y="6541"/>
                    <a:pt x="67" y="6561"/>
                  </a:cubicBezTo>
                  <a:lnTo>
                    <a:pt x="67" y="6567"/>
                  </a:lnTo>
                  <a:cubicBezTo>
                    <a:pt x="67" y="6577"/>
                    <a:pt x="70" y="6587"/>
                    <a:pt x="70" y="6597"/>
                  </a:cubicBezTo>
                  <a:cubicBezTo>
                    <a:pt x="77" y="6637"/>
                    <a:pt x="80" y="6674"/>
                    <a:pt x="87" y="6707"/>
                  </a:cubicBezTo>
                  <a:lnTo>
                    <a:pt x="87" y="6711"/>
                  </a:lnTo>
                  <a:cubicBezTo>
                    <a:pt x="296" y="7926"/>
                    <a:pt x="937" y="8514"/>
                    <a:pt x="1439" y="8793"/>
                  </a:cubicBezTo>
                  <a:cubicBezTo>
                    <a:pt x="1874" y="9035"/>
                    <a:pt x="2375" y="9158"/>
                    <a:pt x="2964" y="9158"/>
                  </a:cubicBezTo>
                  <a:cubicBezTo>
                    <a:pt x="3033" y="9158"/>
                    <a:pt x="3106" y="9155"/>
                    <a:pt x="3179" y="9152"/>
                  </a:cubicBezTo>
                  <a:lnTo>
                    <a:pt x="3179" y="9152"/>
                  </a:lnTo>
                  <a:cubicBezTo>
                    <a:pt x="3010" y="9474"/>
                    <a:pt x="2884" y="9843"/>
                    <a:pt x="2804" y="10258"/>
                  </a:cubicBezTo>
                  <a:cubicBezTo>
                    <a:pt x="2784" y="10378"/>
                    <a:pt x="2764" y="10493"/>
                    <a:pt x="2754" y="10606"/>
                  </a:cubicBezTo>
                  <a:cubicBezTo>
                    <a:pt x="2585" y="12038"/>
                    <a:pt x="3149" y="12895"/>
                    <a:pt x="3654" y="13363"/>
                  </a:cubicBezTo>
                  <a:cubicBezTo>
                    <a:pt x="3887" y="13579"/>
                    <a:pt x="4159" y="13762"/>
                    <a:pt x="4465" y="13908"/>
                  </a:cubicBezTo>
                  <a:cubicBezTo>
                    <a:pt x="4013" y="13912"/>
                    <a:pt x="3581" y="13985"/>
                    <a:pt x="3189" y="14120"/>
                  </a:cubicBezTo>
                  <a:cubicBezTo>
                    <a:pt x="2700" y="14293"/>
                    <a:pt x="2262" y="14569"/>
                    <a:pt x="1891" y="14938"/>
                  </a:cubicBezTo>
                  <a:cubicBezTo>
                    <a:pt x="1525" y="15300"/>
                    <a:pt x="1223" y="15755"/>
                    <a:pt x="987" y="16290"/>
                  </a:cubicBezTo>
                  <a:lnTo>
                    <a:pt x="983" y="16293"/>
                  </a:lnTo>
                  <a:cubicBezTo>
                    <a:pt x="974" y="16320"/>
                    <a:pt x="963" y="16343"/>
                    <a:pt x="954" y="16369"/>
                  </a:cubicBezTo>
                  <a:cubicBezTo>
                    <a:pt x="943" y="16389"/>
                    <a:pt x="937" y="16409"/>
                    <a:pt x="927" y="16432"/>
                  </a:cubicBezTo>
                  <a:lnTo>
                    <a:pt x="920" y="16446"/>
                  </a:lnTo>
                  <a:cubicBezTo>
                    <a:pt x="914" y="16466"/>
                    <a:pt x="904" y="16489"/>
                    <a:pt x="897" y="16512"/>
                  </a:cubicBezTo>
                  <a:lnTo>
                    <a:pt x="894" y="16522"/>
                  </a:lnTo>
                  <a:cubicBezTo>
                    <a:pt x="884" y="16545"/>
                    <a:pt x="877" y="16569"/>
                    <a:pt x="871" y="16588"/>
                  </a:cubicBezTo>
                  <a:lnTo>
                    <a:pt x="864" y="16608"/>
                  </a:lnTo>
                  <a:cubicBezTo>
                    <a:pt x="857" y="16628"/>
                    <a:pt x="851" y="16645"/>
                    <a:pt x="844" y="16665"/>
                  </a:cubicBezTo>
                  <a:cubicBezTo>
                    <a:pt x="545" y="17602"/>
                    <a:pt x="664" y="18535"/>
                    <a:pt x="1193" y="19359"/>
                  </a:cubicBezTo>
                  <a:cubicBezTo>
                    <a:pt x="1631" y="20039"/>
                    <a:pt x="2352" y="20634"/>
                    <a:pt x="3278" y="21083"/>
                  </a:cubicBezTo>
                  <a:cubicBezTo>
                    <a:pt x="4089" y="21474"/>
                    <a:pt x="5029" y="21741"/>
                    <a:pt x="6006" y="21860"/>
                  </a:cubicBezTo>
                  <a:lnTo>
                    <a:pt x="6009" y="21860"/>
                  </a:lnTo>
                  <a:cubicBezTo>
                    <a:pt x="6033" y="21863"/>
                    <a:pt x="6053" y="21867"/>
                    <a:pt x="6076" y="21870"/>
                  </a:cubicBezTo>
                  <a:lnTo>
                    <a:pt x="6079" y="21870"/>
                  </a:lnTo>
                  <a:cubicBezTo>
                    <a:pt x="6099" y="21870"/>
                    <a:pt x="6122" y="21873"/>
                    <a:pt x="6142" y="21877"/>
                  </a:cubicBezTo>
                  <a:lnTo>
                    <a:pt x="6152" y="21877"/>
                  </a:lnTo>
                  <a:cubicBezTo>
                    <a:pt x="6168" y="21880"/>
                    <a:pt x="6188" y="21880"/>
                    <a:pt x="6205" y="21883"/>
                  </a:cubicBezTo>
                  <a:lnTo>
                    <a:pt x="6222" y="21883"/>
                  </a:lnTo>
                  <a:cubicBezTo>
                    <a:pt x="6238" y="21887"/>
                    <a:pt x="6258" y="21887"/>
                    <a:pt x="6275" y="21890"/>
                  </a:cubicBezTo>
                  <a:lnTo>
                    <a:pt x="6292" y="21890"/>
                  </a:lnTo>
                  <a:cubicBezTo>
                    <a:pt x="6308" y="21893"/>
                    <a:pt x="6328" y="21893"/>
                    <a:pt x="6344" y="21897"/>
                  </a:cubicBezTo>
                  <a:lnTo>
                    <a:pt x="6364" y="21897"/>
                  </a:lnTo>
                  <a:cubicBezTo>
                    <a:pt x="6381" y="21900"/>
                    <a:pt x="6398" y="21900"/>
                    <a:pt x="6415" y="21900"/>
                  </a:cubicBezTo>
                  <a:lnTo>
                    <a:pt x="6444" y="21903"/>
                  </a:lnTo>
                  <a:cubicBezTo>
                    <a:pt x="6458" y="21903"/>
                    <a:pt x="6471" y="21906"/>
                    <a:pt x="6481" y="21906"/>
                  </a:cubicBezTo>
                  <a:cubicBezTo>
                    <a:pt x="6504" y="21906"/>
                    <a:pt x="6527" y="21910"/>
                    <a:pt x="6551" y="21910"/>
                  </a:cubicBezTo>
                  <a:cubicBezTo>
                    <a:pt x="6737" y="21923"/>
                    <a:pt x="6930" y="21926"/>
                    <a:pt x="7122" y="21926"/>
                  </a:cubicBezTo>
                  <a:cubicBezTo>
                    <a:pt x="7786" y="21926"/>
                    <a:pt x="8494" y="21860"/>
                    <a:pt x="9191" y="21734"/>
                  </a:cubicBezTo>
                  <a:cubicBezTo>
                    <a:pt x="10234" y="21541"/>
                    <a:pt x="11201" y="21226"/>
                    <a:pt x="12064" y="20790"/>
                  </a:cubicBezTo>
                  <a:cubicBezTo>
                    <a:pt x="13094" y="20272"/>
                    <a:pt x="13934" y="19605"/>
                    <a:pt x="14563" y="18804"/>
                  </a:cubicBezTo>
                  <a:cubicBezTo>
                    <a:pt x="15300" y="17867"/>
                    <a:pt x="15731" y="16768"/>
                    <a:pt x="15848" y="15539"/>
                  </a:cubicBezTo>
                  <a:cubicBezTo>
                    <a:pt x="16013" y="13792"/>
                    <a:pt x="15754" y="12287"/>
                    <a:pt x="15074" y="11071"/>
                  </a:cubicBezTo>
                  <a:cubicBezTo>
                    <a:pt x="14642" y="10301"/>
                    <a:pt x="14111" y="9773"/>
                    <a:pt x="13698" y="9424"/>
                  </a:cubicBezTo>
                  <a:cubicBezTo>
                    <a:pt x="13738" y="9381"/>
                    <a:pt x="13778" y="9331"/>
                    <a:pt x="13818" y="9282"/>
                  </a:cubicBezTo>
                  <a:lnTo>
                    <a:pt x="13821" y="9274"/>
                  </a:lnTo>
                  <a:cubicBezTo>
                    <a:pt x="13851" y="9238"/>
                    <a:pt x="13878" y="9202"/>
                    <a:pt x="13908" y="9162"/>
                  </a:cubicBezTo>
                  <a:lnTo>
                    <a:pt x="13918" y="9148"/>
                  </a:lnTo>
                  <a:cubicBezTo>
                    <a:pt x="13928" y="9135"/>
                    <a:pt x="13934" y="9125"/>
                    <a:pt x="13941" y="9115"/>
                  </a:cubicBezTo>
                  <a:cubicBezTo>
                    <a:pt x="13948" y="9105"/>
                    <a:pt x="13954" y="9098"/>
                    <a:pt x="13961" y="9092"/>
                  </a:cubicBezTo>
                  <a:lnTo>
                    <a:pt x="13961" y="9089"/>
                  </a:lnTo>
                  <a:cubicBezTo>
                    <a:pt x="13971" y="9075"/>
                    <a:pt x="13981" y="9058"/>
                    <a:pt x="13991" y="9046"/>
                  </a:cubicBezTo>
                  <a:cubicBezTo>
                    <a:pt x="14001" y="9035"/>
                    <a:pt x="14008" y="9022"/>
                    <a:pt x="14014" y="9012"/>
                  </a:cubicBezTo>
                  <a:cubicBezTo>
                    <a:pt x="14020" y="9002"/>
                    <a:pt x="14028" y="8995"/>
                    <a:pt x="14034" y="8986"/>
                  </a:cubicBezTo>
                  <a:cubicBezTo>
                    <a:pt x="14040" y="8972"/>
                    <a:pt x="14051" y="8959"/>
                    <a:pt x="14060" y="8943"/>
                  </a:cubicBezTo>
                  <a:lnTo>
                    <a:pt x="14074" y="8926"/>
                  </a:lnTo>
                  <a:cubicBezTo>
                    <a:pt x="14084" y="8906"/>
                    <a:pt x="14097" y="8886"/>
                    <a:pt x="14111" y="8866"/>
                  </a:cubicBezTo>
                  <a:lnTo>
                    <a:pt x="14124" y="8849"/>
                  </a:lnTo>
                  <a:cubicBezTo>
                    <a:pt x="14134" y="8833"/>
                    <a:pt x="14147" y="8813"/>
                    <a:pt x="14157" y="8793"/>
                  </a:cubicBezTo>
                  <a:lnTo>
                    <a:pt x="14164" y="8783"/>
                  </a:lnTo>
                  <a:cubicBezTo>
                    <a:pt x="14177" y="8759"/>
                    <a:pt x="14193" y="8736"/>
                    <a:pt x="14207" y="8713"/>
                  </a:cubicBezTo>
                  <a:lnTo>
                    <a:pt x="14210" y="8707"/>
                  </a:lnTo>
                  <a:cubicBezTo>
                    <a:pt x="14224" y="8684"/>
                    <a:pt x="14236" y="8660"/>
                    <a:pt x="14250" y="8637"/>
                  </a:cubicBezTo>
                  <a:lnTo>
                    <a:pt x="14256" y="8630"/>
                  </a:lnTo>
                  <a:cubicBezTo>
                    <a:pt x="14287" y="8577"/>
                    <a:pt x="14313" y="8524"/>
                    <a:pt x="14343" y="8471"/>
                  </a:cubicBezTo>
                  <a:lnTo>
                    <a:pt x="14346" y="8468"/>
                  </a:lnTo>
                  <a:cubicBezTo>
                    <a:pt x="14572" y="8039"/>
                    <a:pt x="14758" y="7554"/>
                    <a:pt x="14897" y="7022"/>
                  </a:cubicBezTo>
                  <a:lnTo>
                    <a:pt x="14901" y="7016"/>
                  </a:lnTo>
                  <a:lnTo>
                    <a:pt x="14931" y="6896"/>
                  </a:lnTo>
                  <a:lnTo>
                    <a:pt x="14931" y="6893"/>
                  </a:lnTo>
                  <a:cubicBezTo>
                    <a:pt x="14941" y="6856"/>
                    <a:pt x="14951" y="6817"/>
                    <a:pt x="14957" y="6780"/>
                  </a:cubicBezTo>
                  <a:lnTo>
                    <a:pt x="14964" y="6757"/>
                  </a:lnTo>
                  <a:cubicBezTo>
                    <a:pt x="14974" y="6717"/>
                    <a:pt x="14981" y="6677"/>
                    <a:pt x="14991" y="6637"/>
                  </a:cubicBezTo>
                  <a:cubicBezTo>
                    <a:pt x="15144" y="5940"/>
                    <a:pt x="15136" y="5225"/>
                    <a:pt x="14971" y="4522"/>
                  </a:cubicBezTo>
                  <a:cubicBezTo>
                    <a:pt x="14814" y="3850"/>
                    <a:pt x="14523" y="3213"/>
                    <a:pt x="14104" y="2625"/>
                  </a:cubicBezTo>
                  <a:cubicBezTo>
                    <a:pt x="13091" y="1210"/>
                    <a:pt x="11460" y="277"/>
                    <a:pt x="9630" y="64"/>
                  </a:cubicBezTo>
                  <a:cubicBezTo>
                    <a:pt x="9536" y="50"/>
                    <a:pt x="9453" y="44"/>
                    <a:pt x="9374" y="37"/>
                  </a:cubicBezTo>
                  <a:cubicBezTo>
                    <a:pt x="9053" y="11"/>
                    <a:pt x="8713" y="0"/>
                    <a:pt x="8367"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6" name="Google Shape;502;p22">
              <a:extLst>
                <a:ext uri="{FF2B5EF4-FFF2-40B4-BE49-F238E27FC236}">
                  <a16:creationId xmlns:a16="http://schemas.microsoft.com/office/drawing/2014/main" xmlns="" id="{28693088-91B5-4F6D-987A-0DEB736A8E9B}"/>
                </a:ext>
              </a:extLst>
            </p:cNvPr>
            <p:cNvSpPr/>
            <p:nvPr/>
          </p:nvSpPr>
          <p:spPr>
            <a:xfrm>
              <a:off x="5884639" y="1361174"/>
              <a:ext cx="74" cy="295"/>
            </a:xfrm>
            <a:custGeom>
              <a:avLst/>
              <a:gdLst/>
              <a:ahLst/>
              <a:cxnLst/>
              <a:rect l="l" t="t" r="r" b="b"/>
              <a:pathLst>
                <a:path w="1" h="4" extrusionOk="0">
                  <a:moveTo>
                    <a:pt x="0" y="1"/>
                  </a:moveTo>
                  <a:lnTo>
                    <a:pt x="0" y="4"/>
                  </a:lnTo>
                  <a:lnTo>
                    <a:pt x="0" y="4"/>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7" name="Google Shape;503;p22">
              <a:extLst>
                <a:ext uri="{FF2B5EF4-FFF2-40B4-BE49-F238E27FC236}">
                  <a16:creationId xmlns:a16="http://schemas.microsoft.com/office/drawing/2014/main" xmlns="" id="{EF354005-9A6A-495A-A6B5-3CA1557446CC}"/>
                </a:ext>
              </a:extLst>
            </p:cNvPr>
            <p:cNvSpPr/>
            <p:nvPr/>
          </p:nvSpPr>
          <p:spPr>
            <a:xfrm>
              <a:off x="4911939" y="788694"/>
              <a:ext cx="1049908" cy="1467231"/>
            </a:xfrm>
            <a:custGeom>
              <a:avLst/>
              <a:gdLst/>
              <a:ahLst/>
              <a:cxnLst/>
              <a:rect l="l" t="t" r="r" b="b"/>
              <a:pathLst>
                <a:path w="14237" h="19896" extrusionOk="0">
                  <a:moveTo>
                    <a:pt x="7383" y="0"/>
                  </a:moveTo>
                  <a:cubicBezTo>
                    <a:pt x="7084" y="0"/>
                    <a:pt x="6774" y="11"/>
                    <a:pt x="6457" y="34"/>
                  </a:cubicBezTo>
                  <a:cubicBezTo>
                    <a:pt x="5965" y="71"/>
                    <a:pt x="5458" y="137"/>
                    <a:pt x="4953" y="237"/>
                  </a:cubicBezTo>
                  <a:cubicBezTo>
                    <a:pt x="4487" y="330"/>
                    <a:pt x="4026" y="449"/>
                    <a:pt x="3581" y="602"/>
                  </a:cubicBezTo>
                  <a:cubicBezTo>
                    <a:pt x="2183" y="1083"/>
                    <a:pt x="960" y="1888"/>
                    <a:pt x="379" y="3116"/>
                  </a:cubicBezTo>
                  <a:cubicBezTo>
                    <a:pt x="133" y="3634"/>
                    <a:pt x="0" y="4226"/>
                    <a:pt x="14" y="4900"/>
                  </a:cubicBezTo>
                  <a:cubicBezTo>
                    <a:pt x="17" y="5129"/>
                    <a:pt x="37" y="5335"/>
                    <a:pt x="70" y="5521"/>
                  </a:cubicBezTo>
                  <a:cubicBezTo>
                    <a:pt x="277" y="6735"/>
                    <a:pt x="1029" y="7125"/>
                    <a:pt x="1948" y="7125"/>
                  </a:cubicBezTo>
                  <a:cubicBezTo>
                    <a:pt x="3418" y="7125"/>
                    <a:pt x="5316" y="6127"/>
                    <a:pt x="6095" y="5906"/>
                  </a:cubicBezTo>
                  <a:cubicBezTo>
                    <a:pt x="6287" y="5852"/>
                    <a:pt x="6453" y="5829"/>
                    <a:pt x="6596" y="5829"/>
                  </a:cubicBezTo>
                  <a:cubicBezTo>
                    <a:pt x="7171" y="5829"/>
                    <a:pt x="7391" y="6197"/>
                    <a:pt x="7474" y="6444"/>
                  </a:cubicBezTo>
                  <a:cubicBezTo>
                    <a:pt x="7517" y="6571"/>
                    <a:pt x="7524" y="6663"/>
                    <a:pt x="7524" y="6663"/>
                  </a:cubicBezTo>
                  <a:cubicBezTo>
                    <a:pt x="7417" y="6976"/>
                    <a:pt x="7245" y="7186"/>
                    <a:pt x="7026" y="7321"/>
                  </a:cubicBezTo>
                  <a:cubicBezTo>
                    <a:pt x="5836" y="8066"/>
                    <a:pt x="3279" y="6777"/>
                    <a:pt x="2784" y="9434"/>
                  </a:cubicBezTo>
                  <a:cubicBezTo>
                    <a:pt x="2764" y="9527"/>
                    <a:pt x="2750" y="9617"/>
                    <a:pt x="2744" y="9703"/>
                  </a:cubicBezTo>
                  <a:cubicBezTo>
                    <a:pt x="2701" y="10048"/>
                    <a:pt x="2714" y="10350"/>
                    <a:pt x="2770" y="10613"/>
                  </a:cubicBezTo>
                  <a:cubicBezTo>
                    <a:pt x="3071" y="12025"/>
                    <a:pt x="4604" y="12319"/>
                    <a:pt x="5619" y="12319"/>
                  </a:cubicBezTo>
                  <a:cubicBezTo>
                    <a:pt x="5983" y="12319"/>
                    <a:pt x="6280" y="12282"/>
                    <a:pt x="6431" y="12244"/>
                  </a:cubicBezTo>
                  <a:cubicBezTo>
                    <a:pt x="6597" y="12202"/>
                    <a:pt x="6804" y="12176"/>
                    <a:pt x="7017" y="12176"/>
                  </a:cubicBezTo>
                  <a:cubicBezTo>
                    <a:pt x="7636" y="12176"/>
                    <a:pt x="8301" y="12398"/>
                    <a:pt x="8138" y="13108"/>
                  </a:cubicBezTo>
                  <a:cubicBezTo>
                    <a:pt x="8131" y="13141"/>
                    <a:pt x="8122" y="13174"/>
                    <a:pt x="8111" y="13208"/>
                  </a:cubicBezTo>
                  <a:cubicBezTo>
                    <a:pt x="8095" y="13254"/>
                    <a:pt x="8078" y="13297"/>
                    <a:pt x="8058" y="13340"/>
                  </a:cubicBezTo>
                  <a:cubicBezTo>
                    <a:pt x="7735" y="14015"/>
                    <a:pt x="6738" y="14277"/>
                    <a:pt x="5894" y="14277"/>
                  </a:cubicBezTo>
                  <a:cubicBezTo>
                    <a:pt x="5575" y="14277"/>
                    <a:pt x="5279" y="14240"/>
                    <a:pt x="5049" y="14174"/>
                  </a:cubicBezTo>
                  <a:cubicBezTo>
                    <a:pt x="4692" y="14071"/>
                    <a:pt x="4115" y="13907"/>
                    <a:pt x="3485" y="13907"/>
                  </a:cubicBezTo>
                  <a:cubicBezTo>
                    <a:pt x="2848" y="13907"/>
                    <a:pt x="2157" y="14075"/>
                    <a:pt x="1585" y="14642"/>
                  </a:cubicBezTo>
                  <a:cubicBezTo>
                    <a:pt x="1326" y="14902"/>
                    <a:pt x="1090" y="15240"/>
                    <a:pt x="894" y="15685"/>
                  </a:cubicBezTo>
                  <a:cubicBezTo>
                    <a:pt x="817" y="15861"/>
                    <a:pt x="761" y="16034"/>
                    <a:pt x="728" y="16203"/>
                  </a:cubicBezTo>
                  <a:cubicBezTo>
                    <a:pt x="285" y="18309"/>
                    <a:pt x="3029" y="19724"/>
                    <a:pt x="5594" y="19881"/>
                  </a:cubicBezTo>
                  <a:cubicBezTo>
                    <a:pt x="5754" y="19890"/>
                    <a:pt x="5922" y="19895"/>
                    <a:pt x="6096" y="19895"/>
                  </a:cubicBezTo>
                  <a:cubicBezTo>
                    <a:pt x="8931" y="19895"/>
                    <a:pt x="13423" y="18576"/>
                    <a:pt x="13818" y="14426"/>
                  </a:cubicBezTo>
                  <a:cubicBezTo>
                    <a:pt x="14236" y="10019"/>
                    <a:pt x="11550" y="9012"/>
                    <a:pt x="11343" y="8593"/>
                  </a:cubicBezTo>
                  <a:cubicBezTo>
                    <a:pt x="11280" y="8467"/>
                    <a:pt x="11357" y="8354"/>
                    <a:pt x="11506" y="8188"/>
                  </a:cubicBezTo>
                  <a:cubicBezTo>
                    <a:pt x="11855" y="7810"/>
                    <a:pt x="12599" y="7155"/>
                    <a:pt x="12977" y="5405"/>
                  </a:cubicBezTo>
                  <a:cubicBezTo>
                    <a:pt x="13512" y="2944"/>
                    <a:pt x="11479" y="402"/>
                    <a:pt x="8487" y="57"/>
                  </a:cubicBezTo>
                  <a:cubicBezTo>
                    <a:pt x="8417" y="47"/>
                    <a:pt x="8347" y="40"/>
                    <a:pt x="8277" y="34"/>
                  </a:cubicBezTo>
                  <a:cubicBezTo>
                    <a:pt x="7996" y="12"/>
                    <a:pt x="7696" y="0"/>
                    <a:pt x="7383" y="0"/>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8" name="Google Shape;504;p22">
              <a:extLst>
                <a:ext uri="{FF2B5EF4-FFF2-40B4-BE49-F238E27FC236}">
                  <a16:creationId xmlns:a16="http://schemas.microsoft.com/office/drawing/2014/main" xmlns="" id="{23583003-8478-44D8-A26E-B3BC07156EDB}"/>
                </a:ext>
              </a:extLst>
            </p:cNvPr>
            <p:cNvSpPr/>
            <p:nvPr/>
          </p:nvSpPr>
          <p:spPr>
            <a:xfrm>
              <a:off x="4917101" y="1171576"/>
              <a:ext cx="548515" cy="142623"/>
            </a:xfrm>
            <a:custGeom>
              <a:avLst/>
              <a:gdLst/>
              <a:ahLst/>
              <a:cxnLst/>
              <a:rect l="l" t="t" r="r" b="b"/>
              <a:pathLst>
                <a:path w="7438" h="1934" extrusionOk="0">
                  <a:moveTo>
                    <a:pt x="5863" y="1"/>
                  </a:moveTo>
                  <a:cubicBezTo>
                    <a:pt x="5198" y="1"/>
                    <a:pt x="4377" y="256"/>
                    <a:pt x="3116" y="651"/>
                  </a:cubicBezTo>
                  <a:cubicBezTo>
                    <a:pt x="2524" y="838"/>
                    <a:pt x="1946" y="964"/>
                    <a:pt x="1438" y="964"/>
                  </a:cubicBezTo>
                  <a:cubicBezTo>
                    <a:pt x="837" y="964"/>
                    <a:pt x="332" y="791"/>
                    <a:pt x="0" y="329"/>
                  </a:cubicBezTo>
                  <a:lnTo>
                    <a:pt x="0" y="329"/>
                  </a:lnTo>
                  <a:cubicBezTo>
                    <a:pt x="206" y="1545"/>
                    <a:pt x="960" y="1934"/>
                    <a:pt x="1877" y="1934"/>
                  </a:cubicBezTo>
                  <a:cubicBezTo>
                    <a:pt x="3348" y="1934"/>
                    <a:pt x="5248" y="933"/>
                    <a:pt x="6025" y="714"/>
                  </a:cubicBezTo>
                  <a:cubicBezTo>
                    <a:pt x="6218" y="661"/>
                    <a:pt x="6384" y="638"/>
                    <a:pt x="6527" y="638"/>
                  </a:cubicBezTo>
                  <a:cubicBezTo>
                    <a:pt x="7101" y="638"/>
                    <a:pt x="7321" y="1007"/>
                    <a:pt x="7404" y="1252"/>
                  </a:cubicBezTo>
                  <a:cubicBezTo>
                    <a:pt x="7427" y="1196"/>
                    <a:pt x="7437" y="1137"/>
                    <a:pt x="7437" y="1070"/>
                  </a:cubicBezTo>
                  <a:cubicBezTo>
                    <a:pt x="7437" y="754"/>
                    <a:pt x="7168" y="363"/>
                    <a:pt x="6633" y="143"/>
                  </a:cubicBezTo>
                  <a:cubicBezTo>
                    <a:pt x="6390" y="44"/>
                    <a:pt x="6138" y="1"/>
                    <a:pt x="5863"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9" name="Google Shape;505;p22">
              <a:extLst>
                <a:ext uri="{FF2B5EF4-FFF2-40B4-BE49-F238E27FC236}">
                  <a16:creationId xmlns:a16="http://schemas.microsoft.com/office/drawing/2014/main" xmlns="" id="{6B258DE0-DD0D-44A5-A07B-E90A598A47F3}"/>
                </a:ext>
              </a:extLst>
            </p:cNvPr>
            <p:cNvSpPr/>
            <p:nvPr/>
          </p:nvSpPr>
          <p:spPr>
            <a:xfrm>
              <a:off x="5116213" y="1571347"/>
              <a:ext cx="420641" cy="183994"/>
            </a:xfrm>
            <a:custGeom>
              <a:avLst/>
              <a:gdLst/>
              <a:ahLst/>
              <a:cxnLst/>
              <a:rect l="l" t="t" r="r" b="b"/>
              <a:pathLst>
                <a:path w="5704" h="2495" extrusionOk="0">
                  <a:moveTo>
                    <a:pt x="0" y="0"/>
                  </a:moveTo>
                  <a:lnTo>
                    <a:pt x="0" y="0"/>
                  </a:lnTo>
                  <a:cubicBezTo>
                    <a:pt x="302" y="1411"/>
                    <a:pt x="1837" y="1707"/>
                    <a:pt x="2850" y="1707"/>
                  </a:cubicBezTo>
                  <a:cubicBezTo>
                    <a:pt x="3215" y="1707"/>
                    <a:pt x="3511" y="1667"/>
                    <a:pt x="3661" y="1631"/>
                  </a:cubicBezTo>
                  <a:cubicBezTo>
                    <a:pt x="3827" y="1588"/>
                    <a:pt x="4036" y="1561"/>
                    <a:pt x="4248" y="1561"/>
                  </a:cubicBezTo>
                  <a:cubicBezTo>
                    <a:pt x="4803" y="1565"/>
                    <a:pt x="5392" y="1741"/>
                    <a:pt x="5395" y="2285"/>
                  </a:cubicBezTo>
                  <a:cubicBezTo>
                    <a:pt x="5395" y="2352"/>
                    <a:pt x="5384" y="2422"/>
                    <a:pt x="5368" y="2495"/>
                  </a:cubicBezTo>
                  <a:cubicBezTo>
                    <a:pt x="5611" y="2372"/>
                    <a:pt x="5703" y="2219"/>
                    <a:pt x="5703" y="2060"/>
                  </a:cubicBezTo>
                  <a:cubicBezTo>
                    <a:pt x="5703" y="1741"/>
                    <a:pt x="5335" y="1402"/>
                    <a:pt x="5096" y="1239"/>
                  </a:cubicBezTo>
                  <a:cubicBezTo>
                    <a:pt x="4700" y="970"/>
                    <a:pt x="4103" y="924"/>
                    <a:pt x="2402" y="728"/>
                  </a:cubicBezTo>
                  <a:cubicBezTo>
                    <a:pt x="1631" y="641"/>
                    <a:pt x="684" y="399"/>
                    <a:pt x="0"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0" name="Google Shape;506;p22">
              <a:extLst>
                <a:ext uri="{FF2B5EF4-FFF2-40B4-BE49-F238E27FC236}">
                  <a16:creationId xmlns:a16="http://schemas.microsoft.com/office/drawing/2014/main" xmlns="" id="{10429F59-E332-4E23-BFD3-971F58E38951}"/>
                </a:ext>
              </a:extLst>
            </p:cNvPr>
            <p:cNvSpPr/>
            <p:nvPr/>
          </p:nvSpPr>
          <p:spPr>
            <a:xfrm>
              <a:off x="5388112" y="788694"/>
              <a:ext cx="487307" cy="603898"/>
            </a:xfrm>
            <a:custGeom>
              <a:avLst/>
              <a:gdLst/>
              <a:ahLst/>
              <a:cxnLst/>
              <a:rect l="l" t="t" r="r" b="b"/>
              <a:pathLst>
                <a:path w="6608" h="8189" extrusionOk="0">
                  <a:moveTo>
                    <a:pt x="930" y="1"/>
                  </a:moveTo>
                  <a:cubicBezTo>
                    <a:pt x="632" y="1"/>
                    <a:pt x="319" y="11"/>
                    <a:pt x="0" y="34"/>
                  </a:cubicBezTo>
                  <a:cubicBezTo>
                    <a:pt x="266" y="429"/>
                    <a:pt x="2030" y="57"/>
                    <a:pt x="2947" y="465"/>
                  </a:cubicBezTo>
                  <a:cubicBezTo>
                    <a:pt x="3863" y="877"/>
                    <a:pt x="5205" y="1515"/>
                    <a:pt x="5683" y="3598"/>
                  </a:cubicBezTo>
                  <a:cubicBezTo>
                    <a:pt x="5770" y="3963"/>
                    <a:pt x="5803" y="4339"/>
                    <a:pt x="5803" y="4718"/>
                  </a:cubicBezTo>
                  <a:cubicBezTo>
                    <a:pt x="5806" y="6109"/>
                    <a:pt x="5325" y="7491"/>
                    <a:pt x="5049" y="8188"/>
                  </a:cubicBezTo>
                  <a:cubicBezTo>
                    <a:pt x="5398" y="7810"/>
                    <a:pt x="6142" y="7155"/>
                    <a:pt x="6520" y="5405"/>
                  </a:cubicBezTo>
                  <a:cubicBezTo>
                    <a:pt x="6580" y="5139"/>
                    <a:pt x="6607" y="4877"/>
                    <a:pt x="6607" y="4611"/>
                  </a:cubicBezTo>
                  <a:cubicBezTo>
                    <a:pt x="6607" y="2422"/>
                    <a:pt x="4700" y="362"/>
                    <a:pt x="2030" y="57"/>
                  </a:cubicBezTo>
                  <a:cubicBezTo>
                    <a:pt x="1960" y="47"/>
                    <a:pt x="1890" y="40"/>
                    <a:pt x="1820" y="34"/>
                  </a:cubicBezTo>
                  <a:cubicBezTo>
                    <a:pt x="1541" y="11"/>
                    <a:pt x="1242" y="1"/>
                    <a:pt x="93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1" name="Google Shape;507;p22">
              <a:extLst>
                <a:ext uri="{FF2B5EF4-FFF2-40B4-BE49-F238E27FC236}">
                  <a16:creationId xmlns:a16="http://schemas.microsoft.com/office/drawing/2014/main" xmlns="" id="{CF3D256E-FEA3-4AC4-8A3A-22FFF07CF57F}"/>
                </a:ext>
              </a:extLst>
            </p:cNvPr>
            <p:cNvSpPr/>
            <p:nvPr/>
          </p:nvSpPr>
          <p:spPr>
            <a:xfrm>
              <a:off x="4962085" y="1422382"/>
              <a:ext cx="972107" cy="833392"/>
            </a:xfrm>
            <a:custGeom>
              <a:avLst/>
              <a:gdLst/>
              <a:ahLst/>
              <a:cxnLst/>
              <a:rect l="l" t="t" r="r" b="b"/>
              <a:pathLst>
                <a:path w="13182" h="11301" extrusionOk="0">
                  <a:moveTo>
                    <a:pt x="10663" y="0"/>
                  </a:moveTo>
                  <a:cubicBezTo>
                    <a:pt x="10650" y="28"/>
                    <a:pt x="10646" y="51"/>
                    <a:pt x="10646" y="77"/>
                  </a:cubicBezTo>
                  <a:cubicBezTo>
                    <a:pt x="10646" y="476"/>
                    <a:pt x="11759" y="997"/>
                    <a:pt x="12155" y="1655"/>
                  </a:cubicBezTo>
                  <a:cubicBezTo>
                    <a:pt x="12576" y="2352"/>
                    <a:pt x="12690" y="3236"/>
                    <a:pt x="12812" y="4063"/>
                  </a:cubicBezTo>
                  <a:cubicBezTo>
                    <a:pt x="12829" y="4176"/>
                    <a:pt x="12835" y="4312"/>
                    <a:pt x="12835" y="4468"/>
                  </a:cubicBezTo>
                  <a:cubicBezTo>
                    <a:pt x="12835" y="5452"/>
                    <a:pt x="12457" y="7182"/>
                    <a:pt x="11135" y="8301"/>
                  </a:cubicBezTo>
                  <a:cubicBezTo>
                    <a:pt x="9979" y="9278"/>
                    <a:pt x="7571" y="9965"/>
                    <a:pt x="5265" y="9965"/>
                  </a:cubicBezTo>
                  <a:cubicBezTo>
                    <a:pt x="4508" y="9965"/>
                    <a:pt x="3764" y="9893"/>
                    <a:pt x="3080" y="9729"/>
                  </a:cubicBezTo>
                  <a:cubicBezTo>
                    <a:pt x="1589" y="9378"/>
                    <a:pt x="569" y="8504"/>
                    <a:pt x="48" y="7610"/>
                  </a:cubicBezTo>
                  <a:cubicBezTo>
                    <a:pt x="18" y="7763"/>
                    <a:pt x="1" y="7909"/>
                    <a:pt x="1" y="8055"/>
                  </a:cubicBezTo>
                  <a:cubicBezTo>
                    <a:pt x="1" y="9916"/>
                    <a:pt x="2535" y="11141"/>
                    <a:pt x="4914" y="11288"/>
                  </a:cubicBezTo>
                  <a:cubicBezTo>
                    <a:pt x="5073" y="11297"/>
                    <a:pt x="5242" y="11300"/>
                    <a:pt x="5418" y="11300"/>
                  </a:cubicBezTo>
                  <a:cubicBezTo>
                    <a:pt x="8252" y="11300"/>
                    <a:pt x="12743" y="9982"/>
                    <a:pt x="13138" y="5833"/>
                  </a:cubicBezTo>
                  <a:cubicBezTo>
                    <a:pt x="13168" y="5515"/>
                    <a:pt x="13181" y="5216"/>
                    <a:pt x="13181" y="4930"/>
                  </a:cubicBezTo>
                  <a:cubicBezTo>
                    <a:pt x="13181" y="1283"/>
                    <a:pt x="10856" y="389"/>
                    <a:pt x="1066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2" name="Google Shape;508;p22">
              <a:extLst>
                <a:ext uri="{FF2B5EF4-FFF2-40B4-BE49-F238E27FC236}">
                  <a16:creationId xmlns:a16="http://schemas.microsoft.com/office/drawing/2014/main" xmlns="" id="{DB58D9F6-D6B7-4229-9AF9-D759B81B43D5}"/>
                </a:ext>
              </a:extLst>
            </p:cNvPr>
            <p:cNvSpPr/>
            <p:nvPr/>
          </p:nvSpPr>
          <p:spPr>
            <a:xfrm>
              <a:off x="4987085" y="988542"/>
              <a:ext cx="174481" cy="131119"/>
            </a:xfrm>
            <a:custGeom>
              <a:avLst/>
              <a:gdLst/>
              <a:ahLst/>
              <a:cxnLst/>
              <a:rect l="l" t="t" r="r" b="b"/>
              <a:pathLst>
                <a:path w="2366" h="1778" extrusionOk="0">
                  <a:moveTo>
                    <a:pt x="1867" y="0"/>
                  </a:moveTo>
                  <a:cubicBezTo>
                    <a:pt x="1844" y="0"/>
                    <a:pt x="1820" y="5"/>
                    <a:pt x="1797" y="15"/>
                  </a:cubicBezTo>
                  <a:cubicBezTo>
                    <a:pt x="1711" y="54"/>
                    <a:pt x="1675" y="154"/>
                    <a:pt x="1711" y="237"/>
                  </a:cubicBezTo>
                  <a:cubicBezTo>
                    <a:pt x="1788" y="410"/>
                    <a:pt x="1944" y="918"/>
                    <a:pt x="1762" y="1200"/>
                  </a:cubicBezTo>
                  <a:cubicBezTo>
                    <a:pt x="1658" y="1359"/>
                    <a:pt x="1449" y="1439"/>
                    <a:pt x="1144" y="1439"/>
                  </a:cubicBezTo>
                  <a:cubicBezTo>
                    <a:pt x="888" y="1439"/>
                    <a:pt x="715" y="1370"/>
                    <a:pt x="609" y="1230"/>
                  </a:cubicBezTo>
                  <a:cubicBezTo>
                    <a:pt x="413" y="971"/>
                    <a:pt x="489" y="499"/>
                    <a:pt x="536" y="340"/>
                  </a:cubicBezTo>
                  <a:cubicBezTo>
                    <a:pt x="562" y="251"/>
                    <a:pt x="512" y="157"/>
                    <a:pt x="422" y="131"/>
                  </a:cubicBezTo>
                  <a:cubicBezTo>
                    <a:pt x="406" y="126"/>
                    <a:pt x="390" y="124"/>
                    <a:pt x="375" y="124"/>
                  </a:cubicBezTo>
                  <a:cubicBezTo>
                    <a:pt x="302" y="124"/>
                    <a:pt x="235" y="173"/>
                    <a:pt x="213" y="243"/>
                  </a:cubicBezTo>
                  <a:cubicBezTo>
                    <a:pt x="203" y="274"/>
                    <a:pt x="1" y="984"/>
                    <a:pt x="339" y="1433"/>
                  </a:cubicBezTo>
                  <a:cubicBezTo>
                    <a:pt x="509" y="1662"/>
                    <a:pt x="781" y="1778"/>
                    <a:pt x="1144" y="1778"/>
                  </a:cubicBezTo>
                  <a:cubicBezTo>
                    <a:pt x="1572" y="1778"/>
                    <a:pt x="1874" y="1646"/>
                    <a:pt x="2044" y="1386"/>
                  </a:cubicBezTo>
                  <a:cubicBezTo>
                    <a:pt x="2366" y="891"/>
                    <a:pt x="2033" y="134"/>
                    <a:pt x="2021" y="101"/>
                  </a:cubicBezTo>
                  <a:cubicBezTo>
                    <a:pt x="1994" y="37"/>
                    <a:pt x="1932" y="0"/>
                    <a:pt x="1867"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3" name="Google Shape;509;p22">
              <a:extLst>
                <a:ext uri="{FF2B5EF4-FFF2-40B4-BE49-F238E27FC236}">
                  <a16:creationId xmlns:a16="http://schemas.microsoft.com/office/drawing/2014/main" xmlns="" id="{38B785F1-7C34-4B49-9003-3262C1108F07}"/>
                </a:ext>
              </a:extLst>
            </p:cNvPr>
            <p:cNvSpPr/>
            <p:nvPr/>
          </p:nvSpPr>
          <p:spPr>
            <a:xfrm>
              <a:off x="5490249" y="970032"/>
              <a:ext cx="174186" cy="131045"/>
            </a:xfrm>
            <a:custGeom>
              <a:avLst/>
              <a:gdLst/>
              <a:ahLst/>
              <a:cxnLst/>
              <a:rect l="l" t="t" r="r" b="b"/>
              <a:pathLst>
                <a:path w="2362" h="1777" extrusionOk="0">
                  <a:moveTo>
                    <a:pt x="1866" y="0"/>
                  </a:moveTo>
                  <a:cubicBezTo>
                    <a:pt x="1843" y="0"/>
                    <a:pt x="1820" y="5"/>
                    <a:pt x="1798" y="16"/>
                  </a:cubicBezTo>
                  <a:cubicBezTo>
                    <a:pt x="1711" y="53"/>
                    <a:pt x="1671" y="152"/>
                    <a:pt x="1711" y="238"/>
                  </a:cubicBezTo>
                  <a:cubicBezTo>
                    <a:pt x="1787" y="411"/>
                    <a:pt x="1943" y="920"/>
                    <a:pt x="1758" y="1202"/>
                  </a:cubicBezTo>
                  <a:cubicBezTo>
                    <a:pt x="1655" y="1358"/>
                    <a:pt x="1448" y="1438"/>
                    <a:pt x="1140" y="1438"/>
                  </a:cubicBezTo>
                  <a:cubicBezTo>
                    <a:pt x="887" y="1438"/>
                    <a:pt x="711" y="1371"/>
                    <a:pt x="605" y="1229"/>
                  </a:cubicBezTo>
                  <a:cubicBezTo>
                    <a:pt x="412" y="969"/>
                    <a:pt x="489" y="498"/>
                    <a:pt x="535" y="338"/>
                  </a:cubicBezTo>
                  <a:cubicBezTo>
                    <a:pt x="562" y="249"/>
                    <a:pt x="508" y="156"/>
                    <a:pt x="419" y="129"/>
                  </a:cubicBezTo>
                  <a:cubicBezTo>
                    <a:pt x="404" y="125"/>
                    <a:pt x="389" y="124"/>
                    <a:pt x="375" y="124"/>
                  </a:cubicBezTo>
                  <a:cubicBezTo>
                    <a:pt x="300" y="124"/>
                    <a:pt x="231" y="170"/>
                    <a:pt x="210" y="246"/>
                  </a:cubicBezTo>
                  <a:cubicBezTo>
                    <a:pt x="203" y="275"/>
                    <a:pt x="1" y="983"/>
                    <a:pt x="335" y="1431"/>
                  </a:cubicBezTo>
                  <a:cubicBezTo>
                    <a:pt x="508" y="1661"/>
                    <a:pt x="778" y="1777"/>
                    <a:pt x="1140" y="1777"/>
                  </a:cubicBezTo>
                  <a:cubicBezTo>
                    <a:pt x="1571" y="1777"/>
                    <a:pt x="1874" y="1644"/>
                    <a:pt x="2043" y="1385"/>
                  </a:cubicBezTo>
                  <a:cubicBezTo>
                    <a:pt x="2362" y="890"/>
                    <a:pt x="2033" y="132"/>
                    <a:pt x="2017" y="99"/>
                  </a:cubicBezTo>
                  <a:cubicBezTo>
                    <a:pt x="1990" y="38"/>
                    <a:pt x="1929" y="0"/>
                    <a:pt x="1866"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4" name="Google Shape;510;p22">
              <a:extLst>
                <a:ext uri="{FF2B5EF4-FFF2-40B4-BE49-F238E27FC236}">
                  <a16:creationId xmlns:a16="http://schemas.microsoft.com/office/drawing/2014/main" xmlns="" id="{8251A564-510A-486B-8DC4-6B410B6887D9}"/>
                </a:ext>
              </a:extLst>
            </p:cNvPr>
            <p:cNvSpPr/>
            <p:nvPr/>
          </p:nvSpPr>
          <p:spPr>
            <a:xfrm>
              <a:off x="5177938" y="1068924"/>
              <a:ext cx="272930" cy="101768"/>
            </a:xfrm>
            <a:custGeom>
              <a:avLst/>
              <a:gdLst/>
              <a:ahLst/>
              <a:cxnLst/>
              <a:rect l="l" t="t" r="r" b="b"/>
              <a:pathLst>
                <a:path w="3701" h="1380" extrusionOk="0">
                  <a:moveTo>
                    <a:pt x="0" y="1"/>
                  </a:moveTo>
                  <a:lnTo>
                    <a:pt x="0" y="1"/>
                  </a:lnTo>
                  <a:cubicBezTo>
                    <a:pt x="146" y="635"/>
                    <a:pt x="598" y="1379"/>
                    <a:pt x="1917" y="1379"/>
                  </a:cubicBezTo>
                  <a:cubicBezTo>
                    <a:pt x="2986" y="1376"/>
                    <a:pt x="3474" y="824"/>
                    <a:pt x="3701" y="266"/>
                  </a:cubicBezTo>
                  <a:lnTo>
                    <a:pt x="3701" y="266"/>
                  </a:lnTo>
                  <a:cubicBezTo>
                    <a:pt x="3539" y="305"/>
                    <a:pt x="3402" y="321"/>
                    <a:pt x="3287" y="321"/>
                  </a:cubicBezTo>
                  <a:cubicBezTo>
                    <a:pt x="2827" y="321"/>
                    <a:pt x="2714" y="70"/>
                    <a:pt x="2714" y="70"/>
                  </a:cubicBezTo>
                  <a:cubicBezTo>
                    <a:pt x="2714" y="70"/>
                    <a:pt x="2601" y="379"/>
                    <a:pt x="1910" y="436"/>
                  </a:cubicBezTo>
                  <a:cubicBezTo>
                    <a:pt x="1870" y="439"/>
                    <a:pt x="1831" y="441"/>
                    <a:pt x="1795" y="441"/>
                  </a:cubicBezTo>
                  <a:cubicBezTo>
                    <a:pt x="1219" y="441"/>
                    <a:pt x="1196" y="70"/>
                    <a:pt x="1196" y="70"/>
                  </a:cubicBezTo>
                  <a:lnTo>
                    <a:pt x="1143" y="57"/>
                  </a:lnTo>
                  <a:cubicBezTo>
                    <a:pt x="1060" y="183"/>
                    <a:pt x="877" y="389"/>
                    <a:pt x="549" y="406"/>
                  </a:cubicBezTo>
                  <a:cubicBezTo>
                    <a:pt x="537" y="406"/>
                    <a:pt x="525" y="407"/>
                    <a:pt x="514" y="407"/>
                  </a:cubicBezTo>
                  <a:cubicBezTo>
                    <a:pt x="152" y="407"/>
                    <a:pt x="33" y="110"/>
                    <a:pt x="0"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5" name="Google Shape;511;p22">
              <a:extLst>
                <a:ext uri="{FF2B5EF4-FFF2-40B4-BE49-F238E27FC236}">
                  <a16:creationId xmlns:a16="http://schemas.microsoft.com/office/drawing/2014/main" xmlns="" id="{CF73DE0A-AFEF-47F8-81EA-86CFA606F7A6}"/>
                </a:ext>
              </a:extLst>
            </p:cNvPr>
            <p:cNvSpPr/>
            <p:nvPr/>
          </p:nvSpPr>
          <p:spPr>
            <a:xfrm>
              <a:off x="5378009" y="1004028"/>
              <a:ext cx="89748" cy="88641"/>
            </a:xfrm>
            <a:custGeom>
              <a:avLst/>
              <a:gdLst/>
              <a:ahLst/>
              <a:cxnLst/>
              <a:rect l="l" t="t" r="r" b="b"/>
              <a:pathLst>
                <a:path w="1217" h="1202" extrusionOk="0">
                  <a:moveTo>
                    <a:pt x="1" y="1"/>
                  </a:moveTo>
                  <a:lnTo>
                    <a:pt x="1" y="950"/>
                  </a:lnTo>
                  <a:cubicBezTo>
                    <a:pt x="1" y="950"/>
                    <a:pt x="114" y="1201"/>
                    <a:pt x="574" y="1201"/>
                  </a:cubicBezTo>
                  <a:cubicBezTo>
                    <a:pt x="689" y="1201"/>
                    <a:pt x="826" y="1185"/>
                    <a:pt x="988" y="1146"/>
                  </a:cubicBezTo>
                  <a:cubicBezTo>
                    <a:pt x="1217" y="579"/>
                    <a:pt x="1167" y="1"/>
                    <a:pt x="116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6" name="Google Shape;512;p22">
              <a:extLst>
                <a:ext uri="{FF2B5EF4-FFF2-40B4-BE49-F238E27FC236}">
                  <a16:creationId xmlns:a16="http://schemas.microsoft.com/office/drawing/2014/main" xmlns="" id="{F0176D6B-7B08-474C-8B3E-54E150BA965E}"/>
                </a:ext>
              </a:extLst>
            </p:cNvPr>
            <p:cNvSpPr/>
            <p:nvPr/>
          </p:nvSpPr>
          <p:spPr>
            <a:xfrm>
              <a:off x="5262155" y="1004028"/>
              <a:ext cx="115927" cy="97417"/>
            </a:xfrm>
            <a:custGeom>
              <a:avLst/>
              <a:gdLst/>
              <a:ahLst/>
              <a:cxnLst/>
              <a:rect l="l" t="t" r="r" b="b"/>
              <a:pathLst>
                <a:path w="1572" h="1321" extrusionOk="0">
                  <a:moveTo>
                    <a:pt x="54" y="1"/>
                  </a:moveTo>
                  <a:lnTo>
                    <a:pt x="54" y="838"/>
                  </a:lnTo>
                  <a:cubicBezTo>
                    <a:pt x="54" y="838"/>
                    <a:pt x="37" y="881"/>
                    <a:pt x="1" y="937"/>
                  </a:cubicBezTo>
                  <a:lnTo>
                    <a:pt x="54" y="950"/>
                  </a:lnTo>
                  <a:cubicBezTo>
                    <a:pt x="54" y="950"/>
                    <a:pt x="77" y="1321"/>
                    <a:pt x="653" y="1321"/>
                  </a:cubicBezTo>
                  <a:cubicBezTo>
                    <a:pt x="689" y="1321"/>
                    <a:pt x="728" y="1319"/>
                    <a:pt x="768" y="1316"/>
                  </a:cubicBezTo>
                  <a:cubicBezTo>
                    <a:pt x="1459" y="1259"/>
                    <a:pt x="1572" y="950"/>
                    <a:pt x="1572" y="950"/>
                  </a:cubicBezTo>
                  <a:lnTo>
                    <a:pt x="1572"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7" name="Google Shape;513;p22">
              <a:extLst>
                <a:ext uri="{FF2B5EF4-FFF2-40B4-BE49-F238E27FC236}">
                  <a16:creationId xmlns:a16="http://schemas.microsoft.com/office/drawing/2014/main" xmlns="" id="{979FAF95-25BC-4A90-97A5-BD6F4CED3D3D}"/>
                </a:ext>
              </a:extLst>
            </p:cNvPr>
            <p:cNvSpPr/>
            <p:nvPr/>
          </p:nvSpPr>
          <p:spPr>
            <a:xfrm>
              <a:off x="5170342" y="1004028"/>
              <a:ext cx="95868" cy="94910"/>
            </a:xfrm>
            <a:custGeom>
              <a:avLst/>
              <a:gdLst/>
              <a:ahLst/>
              <a:cxnLst/>
              <a:rect l="l" t="t" r="r" b="b"/>
              <a:pathLst>
                <a:path w="1300" h="1287" extrusionOk="0">
                  <a:moveTo>
                    <a:pt x="57" y="1"/>
                  </a:moveTo>
                  <a:cubicBezTo>
                    <a:pt x="57" y="1"/>
                    <a:pt x="0" y="386"/>
                    <a:pt x="94" y="838"/>
                  </a:cubicBezTo>
                  <a:cubicBezTo>
                    <a:pt x="94" y="838"/>
                    <a:pt x="97" y="854"/>
                    <a:pt x="103" y="881"/>
                  </a:cubicBezTo>
                  <a:cubicBezTo>
                    <a:pt x="136" y="990"/>
                    <a:pt x="255" y="1287"/>
                    <a:pt x="617" y="1287"/>
                  </a:cubicBezTo>
                  <a:cubicBezTo>
                    <a:pt x="628" y="1287"/>
                    <a:pt x="640" y="1286"/>
                    <a:pt x="652" y="1286"/>
                  </a:cubicBezTo>
                  <a:cubicBezTo>
                    <a:pt x="980" y="1269"/>
                    <a:pt x="1163" y="1063"/>
                    <a:pt x="1246" y="937"/>
                  </a:cubicBezTo>
                  <a:cubicBezTo>
                    <a:pt x="1282" y="881"/>
                    <a:pt x="1299" y="838"/>
                    <a:pt x="1299" y="838"/>
                  </a:cubicBezTo>
                  <a:lnTo>
                    <a:pt x="1299"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8" name="Google Shape;514;p22">
              <a:extLst>
                <a:ext uri="{FF2B5EF4-FFF2-40B4-BE49-F238E27FC236}">
                  <a16:creationId xmlns:a16="http://schemas.microsoft.com/office/drawing/2014/main" xmlns="" id="{A1178CC2-EDBA-4A4D-93FB-39EB8549B75C}"/>
                </a:ext>
              </a:extLst>
            </p:cNvPr>
            <p:cNvSpPr/>
            <p:nvPr/>
          </p:nvSpPr>
          <p:spPr>
            <a:xfrm>
              <a:off x="4956776" y="1138981"/>
              <a:ext cx="106783" cy="86503"/>
            </a:xfrm>
            <a:custGeom>
              <a:avLst/>
              <a:gdLst/>
              <a:ahLst/>
              <a:cxnLst/>
              <a:rect l="l" t="t" r="r" b="b"/>
              <a:pathLst>
                <a:path w="1448" h="1173" extrusionOk="0">
                  <a:moveTo>
                    <a:pt x="724" y="0"/>
                  </a:moveTo>
                  <a:cubicBezTo>
                    <a:pt x="322" y="0"/>
                    <a:pt x="0" y="263"/>
                    <a:pt x="0" y="585"/>
                  </a:cubicBezTo>
                  <a:cubicBezTo>
                    <a:pt x="0" y="911"/>
                    <a:pt x="322" y="1173"/>
                    <a:pt x="724" y="1173"/>
                  </a:cubicBezTo>
                  <a:cubicBezTo>
                    <a:pt x="1126" y="1173"/>
                    <a:pt x="1448" y="911"/>
                    <a:pt x="1448" y="585"/>
                  </a:cubicBezTo>
                  <a:cubicBezTo>
                    <a:pt x="1448" y="263"/>
                    <a:pt x="1126" y="0"/>
                    <a:pt x="724"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9" name="Google Shape;515;p22">
              <a:extLst>
                <a:ext uri="{FF2B5EF4-FFF2-40B4-BE49-F238E27FC236}">
                  <a16:creationId xmlns:a16="http://schemas.microsoft.com/office/drawing/2014/main" xmlns="" id="{13C01AD5-8CCE-403E-A4EA-D885F3A46D03}"/>
                </a:ext>
              </a:extLst>
            </p:cNvPr>
            <p:cNvSpPr/>
            <p:nvPr/>
          </p:nvSpPr>
          <p:spPr>
            <a:xfrm>
              <a:off x="5593124" y="1111548"/>
              <a:ext cx="106857" cy="86798"/>
            </a:xfrm>
            <a:custGeom>
              <a:avLst/>
              <a:gdLst/>
              <a:ahLst/>
              <a:cxnLst/>
              <a:rect l="l" t="t" r="r" b="b"/>
              <a:pathLst>
                <a:path w="1449" h="1177" extrusionOk="0">
                  <a:moveTo>
                    <a:pt x="725" y="1"/>
                  </a:moveTo>
                  <a:cubicBezTo>
                    <a:pt x="326" y="1"/>
                    <a:pt x="1" y="263"/>
                    <a:pt x="1" y="588"/>
                  </a:cubicBezTo>
                  <a:cubicBezTo>
                    <a:pt x="1" y="910"/>
                    <a:pt x="326" y="1177"/>
                    <a:pt x="725" y="1177"/>
                  </a:cubicBezTo>
                  <a:cubicBezTo>
                    <a:pt x="1126" y="1177"/>
                    <a:pt x="1448" y="910"/>
                    <a:pt x="1448" y="588"/>
                  </a:cubicBezTo>
                  <a:cubicBezTo>
                    <a:pt x="1448" y="263"/>
                    <a:pt x="1126" y="1"/>
                    <a:pt x="725"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微软雅黑"/>
                <a:cs typeface="Arial"/>
                <a:sym typeface="Arial"/>
              </a:endParaRPr>
            </a:p>
          </p:txBody>
        </p:sp>
      </p:grpSp>
    </p:spTree>
    <p:extLst>
      <p:ext uri="{BB962C8B-B14F-4D97-AF65-F5344CB8AC3E}">
        <p14:creationId xmlns:p14="http://schemas.microsoft.com/office/powerpoint/2010/main" val="4210705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anim calcmode="lin" valueType="num">
                                      <p:cBhvr>
                                        <p:cTn id="8" dur="1000" fill="hold"/>
                                        <p:tgtEl>
                                          <p:spTgt spid="131"/>
                                        </p:tgtEl>
                                        <p:attrNameLst>
                                          <p:attrName>ppt_x</p:attrName>
                                        </p:attrNameLst>
                                      </p:cBhvr>
                                      <p:tavLst>
                                        <p:tav tm="0">
                                          <p:val>
                                            <p:strVal val="#ppt_x"/>
                                          </p:val>
                                        </p:tav>
                                        <p:tav tm="100000">
                                          <p:val>
                                            <p:strVal val="#ppt_x"/>
                                          </p:val>
                                        </p:tav>
                                      </p:tavLst>
                                    </p:anim>
                                    <p:anim calcmode="lin" valueType="num">
                                      <p:cBhvr>
                                        <p:cTn id="9" dur="1000" fill="hold"/>
                                        <p:tgtEl>
                                          <p:spTgt spid="1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63">
                                            <p:txEl>
                                              <p:pRg st="0" end="0"/>
                                            </p:txEl>
                                          </p:spTgt>
                                        </p:tgtEl>
                                        <p:attrNameLst>
                                          <p:attrName>style.visibility</p:attrName>
                                        </p:attrNameLst>
                                      </p:cBhvr>
                                      <p:to>
                                        <p:strVal val="visible"/>
                                      </p:to>
                                    </p:set>
                                    <p:animEffect transition="in" filter="fade">
                                      <p:cBhvr>
                                        <p:cTn id="14" dur="500"/>
                                        <p:tgtEl>
                                          <p:spTgt spid="26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63">
                                            <p:txEl>
                                              <p:pRg st="1" end="1"/>
                                            </p:txEl>
                                          </p:spTgt>
                                        </p:tgtEl>
                                        <p:attrNameLst>
                                          <p:attrName>style.visibility</p:attrName>
                                        </p:attrNameLst>
                                      </p:cBhvr>
                                      <p:to>
                                        <p:strVal val="visible"/>
                                      </p:to>
                                    </p:set>
                                    <p:animEffect transition="in" filter="fade">
                                      <p:cBhvr>
                                        <p:cTn id="19" dur="500"/>
                                        <p:tgtEl>
                                          <p:spTgt spid="26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3">
                                            <p:txEl>
                                              <p:pRg st="2" end="2"/>
                                            </p:txEl>
                                          </p:spTgt>
                                        </p:tgtEl>
                                        <p:attrNameLst>
                                          <p:attrName>style.visibility</p:attrName>
                                        </p:attrNameLst>
                                      </p:cBhvr>
                                      <p:to>
                                        <p:strVal val="visible"/>
                                      </p:to>
                                    </p:set>
                                    <p:animEffect transition="in" filter="fade">
                                      <p:cBhvr>
                                        <p:cTn id="24" dur="500"/>
                                        <p:tgtEl>
                                          <p:spTgt spid="26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63">
                                            <p:txEl>
                                              <p:pRg st="3" end="3"/>
                                            </p:txEl>
                                          </p:spTgt>
                                        </p:tgtEl>
                                        <p:attrNameLst>
                                          <p:attrName>style.visibility</p:attrName>
                                        </p:attrNameLst>
                                      </p:cBhvr>
                                      <p:to>
                                        <p:strVal val="visible"/>
                                      </p:to>
                                    </p:set>
                                    <p:animEffect transition="in" filter="fade">
                                      <p:cBhvr>
                                        <p:cTn id="29" dur="500"/>
                                        <p:tgtEl>
                                          <p:spTgt spid="2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1172210" y="1005840"/>
            <a:ext cx="7221220" cy="3797935"/>
          </a:xfrm>
          <a:prstGeom prst="roundRect">
            <a:avLst/>
          </a:pr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 name="圆角矩形 1"/>
          <p:cNvSpPr/>
          <p:nvPr/>
        </p:nvSpPr>
        <p:spPr>
          <a:xfrm>
            <a:off x="1472799" y="1316209"/>
            <a:ext cx="7221220" cy="3797935"/>
          </a:xfrm>
          <a:prstGeom prst="roundRect">
            <a:avLst/>
          </a:prstGeom>
          <a:solidFill>
            <a:schemeClr val="bg2"/>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9" name="图片 3">
            <a:extLst>
              <a:ext uri="{FF2B5EF4-FFF2-40B4-BE49-F238E27FC236}">
                <a16:creationId xmlns:a16="http://schemas.microsoft.com/office/drawing/2014/main" xmlns="" id="{BEEB9A76-64AD-430D-9E74-7210DC2AAB36}"/>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7722904" y="3742544"/>
            <a:ext cx="1942230" cy="1371600"/>
          </a:xfrm>
          <a:prstGeom prst="rect">
            <a:avLst/>
          </a:prstGeom>
        </p:spPr>
      </p:pic>
      <p:pic>
        <p:nvPicPr>
          <p:cNvPr id="6" name="Picture 5">
            <a:extLst>
              <a:ext uri="{FF2B5EF4-FFF2-40B4-BE49-F238E27FC236}">
                <a16:creationId xmlns:a16="http://schemas.microsoft.com/office/drawing/2014/main" xmlns="" id="{04336B37-CEAE-4C81-8265-4C70796AA078}"/>
              </a:ext>
            </a:extLst>
          </p:cNvPr>
          <p:cNvPicPr>
            <a:picLocks noChangeAspect="1"/>
          </p:cNvPicPr>
          <p:nvPr/>
        </p:nvPicPr>
        <p:blipFill>
          <a:blip r:embed="rId6"/>
          <a:stretch>
            <a:fillRect/>
          </a:stretch>
        </p:blipFill>
        <p:spPr>
          <a:xfrm>
            <a:off x="1795745" y="2614740"/>
            <a:ext cx="6657409" cy="1457070"/>
          </a:xfrm>
          <a:prstGeom prst="rect">
            <a:avLst/>
          </a:prstGeom>
        </p:spPr>
      </p:pic>
    </p:spTree>
    <p:extLst>
      <p:ext uri="{BB962C8B-B14F-4D97-AF65-F5344CB8AC3E}">
        <p14:creationId xmlns:p14="http://schemas.microsoft.com/office/powerpoint/2010/main" val="2422509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7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par>
                                <p:cTn id="15" presetID="42" presetClass="entr" presetSubtype="0" fill="hold" nodeType="withEffect">
                                  <p:stCondLst>
                                    <p:cond delay="5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67" name="TextBox 266">
            <a:extLst>
              <a:ext uri="{FF2B5EF4-FFF2-40B4-BE49-F238E27FC236}">
                <a16:creationId xmlns:a16="http://schemas.microsoft.com/office/drawing/2014/main" xmlns="" id="{EA3C9639-AE28-4E16-AAE9-DC79320CE2D3}"/>
              </a:ext>
            </a:extLst>
          </p:cNvPr>
          <p:cNvSpPr txBox="1"/>
          <p:nvPr/>
        </p:nvSpPr>
        <p:spPr>
          <a:xfrm>
            <a:off x="1019175" y="864347"/>
            <a:ext cx="9744075" cy="769441"/>
          </a:xfrm>
          <a:prstGeom prst="rect">
            <a:avLst/>
          </a:prstGeom>
          <a:noFill/>
        </p:spPr>
        <p:txBody>
          <a:bodyPr wrap="square" rtlCol="0">
            <a:spAutoFit/>
          </a:bodyPr>
          <a:lstStyle/>
          <a:p>
            <a:pPr lvl="0" algn="ctr"/>
            <a:r>
              <a:rPr lang="en-US" sz="44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Chia </a:t>
            </a:r>
            <a:r>
              <a:rPr lang="en-US" sz="4400" dirty="0" err="1">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sẻ</a:t>
            </a:r>
            <a:r>
              <a:rPr lang="en-US" sz="44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r>
              <a:rPr lang="en-US" sz="4400" dirty="0" err="1">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kết</a:t>
            </a:r>
            <a:r>
              <a:rPr lang="en-US" sz="44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r>
              <a:rPr lang="en-US" sz="4400" dirty="0" err="1">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quả</a:t>
            </a:r>
            <a:r>
              <a:rPr lang="en-US" sz="44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r>
              <a:rPr lang="en-US" sz="4400" dirty="0" err="1">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kiểm</a:t>
            </a:r>
            <a:r>
              <a:rPr lang="en-US" sz="44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r>
              <a:rPr lang="en-US" sz="4400" dirty="0" err="1">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tra</a:t>
            </a:r>
            <a:r>
              <a:rPr lang="en-US" sz="44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r>
              <a:rPr lang="en-US" sz="4400" dirty="0" err="1">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đồ</a:t>
            </a:r>
            <a:r>
              <a:rPr lang="en-US" sz="44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r>
              <a:rPr lang="en-US" sz="4400" dirty="0" err="1">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dùng</a:t>
            </a:r>
            <a:r>
              <a:rPr lang="en-US" sz="44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r>
              <a:rPr lang="en-US" sz="4400" dirty="0" err="1">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cá</a:t>
            </a:r>
            <a:r>
              <a:rPr lang="en-US" sz="44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r>
              <a:rPr lang="en-US" sz="4400" dirty="0" err="1">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nhân</a:t>
            </a:r>
            <a:endParaRPr kumimoji="0" lang="en-US" sz="4400" b="0" i="0" u="none" strike="noStrike" kern="1200" cap="none" spc="0" normalizeH="0" baseline="0" noProof="0" dirty="0">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endParaRPr>
          </a:p>
        </p:txBody>
      </p:sp>
      <p:pic>
        <p:nvPicPr>
          <p:cNvPr id="273" name="Picture 272" descr="Icon&#10;&#10;Description automatically generated">
            <a:extLst>
              <a:ext uri="{FF2B5EF4-FFF2-40B4-BE49-F238E27FC236}">
                <a16:creationId xmlns:a16="http://schemas.microsoft.com/office/drawing/2014/main" xmlns="" id="{D3537B42-226B-4FE9-BB75-2E2EA35CEA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3632" y="35957"/>
            <a:ext cx="1518368" cy="1497568"/>
          </a:xfrm>
          <a:prstGeom prst="rect">
            <a:avLst/>
          </a:prstGeom>
          <a:effectLst>
            <a:outerShdw blurRad="50800" dist="38100" dir="5400000" algn="t" rotWithShape="0">
              <a:prstClr val="black">
                <a:alpha val="40000"/>
              </a:prstClr>
            </a:outerShdw>
          </a:effectLst>
        </p:spPr>
      </p:pic>
      <p:pic>
        <p:nvPicPr>
          <p:cNvPr id="274" name="Picture 273">
            <a:extLst>
              <a:ext uri="{FF2B5EF4-FFF2-40B4-BE49-F238E27FC236}">
                <a16:creationId xmlns:a16="http://schemas.microsoft.com/office/drawing/2014/main" xmlns="" id="{BEE02D4F-E3DE-459F-AB4D-EB99BF1A8566}"/>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tretch>
            <a:fillRect/>
          </a:stretch>
        </p:blipFill>
        <p:spPr>
          <a:xfrm>
            <a:off x="597033" y="2769819"/>
            <a:ext cx="4558102" cy="3413557"/>
          </a:xfrm>
          <a:prstGeom prst="rect">
            <a:avLst/>
          </a:prstGeom>
          <a:effectLst>
            <a:outerShdw blurRad="50800" dist="38100" dir="5400000" algn="t" rotWithShape="0">
              <a:prstClr val="black">
                <a:alpha val="40000"/>
              </a:prstClr>
            </a:outerShdw>
          </a:effectLst>
        </p:spPr>
      </p:pic>
      <p:grpSp>
        <p:nvGrpSpPr>
          <p:cNvPr id="275" name="Group 274">
            <a:extLst>
              <a:ext uri="{FF2B5EF4-FFF2-40B4-BE49-F238E27FC236}">
                <a16:creationId xmlns:a16="http://schemas.microsoft.com/office/drawing/2014/main" xmlns="" id="{2295570E-403D-42EE-B1BE-DE7FAE20257F}"/>
              </a:ext>
            </a:extLst>
          </p:cNvPr>
          <p:cNvGrpSpPr/>
          <p:nvPr/>
        </p:nvGrpSpPr>
        <p:grpSpPr>
          <a:xfrm>
            <a:off x="4864315" y="1626819"/>
            <a:ext cx="6575210" cy="1518625"/>
            <a:chOff x="6095999" y="2873891"/>
            <a:chExt cx="6003909" cy="1518625"/>
          </a:xfrm>
        </p:grpSpPr>
        <p:sp>
          <p:nvSpPr>
            <p:cNvPr id="276" name="TextBox 275">
              <a:extLst>
                <a:ext uri="{FF2B5EF4-FFF2-40B4-BE49-F238E27FC236}">
                  <a16:creationId xmlns:a16="http://schemas.microsoft.com/office/drawing/2014/main" xmlns="" id="{656BA9CC-C641-4069-B71B-FA1A29F2B96F}"/>
                </a:ext>
              </a:extLst>
            </p:cNvPr>
            <p:cNvSpPr txBox="1"/>
            <p:nvPr/>
          </p:nvSpPr>
          <p:spPr>
            <a:xfrm>
              <a:off x="6451384" y="3192187"/>
              <a:ext cx="5648524" cy="1200329"/>
            </a:xfrm>
            <a:custGeom>
              <a:avLst/>
              <a:gdLst>
                <a:gd name="connsiteX0" fmla="*/ 0 w 5648524"/>
                <a:gd name="connsiteY0" fmla="*/ 0 h 1200329"/>
                <a:gd name="connsiteX1" fmla="*/ 395397 w 5648524"/>
                <a:gd name="connsiteY1" fmla="*/ 0 h 1200329"/>
                <a:gd name="connsiteX2" fmla="*/ 847279 w 5648524"/>
                <a:gd name="connsiteY2" fmla="*/ 0 h 1200329"/>
                <a:gd name="connsiteX3" fmla="*/ 1412131 w 5648524"/>
                <a:gd name="connsiteY3" fmla="*/ 0 h 1200329"/>
                <a:gd name="connsiteX4" fmla="*/ 2033469 w 5648524"/>
                <a:gd name="connsiteY4" fmla="*/ 0 h 1200329"/>
                <a:gd name="connsiteX5" fmla="*/ 2654806 w 5648524"/>
                <a:gd name="connsiteY5" fmla="*/ 0 h 1200329"/>
                <a:gd name="connsiteX6" fmla="*/ 3332629 w 5648524"/>
                <a:gd name="connsiteY6" fmla="*/ 0 h 1200329"/>
                <a:gd name="connsiteX7" fmla="*/ 3784511 w 5648524"/>
                <a:gd name="connsiteY7" fmla="*/ 0 h 1200329"/>
                <a:gd name="connsiteX8" fmla="*/ 4179908 w 5648524"/>
                <a:gd name="connsiteY8" fmla="*/ 0 h 1200329"/>
                <a:gd name="connsiteX9" fmla="*/ 4744760 w 5648524"/>
                <a:gd name="connsiteY9" fmla="*/ 0 h 1200329"/>
                <a:gd name="connsiteX10" fmla="*/ 5648524 w 5648524"/>
                <a:gd name="connsiteY10" fmla="*/ 0 h 1200329"/>
                <a:gd name="connsiteX11" fmla="*/ 5648524 w 5648524"/>
                <a:gd name="connsiteY11" fmla="*/ 364100 h 1200329"/>
                <a:gd name="connsiteX12" fmla="*/ 5648524 w 5648524"/>
                <a:gd name="connsiteY12" fmla="*/ 776213 h 1200329"/>
                <a:gd name="connsiteX13" fmla="*/ 5648524 w 5648524"/>
                <a:gd name="connsiteY13" fmla="*/ 1200329 h 1200329"/>
                <a:gd name="connsiteX14" fmla="*/ 5140157 w 5648524"/>
                <a:gd name="connsiteY14" fmla="*/ 1200329 h 1200329"/>
                <a:gd name="connsiteX15" fmla="*/ 4462334 w 5648524"/>
                <a:gd name="connsiteY15" fmla="*/ 1200329 h 1200329"/>
                <a:gd name="connsiteX16" fmla="*/ 4010452 w 5648524"/>
                <a:gd name="connsiteY16" fmla="*/ 1200329 h 1200329"/>
                <a:gd name="connsiteX17" fmla="*/ 3558570 w 5648524"/>
                <a:gd name="connsiteY17" fmla="*/ 1200329 h 1200329"/>
                <a:gd name="connsiteX18" fmla="*/ 3050203 w 5648524"/>
                <a:gd name="connsiteY18" fmla="*/ 1200329 h 1200329"/>
                <a:gd name="connsiteX19" fmla="*/ 2372380 w 5648524"/>
                <a:gd name="connsiteY19" fmla="*/ 1200329 h 1200329"/>
                <a:gd name="connsiteX20" fmla="*/ 1864013 w 5648524"/>
                <a:gd name="connsiteY20" fmla="*/ 1200329 h 1200329"/>
                <a:gd name="connsiteX21" fmla="*/ 1468616 w 5648524"/>
                <a:gd name="connsiteY21" fmla="*/ 1200329 h 1200329"/>
                <a:gd name="connsiteX22" fmla="*/ 1073220 w 5648524"/>
                <a:gd name="connsiteY22" fmla="*/ 1200329 h 1200329"/>
                <a:gd name="connsiteX23" fmla="*/ 677823 w 5648524"/>
                <a:gd name="connsiteY23" fmla="*/ 1200329 h 1200329"/>
                <a:gd name="connsiteX24" fmla="*/ 0 w 5648524"/>
                <a:gd name="connsiteY24" fmla="*/ 1200329 h 1200329"/>
                <a:gd name="connsiteX25" fmla="*/ 0 w 5648524"/>
                <a:gd name="connsiteY25" fmla="*/ 836229 h 1200329"/>
                <a:gd name="connsiteX26" fmla="*/ 0 w 5648524"/>
                <a:gd name="connsiteY26" fmla="*/ 436120 h 1200329"/>
                <a:gd name="connsiteX27" fmla="*/ 0 w 5648524"/>
                <a:gd name="connsiteY27"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48524" h="1200329" fill="none" extrusionOk="0">
                  <a:moveTo>
                    <a:pt x="0" y="0"/>
                  </a:moveTo>
                  <a:cubicBezTo>
                    <a:pt x="85237" y="-27217"/>
                    <a:pt x="210728" y="3918"/>
                    <a:pt x="395397" y="0"/>
                  </a:cubicBezTo>
                  <a:cubicBezTo>
                    <a:pt x="580066" y="-3918"/>
                    <a:pt x="694871" y="19704"/>
                    <a:pt x="847279" y="0"/>
                  </a:cubicBezTo>
                  <a:cubicBezTo>
                    <a:pt x="999687" y="-19704"/>
                    <a:pt x="1168038" y="3315"/>
                    <a:pt x="1412131" y="0"/>
                  </a:cubicBezTo>
                  <a:cubicBezTo>
                    <a:pt x="1656224" y="-3315"/>
                    <a:pt x="1793777" y="39263"/>
                    <a:pt x="2033469" y="0"/>
                  </a:cubicBezTo>
                  <a:cubicBezTo>
                    <a:pt x="2273161" y="-39263"/>
                    <a:pt x="2440642" y="73428"/>
                    <a:pt x="2654806" y="0"/>
                  </a:cubicBezTo>
                  <a:cubicBezTo>
                    <a:pt x="2868970" y="-73428"/>
                    <a:pt x="3023918" y="32389"/>
                    <a:pt x="3332629" y="0"/>
                  </a:cubicBezTo>
                  <a:cubicBezTo>
                    <a:pt x="3641340" y="-32389"/>
                    <a:pt x="3560476" y="2919"/>
                    <a:pt x="3784511" y="0"/>
                  </a:cubicBezTo>
                  <a:cubicBezTo>
                    <a:pt x="4008546" y="-2919"/>
                    <a:pt x="4025090" y="42253"/>
                    <a:pt x="4179908" y="0"/>
                  </a:cubicBezTo>
                  <a:cubicBezTo>
                    <a:pt x="4334726" y="-42253"/>
                    <a:pt x="4533499" y="44709"/>
                    <a:pt x="4744760" y="0"/>
                  </a:cubicBezTo>
                  <a:cubicBezTo>
                    <a:pt x="4956021" y="-44709"/>
                    <a:pt x="5236936" y="20416"/>
                    <a:pt x="5648524" y="0"/>
                  </a:cubicBezTo>
                  <a:cubicBezTo>
                    <a:pt x="5668552" y="99032"/>
                    <a:pt x="5648269" y="284314"/>
                    <a:pt x="5648524" y="364100"/>
                  </a:cubicBezTo>
                  <a:cubicBezTo>
                    <a:pt x="5648779" y="443886"/>
                    <a:pt x="5603995" y="673903"/>
                    <a:pt x="5648524" y="776213"/>
                  </a:cubicBezTo>
                  <a:cubicBezTo>
                    <a:pt x="5693053" y="878523"/>
                    <a:pt x="5644834" y="1076134"/>
                    <a:pt x="5648524" y="1200329"/>
                  </a:cubicBezTo>
                  <a:cubicBezTo>
                    <a:pt x="5410476" y="1205482"/>
                    <a:pt x="5291762" y="1163327"/>
                    <a:pt x="5140157" y="1200329"/>
                  </a:cubicBezTo>
                  <a:cubicBezTo>
                    <a:pt x="4988552" y="1237331"/>
                    <a:pt x="4624208" y="1186668"/>
                    <a:pt x="4462334" y="1200329"/>
                  </a:cubicBezTo>
                  <a:cubicBezTo>
                    <a:pt x="4300460" y="1213990"/>
                    <a:pt x="4159818" y="1164994"/>
                    <a:pt x="4010452" y="1200329"/>
                  </a:cubicBezTo>
                  <a:cubicBezTo>
                    <a:pt x="3861086" y="1235664"/>
                    <a:pt x="3764985" y="1153411"/>
                    <a:pt x="3558570" y="1200329"/>
                  </a:cubicBezTo>
                  <a:cubicBezTo>
                    <a:pt x="3352155" y="1247247"/>
                    <a:pt x="3277547" y="1183577"/>
                    <a:pt x="3050203" y="1200329"/>
                  </a:cubicBezTo>
                  <a:cubicBezTo>
                    <a:pt x="2822859" y="1217081"/>
                    <a:pt x="2710145" y="1175770"/>
                    <a:pt x="2372380" y="1200329"/>
                  </a:cubicBezTo>
                  <a:cubicBezTo>
                    <a:pt x="2034615" y="1224888"/>
                    <a:pt x="2113415" y="1145302"/>
                    <a:pt x="1864013" y="1200329"/>
                  </a:cubicBezTo>
                  <a:cubicBezTo>
                    <a:pt x="1614611" y="1255356"/>
                    <a:pt x="1660446" y="1196414"/>
                    <a:pt x="1468616" y="1200329"/>
                  </a:cubicBezTo>
                  <a:cubicBezTo>
                    <a:pt x="1276786" y="1204244"/>
                    <a:pt x="1197597" y="1181503"/>
                    <a:pt x="1073220" y="1200329"/>
                  </a:cubicBezTo>
                  <a:cubicBezTo>
                    <a:pt x="948843" y="1219155"/>
                    <a:pt x="810485" y="1155868"/>
                    <a:pt x="677823" y="1200329"/>
                  </a:cubicBezTo>
                  <a:cubicBezTo>
                    <a:pt x="545161" y="1244790"/>
                    <a:pt x="316333" y="1187099"/>
                    <a:pt x="0" y="1200329"/>
                  </a:cubicBezTo>
                  <a:cubicBezTo>
                    <a:pt x="-1993" y="1086266"/>
                    <a:pt x="24993" y="916039"/>
                    <a:pt x="0" y="836229"/>
                  </a:cubicBezTo>
                  <a:cubicBezTo>
                    <a:pt x="-24993" y="756419"/>
                    <a:pt x="47362" y="580541"/>
                    <a:pt x="0" y="436120"/>
                  </a:cubicBezTo>
                  <a:cubicBezTo>
                    <a:pt x="-47362" y="291699"/>
                    <a:pt x="29615" y="178092"/>
                    <a:pt x="0" y="0"/>
                  </a:cubicBezTo>
                  <a:close/>
                </a:path>
                <a:path w="5648524" h="1200329" stroke="0" extrusionOk="0">
                  <a:moveTo>
                    <a:pt x="0" y="0"/>
                  </a:moveTo>
                  <a:cubicBezTo>
                    <a:pt x="188754" y="-51804"/>
                    <a:pt x="351580" y="38113"/>
                    <a:pt x="451882" y="0"/>
                  </a:cubicBezTo>
                  <a:cubicBezTo>
                    <a:pt x="552184" y="-38113"/>
                    <a:pt x="846878" y="38626"/>
                    <a:pt x="1129705" y="0"/>
                  </a:cubicBezTo>
                  <a:cubicBezTo>
                    <a:pt x="1412532" y="-38626"/>
                    <a:pt x="1577539" y="3920"/>
                    <a:pt x="1694557" y="0"/>
                  </a:cubicBezTo>
                  <a:cubicBezTo>
                    <a:pt x="1811575" y="-3920"/>
                    <a:pt x="1954033" y="55120"/>
                    <a:pt x="2202924" y="0"/>
                  </a:cubicBezTo>
                  <a:cubicBezTo>
                    <a:pt x="2451815" y="-55120"/>
                    <a:pt x="2653577" y="10255"/>
                    <a:pt x="2824262" y="0"/>
                  </a:cubicBezTo>
                  <a:cubicBezTo>
                    <a:pt x="2994947" y="-10255"/>
                    <a:pt x="3296598" y="9672"/>
                    <a:pt x="3445600" y="0"/>
                  </a:cubicBezTo>
                  <a:cubicBezTo>
                    <a:pt x="3594602" y="-9672"/>
                    <a:pt x="3822967" y="64858"/>
                    <a:pt x="4010452" y="0"/>
                  </a:cubicBezTo>
                  <a:cubicBezTo>
                    <a:pt x="4197937" y="-64858"/>
                    <a:pt x="4349104" y="16715"/>
                    <a:pt x="4518819" y="0"/>
                  </a:cubicBezTo>
                  <a:cubicBezTo>
                    <a:pt x="4688534" y="-16715"/>
                    <a:pt x="4802056" y="26772"/>
                    <a:pt x="4914216" y="0"/>
                  </a:cubicBezTo>
                  <a:cubicBezTo>
                    <a:pt x="5026376" y="-26772"/>
                    <a:pt x="5424199" y="74851"/>
                    <a:pt x="5648524" y="0"/>
                  </a:cubicBezTo>
                  <a:cubicBezTo>
                    <a:pt x="5689202" y="123613"/>
                    <a:pt x="5601330" y="268539"/>
                    <a:pt x="5648524" y="412113"/>
                  </a:cubicBezTo>
                  <a:cubicBezTo>
                    <a:pt x="5695718" y="555687"/>
                    <a:pt x="5647331" y="708051"/>
                    <a:pt x="5648524" y="812223"/>
                  </a:cubicBezTo>
                  <a:cubicBezTo>
                    <a:pt x="5649717" y="916395"/>
                    <a:pt x="5611422" y="1044933"/>
                    <a:pt x="5648524" y="1200329"/>
                  </a:cubicBezTo>
                  <a:cubicBezTo>
                    <a:pt x="5348553" y="1235327"/>
                    <a:pt x="5333288" y="1139028"/>
                    <a:pt x="5027186" y="1200329"/>
                  </a:cubicBezTo>
                  <a:cubicBezTo>
                    <a:pt x="4721084" y="1261630"/>
                    <a:pt x="4673025" y="1168887"/>
                    <a:pt x="4405849" y="1200329"/>
                  </a:cubicBezTo>
                  <a:cubicBezTo>
                    <a:pt x="4138673" y="1231771"/>
                    <a:pt x="4072980" y="1165802"/>
                    <a:pt x="3953967" y="1200329"/>
                  </a:cubicBezTo>
                  <a:cubicBezTo>
                    <a:pt x="3834954" y="1234856"/>
                    <a:pt x="3647244" y="1180720"/>
                    <a:pt x="3502085" y="1200329"/>
                  </a:cubicBezTo>
                  <a:cubicBezTo>
                    <a:pt x="3356926" y="1219938"/>
                    <a:pt x="3188417" y="1185941"/>
                    <a:pt x="2880747" y="1200329"/>
                  </a:cubicBezTo>
                  <a:cubicBezTo>
                    <a:pt x="2573077" y="1214717"/>
                    <a:pt x="2584066" y="1186694"/>
                    <a:pt x="2428865" y="1200329"/>
                  </a:cubicBezTo>
                  <a:cubicBezTo>
                    <a:pt x="2273664" y="1213964"/>
                    <a:pt x="1898396" y="1165921"/>
                    <a:pt x="1751042" y="1200329"/>
                  </a:cubicBezTo>
                  <a:cubicBezTo>
                    <a:pt x="1603688" y="1234737"/>
                    <a:pt x="1495079" y="1166745"/>
                    <a:pt x="1299161" y="1200329"/>
                  </a:cubicBezTo>
                  <a:cubicBezTo>
                    <a:pt x="1103243" y="1233913"/>
                    <a:pt x="769796" y="1180290"/>
                    <a:pt x="621338" y="1200329"/>
                  </a:cubicBezTo>
                  <a:cubicBezTo>
                    <a:pt x="472880" y="1220368"/>
                    <a:pt x="197818" y="1157543"/>
                    <a:pt x="0" y="1200329"/>
                  </a:cubicBezTo>
                  <a:cubicBezTo>
                    <a:pt x="-5668" y="1033094"/>
                    <a:pt x="34758" y="973752"/>
                    <a:pt x="0" y="812223"/>
                  </a:cubicBezTo>
                  <a:cubicBezTo>
                    <a:pt x="-34758" y="650694"/>
                    <a:pt x="21605" y="516186"/>
                    <a:pt x="0" y="400110"/>
                  </a:cubicBezTo>
                  <a:cubicBezTo>
                    <a:pt x="-21605" y="284034"/>
                    <a:pt x="30391" y="157481"/>
                    <a:pt x="0" y="0"/>
                  </a:cubicBezTo>
                  <a:close/>
                </a:path>
              </a:pathLst>
            </a:custGeom>
            <a:solidFill>
              <a:srgbClr val="FFFF66"/>
            </a:solidFill>
            <a:ln w="28575">
              <a:solidFill>
                <a:srgbClr val="FFC000"/>
              </a:solidFill>
              <a:extLst>
                <a:ext uri="{C807C97D-BFC1-408E-A445-0C87EB9F89A2}">
                  <ask:lineSketchStyleProps xmlns:ask="http://schemas.microsoft.com/office/drawing/2018/sketchyshapes" xmlns="" sd="3682326931">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Em</a:t>
              </a:r>
              <a:r>
                <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đã</a:t>
              </a:r>
              <a:r>
                <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 </a:t>
              </a:r>
              <a:r>
                <a:rPr lang="en-US" sz="3600" dirty="0" err="1">
                  <a:solidFill>
                    <a:srgbClr val="FF0066"/>
                  </a:solidFill>
                  <a:latin typeface="Calibri" panose="020F0502020204030204" pitchFamily="34" charset="0"/>
                  <a:ea typeface="微软雅黑"/>
                  <a:cs typeface="Calibri" panose="020F0502020204030204" pitchFamily="34" charset="0"/>
                </a:rPr>
                <a:t>tìm</a:t>
              </a:r>
              <a:r>
                <a:rPr lang="en-US" sz="3600" dirty="0">
                  <a:solidFill>
                    <a:srgbClr val="FF0066"/>
                  </a:solidFill>
                  <a:latin typeface="Calibri" panose="020F0502020204030204" pitchFamily="34" charset="0"/>
                  <a:ea typeface="微软雅黑"/>
                  <a:cs typeface="Calibri" panose="020F0502020204030204" pitchFamily="34" charset="0"/>
                </a:rPr>
                <a:t> </a:t>
              </a:r>
              <a:r>
                <a:rPr lang="en-US" sz="3600" dirty="0" err="1">
                  <a:solidFill>
                    <a:srgbClr val="FF0066"/>
                  </a:solidFill>
                  <a:latin typeface="Calibri" panose="020F0502020204030204" pitchFamily="34" charset="0"/>
                  <a:ea typeface="微软雅黑"/>
                  <a:cs typeface="Calibri" panose="020F0502020204030204" pitchFamily="34" charset="0"/>
                </a:rPr>
                <a:t>thấy</a:t>
              </a:r>
              <a:r>
                <a:rPr lang="en-US" sz="3600" dirty="0">
                  <a:solidFill>
                    <a:srgbClr val="FF0066"/>
                  </a:solidFill>
                  <a:latin typeface="Calibri" panose="020F0502020204030204" pitchFamily="34" charset="0"/>
                  <a:ea typeface="微软雅黑"/>
                  <a:cs typeface="Calibri" panose="020F0502020204030204" pitchFamily="34" charset="0"/>
                </a:rPr>
                <a:t> </a:t>
              </a:r>
              <a:r>
                <a:rPr lang="en-US" sz="3600" dirty="0" err="1">
                  <a:solidFill>
                    <a:srgbClr val="FF0066"/>
                  </a:solidFill>
                  <a:latin typeface="Calibri" panose="020F0502020204030204" pitchFamily="34" charset="0"/>
                  <a:ea typeface="微软雅黑"/>
                  <a:cs typeface="Calibri" panose="020F0502020204030204" pitchFamily="34" charset="0"/>
                </a:rPr>
                <a:t>những</a:t>
              </a:r>
              <a:r>
                <a:rPr lang="en-US" sz="3600" dirty="0">
                  <a:solidFill>
                    <a:srgbClr val="FF0066"/>
                  </a:solidFill>
                  <a:latin typeface="Calibri" panose="020F0502020204030204" pitchFamily="34" charset="0"/>
                  <a:ea typeface="微软雅黑"/>
                  <a:cs typeface="Calibri" panose="020F0502020204030204" pitchFamily="34" charset="0"/>
                </a:rPr>
                <a:t> </a:t>
              </a:r>
              <a:r>
                <a:rPr lang="en-US" sz="3600" dirty="0" err="1">
                  <a:solidFill>
                    <a:srgbClr val="FF0066"/>
                  </a:solidFill>
                  <a:latin typeface="Calibri" panose="020F0502020204030204" pitchFamily="34" charset="0"/>
                  <a:ea typeface="微软雅黑"/>
                  <a:cs typeface="Calibri" panose="020F0502020204030204" pitchFamily="34" charset="0"/>
                </a:rPr>
                <a:t>món</a:t>
              </a:r>
              <a:r>
                <a:rPr lang="en-US" sz="3600" dirty="0">
                  <a:solidFill>
                    <a:srgbClr val="FF0066"/>
                  </a:solidFill>
                  <a:latin typeface="Calibri" panose="020F0502020204030204" pitchFamily="34" charset="0"/>
                  <a:ea typeface="微软雅黑"/>
                  <a:cs typeface="Calibri" panose="020F0502020204030204" pitchFamily="34" charset="0"/>
                </a:rPr>
                <a:t> </a:t>
              </a:r>
              <a:r>
                <a:rPr lang="en-US" sz="3600" dirty="0" err="1">
                  <a:solidFill>
                    <a:srgbClr val="FF0066"/>
                  </a:solidFill>
                  <a:latin typeface="Calibri" panose="020F0502020204030204" pitchFamily="34" charset="0"/>
                  <a:ea typeface="微软雅黑"/>
                  <a:cs typeface="Calibri" panose="020F0502020204030204" pitchFamily="34" charset="0"/>
                </a:rPr>
                <a:t>đồ</a:t>
              </a:r>
              <a:r>
                <a:rPr lang="en-US" sz="3600" dirty="0">
                  <a:solidFill>
                    <a:srgbClr val="FF0066"/>
                  </a:solidFill>
                  <a:latin typeface="Calibri" panose="020F0502020204030204" pitchFamily="34" charset="0"/>
                  <a:ea typeface="微软雅黑"/>
                  <a:cs typeface="Calibri" panose="020F0502020204030204" pitchFamily="34" charset="0"/>
                </a:rPr>
                <a:t> </a:t>
              </a:r>
              <a:r>
                <a:rPr lang="en-US" sz="3600" dirty="0" err="1">
                  <a:solidFill>
                    <a:srgbClr val="FF0066"/>
                  </a:solidFill>
                  <a:latin typeface="Calibri" panose="020F0502020204030204" pitchFamily="34" charset="0"/>
                  <a:ea typeface="微软雅黑"/>
                  <a:cs typeface="Calibri" panose="020F0502020204030204" pitchFamily="34" charset="0"/>
                </a:rPr>
                <a:t>nào</a:t>
              </a:r>
              <a:r>
                <a:rPr lang="en-US" sz="3600" dirty="0">
                  <a:solidFill>
                    <a:srgbClr val="FF0066"/>
                  </a:solidFill>
                  <a:latin typeface="Calibri" panose="020F0502020204030204" pitchFamily="34" charset="0"/>
                  <a:ea typeface="微软雅黑"/>
                  <a:cs typeface="Calibri" panose="020F0502020204030204" pitchFamily="34" charset="0"/>
                </a:rPr>
                <a:t> </a:t>
              </a:r>
              <a:r>
                <a:rPr lang="en-US" sz="3600" dirty="0" err="1">
                  <a:solidFill>
                    <a:srgbClr val="FF0066"/>
                  </a:solidFill>
                  <a:latin typeface="Calibri" panose="020F0502020204030204" pitchFamily="34" charset="0"/>
                  <a:ea typeface="微软雅黑"/>
                  <a:cs typeface="Calibri" panose="020F0502020204030204" pitchFamily="34" charset="0"/>
                </a:rPr>
                <a:t>chưa</a:t>
              </a:r>
              <a:r>
                <a:rPr lang="en-US" sz="3600" dirty="0">
                  <a:solidFill>
                    <a:srgbClr val="FF0066"/>
                  </a:solidFill>
                  <a:latin typeface="Calibri" panose="020F0502020204030204" pitchFamily="34" charset="0"/>
                  <a:ea typeface="微软雅黑"/>
                  <a:cs typeface="Calibri" panose="020F0502020204030204" pitchFamily="34" charset="0"/>
                </a:rPr>
                <a:t> </a:t>
              </a:r>
              <a:r>
                <a:rPr lang="en-US" sz="3600" dirty="0" err="1">
                  <a:solidFill>
                    <a:srgbClr val="FF0066"/>
                  </a:solidFill>
                  <a:latin typeface="Calibri" panose="020F0502020204030204" pitchFamily="34" charset="0"/>
                  <a:ea typeface="微软雅黑"/>
                  <a:cs typeface="Calibri" panose="020F0502020204030204" pitchFamily="34" charset="0"/>
                </a:rPr>
                <a:t>dùng</a:t>
              </a:r>
              <a:r>
                <a:rPr lang="en-US" sz="3600" dirty="0">
                  <a:solidFill>
                    <a:srgbClr val="FF0066"/>
                  </a:solidFill>
                  <a:latin typeface="Calibri" panose="020F0502020204030204" pitchFamily="34" charset="0"/>
                  <a:ea typeface="微软雅黑"/>
                  <a:cs typeface="Calibri" panose="020F0502020204030204" pitchFamily="34" charset="0"/>
                </a:rPr>
                <a:t> </a:t>
              </a:r>
              <a:r>
                <a:rPr lang="en-US" sz="3600" dirty="0" err="1">
                  <a:solidFill>
                    <a:srgbClr val="FF0066"/>
                  </a:solidFill>
                  <a:latin typeface="Calibri" panose="020F0502020204030204" pitchFamily="34" charset="0"/>
                  <a:ea typeface="微软雅黑"/>
                  <a:cs typeface="Calibri" panose="020F0502020204030204" pitchFamily="34" charset="0"/>
                </a:rPr>
                <a:t>đến</a:t>
              </a:r>
              <a:r>
                <a:rPr lang="en-US" sz="3600" dirty="0">
                  <a:solidFill>
                    <a:srgbClr val="FF0066"/>
                  </a:solidFill>
                  <a:latin typeface="Calibri" panose="020F0502020204030204" pitchFamily="34" charset="0"/>
                  <a:ea typeface="微软雅黑"/>
                  <a:cs typeface="Calibri" panose="020F0502020204030204" pitchFamily="34" charset="0"/>
                </a:rPr>
                <a:t>? </a:t>
              </a:r>
              <a:endPar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endParaRPr>
            </a:p>
          </p:txBody>
        </p:sp>
        <p:pic>
          <p:nvPicPr>
            <p:cNvPr id="277" name="Picture 4" descr="Stars Glitter Sticker by DP Animation Maker for iOS &amp;amp;amp; Android | GIPHY | Star  gif, Cartoon background, Animation maker">
              <a:extLst>
                <a:ext uri="{FF2B5EF4-FFF2-40B4-BE49-F238E27FC236}">
                  <a16:creationId xmlns:a16="http://schemas.microsoft.com/office/drawing/2014/main" xmlns="" id="{68A8DDA7-0285-4011-971B-3A080A97285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5999" y="2873891"/>
              <a:ext cx="1041485" cy="6400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8" name="Group 277">
            <a:extLst>
              <a:ext uri="{FF2B5EF4-FFF2-40B4-BE49-F238E27FC236}">
                <a16:creationId xmlns:a16="http://schemas.microsoft.com/office/drawing/2014/main" xmlns="" id="{E9029C71-C53F-43D1-8445-4605A1B9907C}"/>
              </a:ext>
            </a:extLst>
          </p:cNvPr>
          <p:cNvGrpSpPr/>
          <p:nvPr/>
        </p:nvGrpSpPr>
        <p:grpSpPr>
          <a:xfrm>
            <a:off x="4959564" y="3219451"/>
            <a:ext cx="6527586" cy="1524000"/>
            <a:chOff x="6095998" y="2750568"/>
            <a:chExt cx="6003910" cy="2088224"/>
          </a:xfrm>
        </p:grpSpPr>
        <p:sp>
          <p:nvSpPr>
            <p:cNvPr id="279" name="TextBox 278">
              <a:extLst>
                <a:ext uri="{FF2B5EF4-FFF2-40B4-BE49-F238E27FC236}">
                  <a16:creationId xmlns:a16="http://schemas.microsoft.com/office/drawing/2014/main" xmlns="" id="{7F363886-01B0-4FA8-A82C-D96C509D5442}"/>
                </a:ext>
              </a:extLst>
            </p:cNvPr>
            <p:cNvSpPr txBox="1"/>
            <p:nvPr/>
          </p:nvSpPr>
          <p:spPr>
            <a:xfrm>
              <a:off x="6451384" y="3192187"/>
              <a:ext cx="5648524" cy="1646605"/>
            </a:xfrm>
            <a:custGeom>
              <a:avLst/>
              <a:gdLst>
                <a:gd name="connsiteX0" fmla="*/ 0 w 5648524"/>
                <a:gd name="connsiteY0" fmla="*/ 0 h 1646605"/>
                <a:gd name="connsiteX1" fmla="*/ 395397 w 5648524"/>
                <a:gd name="connsiteY1" fmla="*/ 0 h 1646605"/>
                <a:gd name="connsiteX2" fmla="*/ 847279 w 5648524"/>
                <a:gd name="connsiteY2" fmla="*/ 0 h 1646605"/>
                <a:gd name="connsiteX3" fmla="*/ 1412131 w 5648524"/>
                <a:gd name="connsiteY3" fmla="*/ 0 h 1646605"/>
                <a:gd name="connsiteX4" fmla="*/ 2033469 w 5648524"/>
                <a:gd name="connsiteY4" fmla="*/ 0 h 1646605"/>
                <a:gd name="connsiteX5" fmla="*/ 2654806 w 5648524"/>
                <a:gd name="connsiteY5" fmla="*/ 0 h 1646605"/>
                <a:gd name="connsiteX6" fmla="*/ 3332629 w 5648524"/>
                <a:gd name="connsiteY6" fmla="*/ 0 h 1646605"/>
                <a:gd name="connsiteX7" fmla="*/ 3784511 w 5648524"/>
                <a:gd name="connsiteY7" fmla="*/ 0 h 1646605"/>
                <a:gd name="connsiteX8" fmla="*/ 4179908 w 5648524"/>
                <a:gd name="connsiteY8" fmla="*/ 0 h 1646605"/>
                <a:gd name="connsiteX9" fmla="*/ 4744760 w 5648524"/>
                <a:gd name="connsiteY9" fmla="*/ 0 h 1646605"/>
                <a:gd name="connsiteX10" fmla="*/ 5648524 w 5648524"/>
                <a:gd name="connsiteY10" fmla="*/ 0 h 1646605"/>
                <a:gd name="connsiteX11" fmla="*/ 5648524 w 5648524"/>
                <a:gd name="connsiteY11" fmla="*/ 499470 h 1646605"/>
                <a:gd name="connsiteX12" fmla="*/ 5648524 w 5648524"/>
                <a:gd name="connsiteY12" fmla="*/ 1064805 h 1646605"/>
                <a:gd name="connsiteX13" fmla="*/ 5648524 w 5648524"/>
                <a:gd name="connsiteY13" fmla="*/ 1646605 h 1646605"/>
                <a:gd name="connsiteX14" fmla="*/ 5140157 w 5648524"/>
                <a:gd name="connsiteY14" fmla="*/ 1646605 h 1646605"/>
                <a:gd name="connsiteX15" fmla="*/ 4462334 w 5648524"/>
                <a:gd name="connsiteY15" fmla="*/ 1646605 h 1646605"/>
                <a:gd name="connsiteX16" fmla="*/ 4010452 w 5648524"/>
                <a:gd name="connsiteY16" fmla="*/ 1646605 h 1646605"/>
                <a:gd name="connsiteX17" fmla="*/ 3558570 w 5648524"/>
                <a:gd name="connsiteY17" fmla="*/ 1646605 h 1646605"/>
                <a:gd name="connsiteX18" fmla="*/ 3050203 w 5648524"/>
                <a:gd name="connsiteY18" fmla="*/ 1646605 h 1646605"/>
                <a:gd name="connsiteX19" fmla="*/ 2372380 w 5648524"/>
                <a:gd name="connsiteY19" fmla="*/ 1646605 h 1646605"/>
                <a:gd name="connsiteX20" fmla="*/ 1864013 w 5648524"/>
                <a:gd name="connsiteY20" fmla="*/ 1646605 h 1646605"/>
                <a:gd name="connsiteX21" fmla="*/ 1468616 w 5648524"/>
                <a:gd name="connsiteY21" fmla="*/ 1646605 h 1646605"/>
                <a:gd name="connsiteX22" fmla="*/ 1073220 w 5648524"/>
                <a:gd name="connsiteY22" fmla="*/ 1646605 h 1646605"/>
                <a:gd name="connsiteX23" fmla="*/ 677823 w 5648524"/>
                <a:gd name="connsiteY23" fmla="*/ 1646605 h 1646605"/>
                <a:gd name="connsiteX24" fmla="*/ 0 w 5648524"/>
                <a:gd name="connsiteY24" fmla="*/ 1646605 h 1646605"/>
                <a:gd name="connsiteX25" fmla="*/ 0 w 5648524"/>
                <a:gd name="connsiteY25" fmla="*/ 1147135 h 1646605"/>
                <a:gd name="connsiteX26" fmla="*/ 0 w 5648524"/>
                <a:gd name="connsiteY26" fmla="*/ 598266 h 1646605"/>
                <a:gd name="connsiteX27" fmla="*/ 0 w 5648524"/>
                <a:gd name="connsiteY27" fmla="*/ 0 h 164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48524" h="1646605" fill="none" extrusionOk="0">
                  <a:moveTo>
                    <a:pt x="0" y="0"/>
                  </a:moveTo>
                  <a:cubicBezTo>
                    <a:pt x="85237" y="-27217"/>
                    <a:pt x="210728" y="3918"/>
                    <a:pt x="395397" y="0"/>
                  </a:cubicBezTo>
                  <a:cubicBezTo>
                    <a:pt x="580066" y="-3918"/>
                    <a:pt x="694871" y="19704"/>
                    <a:pt x="847279" y="0"/>
                  </a:cubicBezTo>
                  <a:cubicBezTo>
                    <a:pt x="999687" y="-19704"/>
                    <a:pt x="1168038" y="3315"/>
                    <a:pt x="1412131" y="0"/>
                  </a:cubicBezTo>
                  <a:cubicBezTo>
                    <a:pt x="1656224" y="-3315"/>
                    <a:pt x="1793777" y="39263"/>
                    <a:pt x="2033469" y="0"/>
                  </a:cubicBezTo>
                  <a:cubicBezTo>
                    <a:pt x="2273161" y="-39263"/>
                    <a:pt x="2440642" y="73428"/>
                    <a:pt x="2654806" y="0"/>
                  </a:cubicBezTo>
                  <a:cubicBezTo>
                    <a:pt x="2868970" y="-73428"/>
                    <a:pt x="3023918" y="32389"/>
                    <a:pt x="3332629" y="0"/>
                  </a:cubicBezTo>
                  <a:cubicBezTo>
                    <a:pt x="3641340" y="-32389"/>
                    <a:pt x="3560476" y="2919"/>
                    <a:pt x="3784511" y="0"/>
                  </a:cubicBezTo>
                  <a:cubicBezTo>
                    <a:pt x="4008546" y="-2919"/>
                    <a:pt x="4025090" y="42253"/>
                    <a:pt x="4179908" y="0"/>
                  </a:cubicBezTo>
                  <a:cubicBezTo>
                    <a:pt x="4334726" y="-42253"/>
                    <a:pt x="4533499" y="44709"/>
                    <a:pt x="4744760" y="0"/>
                  </a:cubicBezTo>
                  <a:cubicBezTo>
                    <a:pt x="4956021" y="-44709"/>
                    <a:pt x="5236936" y="20416"/>
                    <a:pt x="5648524" y="0"/>
                  </a:cubicBezTo>
                  <a:cubicBezTo>
                    <a:pt x="5687122" y="193409"/>
                    <a:pt x="5616165" y="257748"/>
                    <a:pt x="5648524" y="499470"/>
                  </a:cubicBezTo>
                  <a:cubicBezTo>
                    <a:pt x="5680883" y="741192"/>
                    <a:pt x="5636119" y="916709"/>
                    <a:pt x="5648524" y="1064805"/>
                  </a:cubicBezTo>
                  <a:cubicBezTo>
                    <a:pt x="5660929" y="1212902"/>
                    <a:pt x="5648509" y="1526388"/>
                    <a:pt x="5648524" y="1646605"/>
                  </a:cubicBezTo>
                  <a:cubicBezTo>
                    <a:pt x="5410476" y="1651758"/>
                    <a:pt x="5291762" y="1609603"/>
                    <a:pt x="5140157" y="1646605"/>
                  </a:cubicBezTo>
                  <a:cubicBezTo>
                    <a:pt x="4988552" y="1683607"/>
                    <a:pt x="4624208" y="1632944"/>
                    <a:pt x="4462334" y="1646605"/>
                  </a:cubicBezTo>
                  <a:cubicBezTo>
                    <a:pt x="4300460" y="1660266"/>
                    <a:pt x="4159818" y="1611270"/>
                    <a:pt x="4010452" y="1646605"/>
                  </a:cubicBezTo>
                  <a:cubicBezTo>
                    <a:pt x="3861086" y="1681940"/>
                    <a:pt x="3764985" y="1599687"/>
                    <a:pt x="3558570" y="1646605"/>
                  </a:cubicBezTo>
                  <a:cubicBezTo>
                    <a:pt x="3352155" y="1693523"/>
                    <a:pt x="3277547" y="1629853"/>
                    <a:pt x="3050203" y="1646605"/>
                  </a:cubicBezTo>
                  <a:cubicBezTo>
                    <a:pt x="2822859" y="1663357"/>
                    <a:pt x="2710145" y="1622046"/>
                    <a:pt x="2372380" y="1646605"/>
                  </a:cubicBezTo>
                  <a:cubicBezTo>
                    <a:pt x="2034615" y="1671164"/>
                    <a:pt x="2113415" y="1591578"/>
                    <a:pt x="1864013" y="1646605"/>
                  </a:cubicBezTo>
                  <a:cubicBezTo>
                    <a:pt x="1614611" y="1701632"/>
                    <a:pt x="1660446" y="1642690"/>
                    <a:pt x="1468616" y="1646605"/>
                  </a:cubicBezTo>
                  <a:cubicBezTo>
                    <a:pt x="1276786" y="1650520"/>
                    <a:pt x="1197597" y="1627779"/>
                    <a:pt x="1073220" y="1646605"/>
                  </a:cubicBezTo>
                  <a:cubicBezTo>
                    <a:pt x="948843" y="1665431"/>
                    <a:pt x="810485" y="1602144"/>
                    <a:pt x="677823" y="1646605"/>
                  </a:cubicBezTo>
                  <a:cubicBezTo>
                    <a:pt x="545161" y="1691066"/>
                    <a:pt x="316333" y="1633375"/>
                    <a:pt x="0" y="1646605"/>
                  </a:cubicBezTo>
                  <a:cubicBezTo>
                    <a:pt x="-14346" y="1530166"/>
                    <a:pt x="9196" y="1273283"/>
                    <a:pt x="0" y="1147135"/>
                  </a:cubicBezTo>
                  <a:cubicBezTo>
                    <a:pt x="-9196" y="1020987"/>
                    <a:pt x="44219" y="780020"/>
                    <a:pt x="0" y="598266"/>
                  </a:cubicBezTo>
                  <a:cubicBezTo>
                    <a:pt x="-44219" y="416512"/>
                    <a:pt x="39385" y="288353"/>
                    <a:pt x="0" y="0"/>
                  </a:cubicBezTo>
                  <a:close/>
                </a:path>
                <a:path w="5648524" h="1646605" stroke="0" extrusionOk="0">
                  <a:moveTo>
                    <a:pt x="0" y="0"/>
                  </a:moveTo>
                  <a:cubicBezTo>
                    <a:pt x="188754" y="-51804"/>
                    <a:pt x="351580" y="38113"/>
                    <a:pt x="451882" y="0"/>
                  </a:cubicBezTo>
                  <a:cubicBezTo>
                    <a:pt x="552184" y="-38113"/>
                    <a:pt x="846878" y="38626"/>
                    <a:pt x="1129705" y="0"/>
                  </a:cubicBezTo>
                  <a:cubicBezTo>
                    <a:pt x="1412532" y="-38626"/>
                    <a:pt x="1577539" y="3920"/>
                    <a:pt x="1694557" y="0"/>
                  </a:cubicBezTo>
                  <a:cubicBezTo>
                    <a:pt x="1811575" y="-3920"/>
                    <a:pt x="1954033" y="55120"/>
                    <a:pt x="2202924" y="0"/>
                  </a:cubicBezTo>
                  <a:cubicBezTo>
                    <a:pt x="2451815" y="-55120"/>
                    <a:pt x="2653577" y="10255"/>
                    <a:pt x="2824262" y="0"/>
                  </a:cubicBezTo>
                  <a:cubicBezTo>
                    <a:pt x="2994947" y="-10255"/>
                    <a:pt x="3296598" y="9672"/>
                    <a:pt x="3445600" y="0"/>
                  </a:cubicBezTo>
                  <a:cubicBezTo>
                    <a:pt x="3594602" y="-9672"/>
                    <a:pt x="3822967" y="64858"/>
                    <a:pt x="4010452" y="0"/>
                  </a:cubicBezTo>
                  <a:cubicBezTo>
                    <a:pt x="4197937" y="-64858"/>
                    <a:pt x="4349104" y="16715"/>
                    <a:pt x="4518819" y="0"/>
                  </a:cubicBezTo>
                  <a:cubicBezTo>
                    <a:pt x="4688534" y="-16715"/>
                    <a:pt x="4802056" y="26772"/>
                    <a:pt x="4914216" y="0"/>
                  </a:cubicBezTo>
                  <a:cubicBezTo>
                    <a:pt x="5026376" y="-26772"/>
                    <a:pt x="5424199" y="74851"/>
                    <a:pt x="5648524" y="0"/>
                  </a:cubicBezTo>
                  <a:cubicBezTo>
                    <a:pt x="5664918" y="169417"/>
                    <a:pt x="5582176" y="289681"/>
                    <a:pt x="5648524" y="565334"/>
                  </a:cubicBezTo>
                  <a:cubicBezTo>
                    <a:pt x="5714872" y="840987"/>
                    <a:pt x="5600887" y="842380"/>
                    <a:pt x="5648524" y="1114203"/>
                  </a:cubicBezTo>
                  <a:cubicBezTo>
                    <a:pt x="5696161" y="1386026"/>
                    <a:pt x="5590154" y="1484915"/>
                    <a:pt x="5648524" y="1646605"/>
                  </a:cubicBezTo>
                  <a:cubicBezTo>
                    <a:pt x="5348553" y="1681603"/>
                    <a:pt x="5333288" y="1585304"/>
                    <a:pt x="5027186" y="1646605"/>
                  </a:cubicBezTo>
                  <a:cubicBezTo>
                    <a:pt x="4721084" y="1707906"/>
                    <a:pt x="4673025" y="1615163"/>
                    <a:pt x="4405849" y="1646605"/>
                  </a:cubicBezTo>
                  <a:cubicBezTo>
                    <a:pt x="4138673" y="1678047"/>
                    <a:pt x="4072980" y="1612078"/>
                    <a:pt x="3953967" y="1646605"/>
                  </a:cubicBezTo>
                  <a:cubicBezTo>
                    <a:pt x="3834954" y="1681132"/>
                    <a:pt x="3647244" y="1626996"/>
                    <a:pt x="3502085" y="1646605"/>
                  </a:cubicBezTo>
                  <a:cubicBezTo>
                    <a:pt x="3356926" y="1666214"/>
                    <a:pt x="3188417" y="1632217"/>
                    <a:pt x="2880747" y="1646605"/>
                  </a:cubicBezTo>
                  <a:cubicBezTo>
                    <a:pt x="2573077" y="1660993"/>
                    <a:pt x="2584066" y="1632970"/>
                    <a:pt x="2428865" y="1646605"/>
                  </a:cubicBezTo>
                  <a:cubicBezTo>
                    <a:pt x="2273664" y="1660240"/>
                    <a:pt x="1898396" y="1612197"/>
                    <a:pt x="1751042" y="1646605"/>
                  </a:cubicBezTo>
                  <a:cubicBezTo>
                    <a:pt x="1603688" y="1681013"/>
                    <a:pt x="1495079" y="1613021"/>
                    <a:pt x="1299161" y="1646605"/>
                  </a:cubicBezTo>
                  <a:cubicBezTo>
                    <a:pt x="1103243" y="1680189"/>
                    <a:pt x="769796" y="1626566"/>
                    <a:pt x="621338" y="1646605"/>
                  </a:cubicBezTo>
                  <a:cubicBezTo>
                    <a:pt x="472880" y="1666644"/>
                    <a:pt x="197818" y="1603819"/>
                    <a:pt x="0" y="1646605"/>
                  </a:cubicBezTo>
                  <a:cubicBezTo>
                    <a:pt x="-53846" y="1456138"/>
                    <a:pt x="16601" y="1227039"/>
                    <a:pt x="0" y="1114203"/>
                  </a:cubicBezTo>
                  <a:cubicBezTo>
                    <a:pt x="-16601" y="1001367"/>
                    <a:pt x="4972" y="673616"/>
                    <a:pt x="0" y="548868"/>
                  </a:cubicBezTo>
                  <a:cubicBezTo>
                    <a:pt x="-4972" y="424120"/>
                    <a:pt x="16133" y="241134"/>
                    <a:pt x="0" y="0"/>
                  </a:cubicBezTo>
                  <a:close/>
                </a:path>
              </a:pathLst>
            </a:custGeom>
            <a:solidFill>
              <a:srgbClr val="FFFF66"/>
            </a:solidFill>
            <a:ln w="28575">
              <a:solidFill>
                <a:srgbClr val="FFC000"/>
              </a:solidFill>
              <a:extLst>
                <a:ext uri="{C807C97D-BFC1-408E-A445-0C87EB9F89A2}">
                  <ask:lineSketchStyleProps xmlns:ask="http://schemas.microsoft.com/office/drawing/2018/sketchyshapes" xmlns="" sd="3682326931">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0" marR="26035" lvl="0" indent="0" algn="just" defTabSz="914400" rtl="0" eaLnBrk="1" fontAlgn="auto" latinLnBrk="0" hangingPunct="1">
                <a:lnSpc>
                  <a:spcPct val="107000"/>
                </a:lnSpc>
                <a:spcBef>
                  <a:spcPts val="0"/>
                </a:spcBef>
                <a:spcAft>
                  <a:spcPts val="390"/>
                </a:spcAft>
                <a:buClrTx/>
                <a:buSzTx/>
                <a:buFontTx/>
                <a:buNone/>
                <a:tabLst/>
                <a:defRPr/>
              </a:pPr>
              <a:r>
                <a:rPr lang="en-US" sz="3200" dirty="0" err="1">
                  <a:solidFill>
                    <a:srgbClr val="FF0066"/>
                  </a:solidFill>
                  <a:latin typeface="Calibri" panose="020F0502020204030204" pitchFamily="34" charset="0"/>
                  <a:ea typeface="微软雅黑"/>
                  <a:cs typeface="Calibri" panose="020F0502020204030204" pitchFamily="34" charset="0"/>
                </a:rPr>
                <a:t>Em</a:t>
              </a:r>
              <a:r>
                <a:rPr lang="en-US" sz="3200" dirty="0">
                  <a:solidFill>
                    <a:srgbClr val="FF0066"/>
                  </a:solidFill>
                  <a:latin typeface="Calibri" panose="020F0502020204030204" pitchFamily="34" charset="0"/>
                  <a:ea typeface="微软雅黑"/>
                  <a:cs typeface="Calibri" panose="020F0502020204030204" pitchFamily="34" charset="0"/>
                </a:rPr>
                <a:t> </a:t>
              </a:r>
              <a:r>
                <a:rPr lang="en-US" sz="3200" dirty="0" err="1">
                  <a:solidFill>
                    <a:srgbClr val="FF0066"/>
                  </a:solidFill>
                  <a:latin typeface="Calibri" panose="020F0502020204030204" pitchFamily="34" charset="0"/>
                  <a:ea typeface="微软雅黑"/>
                  <a:cs typeface="Calibri" panose="020F0502020204030204" pitchFamily="34" charset="0"/>
                </a:rPr>
                <a:t>đã</a:t>
              </a:r>
              <a:r>
                <a:rPr lang="en-US" sz="3200" dirty="0">
                  <a:solidFill>
                    <a:srgbClr val="FF0066"/>
                  </a:solidFill>
                  <a:latin typeface="Calibri" panose="020F0502020204030204" pitchFamily="34" charset="0"/>
                  <a:ea typeface="微软雅黑"/>
                  <a:cs typeface="Calibri" panose="020F0502020204030204" pitchFamily="34" charset="0"/>
                </a:rPr>
                <a:t> </a:t>
              </a:r>
              <a:r>
                <a:rPr lang="en-US" sz="3200" dirty="0" err="1">
                  <a:solidFill>
                    <a:srgbClr val="FF0066"/>
                  </a:solidFill>
                  <a:latin typeface="Calibri" panose="020F0502020204030204" pitchFamily="34" charset="0"/>
                  <a:ea typeface="微软雅黑"/>
                  <a:cs typeface="Calibri" panose="020F0502020204030204" pitchFamily="34" charset="0"/>
                </a:rPr>
                <a:t>đề</a:t>
              </a:r>
              <a:r>
                <a:rPr lang="en-US" sz="3200" dirty="0">
                  <a:solidFill>
                    <a:srgbClr val="FF0066"/>
                  </a:solidFill>
                  <a:latin typeface="Calibri" panose="020F0502020204030204" pitchFamily="34" charset="0"/>
                  <a:ea typeface="微软雅黑"/>
                  <a:cs typeface="Calibri" panose="020F0502020204030204" pitchFamily="34" charset="0"/>
                </a:rPr>
                <a:t> </a:t>
              </a:r>
              <a:r>
                <a:rPr lang="en-US" sz="3200" dirty="0" err="1">
                  <a:solidFill>
                    <a:srgbClr val="FF0066"/>
                  </a:solidFill>
                  <a:latin typeface="Calibri" panose="020F0502020204030204" pitchFamily="34" charset="0"/>
                  <a:ea typeface="微软雅黑"/>
                  <a:cs typeface="Calibri" panose="020F0502020204030204" pitchFamily="34" charset="0"/>
                </a:rPr>
                <a:t>nghị</a:t>
              </a:r>
              <a:r>
                <a:rPr lang="en-US" sz="3200" dirty="0">
                  <a:solidFill>
                    <a:srgbClr val="FF0066"/>
                  </a:solidFill>
                  <a:latin typeface="Calibri" panose="020F0502020204030204" pitchFamily="34" charset="0"/>
                  <a:ea typeface="微软雅黑"/>
                  <a:cs typeface="Calibri" panose="020F0502020204030204" pitchFamily="34" charset="0"/>
                </a:rPr>
                <a:t> </a:t>
              </a:r>
              <a:r>
                <a:rPr lang="en-US" sz="3200" dirty="0" err="1">
                  <a:solidFill>
                    <a:srgbClr val="FF0066"/>
                  </a:solidFill>
                  <a:latin typeface="Calibri" panose="020F0502020204030204" pitchFamily="34" charset="0"/>
                  <a:ea typeface="微软雅黑"/>
                  <a:cs typeface="Calibri" panose="020F0502020204030204" pitchFamily="34" charset="0"/>
                </a:rPr>
                <a:t>cách</a:t>
              </a:r>
              <a:r>
                <a:rPr lang="en-US" sz="3200" dirty="0">
                  <a:solidFill>
                    <a:srgbClr val="FF0066"/>
                  </a:solidFill>
                  <a:latin typeface="Calibri" panose="020F0502020204030204" pitchFamily="34" charset="0"/>
                  <a:ea typeface="微软雅黑"/>
                  <a:cs typeface="Calibri" panose="020F0502020204030204" pitchFamily="34" charset="0"/>
                </a:rPr>
                <a:t> </a:t>
              </a:r>
              <a:r>
                <a:rPr lang="en-US" sz="3200" dirty="0" err="1">
                  <a:solidFill>
                    <a:srgbClr val="FF0066"/>
                  </a:solidFill>
                  <a:latin typeface="Calibri" panose="020F0502020204030204" pitchFamily="34" charset="0"/>
                  <a:ea typeface="微软雅黑"/>
                  <a:cs typeface="Calibri" panose="020F0502020204030204" pitchFamily="34" charset="0"/>
                </a:rPr>
                <a:t>sử</a:t>
              </a:r>
              <a:r>
                <a:rPr lang="en-US" sz="3200" dirty="0">
                  <a:solidFill>
                    <a:srgbClr val="FF0066"/>
                  </a:solidFill>
                  <a:latin typeface="Calibri" panose="020F0502020204030204" pitchFamily="34" charset="0"/>
                  <a:ea typeface="微软雅黑"/>
                  <a:cs typeface="Calibri" panose="020F0502020204030204" pitchFamily="34" charset="0"/>
                </a:rPr>
                <a:t> </a:t>
              </a:r>
              <a:r>
                <a:rPr lang="en-US" sz="3200" dirty="0" err="1">
                  <a:solidFill>
                    <a:srgbClr val="FF0066"/>
                  </a:solidFill>
                  <a:latin typeface="Calibri" panose="020F0502020204030204" pitchFamily="34" charset="0"/>
                  <a:ea typeface="微软雅黑"/>
                  <a:cs typeface="Calibri" panose="020F0502020204030204" pitchFamily="34" charset="0"/>
                </a:rPr>
                <a:t>dụng</a:t>
              </a:r>
              <a:r>
                <a:rPr lang="en-US" sz="3200" dirty="0">
                  <a:solidFill>
                    <a:srgbClr val="FF0066"/>
                  </a:solidFill>
                  <a:latin typeface="Calibri" panose="020F0502020204030204" pitchFamily="34" charset="0"/>
                  <a:ea typeface="微软雅黑"/>
                  <a:cs typeface="Calibri" panose="020F0502020204030204" pitchFamily="34" charset="0"/>
                </a:rPr>
                <a:t> </a:t>
              </a:r>
              <a:r>
                <a:rPr lang="en-US" sz="3200" dirty="0" err="1">
                  <a:solidFill>
                    <a:srgbClr val="FF0066"/>
                  </a:solidFill>
                  <a:latin typeface="Calibri" panose="020F0502020204030204" pitchFamily="34" charset="0"/>
                  <a:ea typeface="微软雅黑"/>
                  <a:cs typeface="Calibri" panose="020F0502020204030204" pitchFamily="34" charset="0"/>
                </a:rPr>
                <a:t>món</a:t>
              </a:r>
              <a:r>
                <a:rPr lang="en-US" sz="3200" dirty="0">
                  <a:solidFill>
                    <a:srgbClr val="FF0066"/>
                  </a:solidFill>
                  <a:latin typeface="Calibri" panose="020F0502020204030204" pitchFamily="34" charset="0"/>
                  <a:ea typeface="微软雅黑"/>
                  <a:cs typeface="Calibri" panose="020F0502020204030204" pitchFamily="34" charset="0"/>
                </a:rPr>
                <a:t> </a:t>
              </a:r>
              <a:r>
                <a:rPr lang="en-US" sz="3200" dirty="0" err="1">
                  <a:solidFill>
                    <a:srgbClr val="FF0066"/>
                  </a:solidFill>
                  <a:latin typeface="Calibri" panose="020F0502020204030204" pitchFamily="34" charset="0"/>
                  <a:ea typeface="微软雅黑"/>
                  <a:cs typeface="Calibri" panose="020F0502020204030204" pitchFamily="34" charset="0"/>
                </a:rPr>
                <a:t>đồ</a:t>
              </a:r>
              <a:r>
                <a:rPr lang="en-US" sz="3200" dirty="0">
                  <a:solidFill>
                    <a:srgbClr val="FF0066"/>
                  </a:solidFill>
                  <a:latin typeface="Calibri" panose="020F0502020204030204" pitchFamily="34" charset="0"/>
                  <a:ea typeface="微软雅黑"/>
                  <a:cs typeface="Calibri" panose="020F0502020204030204" pitchFamily="34" charset="0"/>
                </a:rPr>
                <a:t> </a:t>
              </a:r>
              <a:r>
                <a:rPr lang="en-US" sz="3200" dirty="0" err="1">
                  <a:solidFill>
                    <a:srgbClr val="FF0066"/>
                  </a:solidFill>
                  <a:latin typeface="Calibri" panose="020F0502020204030204" pitchFamily="34" charset="0"/>
                  <a:ea typeface="微软雅黑"/>
                  <a:cs typeface="Calibri" panose="020F0502020204030204" pitchFamily="34" charset="0"/>
                </a:rPr>
                <a:t>đó</a:t>
              </a:r>
              <a:r>
                <a:rPr lang="en-US" sz="3200" dirty="0">
                  <a:solidFill>
                    <a:srgbClr val="FF0066"/>
                  </a:solidFill>
                  <a:latin typeface="Calibri" panose="020F0502020204030204" pitchFamily="34" charset="0"/>
                  <a:ea typeface="微软雅黑"/>
                  <a:cs typeface="Calibri" panose="020F0502020204030204" pitchFamily="34" charset="0"/>
                </a:rPr>
                <a:t> </a:t>
              </a:r>
              <a:r>
                <a:rPr lang="en-US" sz="3200" dirty="0" err="1">
                  <a:solidFill>
                    <a:srgbClr val="FF0066"/>
                  </a:solidFill>
                  <a:latin typeface="Calibri" panose="020F0502020204030204" pitchFamily="34" charset="0"/>
                  <a:ea typeface="微软雅黑"/>
                  <a:cs typeface="Calibri" panose="020F0502020204030204" pitchFamily="34" charset="0"/>
                </a:rPr>
                <a:t>như</a:t>
              </a:r>
              <a:r>
                <a:rPr lang="en-US" sz="3200" dirty="0">
                  <a:solidFill>
                    <a:srgbClr val="FF0066"/>
                  </a:solidFill>
                  <a:latin typeface="Calibri" panose="020F0502020204030204" pitchFamily="34" charset="0"/>
                  <a:ea typeface="微软雅黑"/>
                  <a:cs typeface="Calibri" panose="020F0502020204030204" pitchFamily="34" charset="0"/>
                </a:rPr>
                <a:t> </a:t>
              </a:r>
              <a:r>
                <a:rPr lang="en-US" sz="3200" dirty="0" err="1">
                  <a:solidFill>
                    <a:srgbClr val="FF0066"/>
                  </a:solidFill>
                  <a:latin typeface="Calibri" panose="020F0502020204030204" pitchFamily="34" charset="0"/>
                  <a:ea typeface="微软雅黑"/>
                  <a:cs typeface="Calibri" panose="020F0502020204030204" pitchFamily="34" charset="0"/>
                </a:rPr>
                <a:t>nào</a:t>
              </a:r>
              <a:r>
                <a:rPr lang="en-US" sz="3200" dirty="0">
                  <a:solidFill>
                    <a:srgbClr val="FF0066"/>
                  </a:solidFill>
                  <a:latin typeface="Calibri" panose="020F0502020204030204" pitchFamily="34" charset="0"/>
                  <a:ea typeface="微软雅黑"/>
                  <a:cs typeface="Calibri" panose="020F0502020204030204" pitchFamily="34" charset="0"/>
                </a:rPr>
                <a:t> </a:t>
              </a:r>
              <a:r>
                <a:rPr lang="en-US" sz="3200" dirty="0" err="1">
                  <a:solidFill>
                    <a:srgbClr val="FF0066"/>
                  </a:solidFill>
                  <a:latin typeface="Calibri" panose="020F0502020204030204" pitchFamily="34" charset="0"/>
                  <a:ea typeface="微软雅黑"/>
                  <a:cs typeface="Calibri" panose="020F0502020204030204" pitchFamily="34" charset="0"/>
                </a:rPr>
                <a:t>với</a:t>
              </a:r>
              <a:r>
                <a:rPr lang="en-US" sz="3200" dirty="0">
                  <a:solidFill>
                    <a:srgbClr val="FF0066"/>
                  </a:solidFill>
                  <a:latin typeface="Calibri" panose="020F0502020204030204" pitchFamily="34" charset="0"/>
                  <a:ea typeface="微软雅黑"/>
                  <a:cs typeface="Calibri" panose="020F0502020204030204" pitchFamily="34" charset="0"/>
                </a:rPr>
                <a:t> </a:t>
              </a:r>
              <a:r>
                <a:rPr lang="en-US" sz="3200" dirty="0" err="1">
                  <a:solidFill>
                    <a:srgbClr val="FF0066"/>
                  </a:solidFill>
                  <a:latin typeface="Calibri" panose="020F0502020204030204" pitchFamily="34" charset="0"/>
                  <a:ea typeface="微软雅黑"/>
                  <a:cs typeface="Calibri" panose="020F0502020204030204" pitchFamily="34" charset="0"/>
                </a:rPr>
                <a:t>người</a:t>
              </a:r>
              <a:r>
                <a:rPr lang="en-US" sz="3200" dirty="0">
                  <a:solidFill>
                    <a:srgbClr val="FF0066"/>
                  </a:solidFill>
                  <a:latin typeface="Calibri" panose="020F0502020204030204" pitchFamily="34" charset="0"/>
                  <a:ea typeface="微软雅黑"/>
                  <a:cs typeface="Calibri" panose="020F0502020204030204" pitchFamily="34" charset="0"/>
                </a:rPr>
                <a:t> </a:t>
              </a:r>
              <a:r>
                <a:rPr lang="en-US" sz="3200" dirty="0" err="1">
                  <a:solidFill>
                    <a:srgbClr val="FF0066"/>
                  </a:solidFill>
                  <a:latin typeface="Calibri" panose="020F0502020204030204" pitchFamily="34" charset="0"/>
                  <a:ea typeface="微软雅黑"/>
                  <a:cs typeface="Calibri" panose="020F0502020204030204" pitchFamily="34" charset="0"/>
                </a:rPr>
                <a:t>thân</a:t>
              </a:r>
              <a:endParaRPr kumimoji="0" lang="en-US" sz="3200" b="0" i="0" u="none" strike="noStrike" kern="120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endParaRPr>
            </a:p>
          </p:txBody>
        </p:sp>
        <p:pic>
          <p:nvPicPr>
            <p:cNvPr id="280" name="Picture 4" descr="Stars Glitter Sticker by DP Animation Maker for iOS &amp;amp;amp; Android | GIPHY | Star  gif, Cartoon background, Animation maker">
              <a:extLst>
                <a:ext uri="{FF2B5EF4-FFF2-40B4-BE49-F238E27FC236}">
                  <a16:creationId xmlns:a16="http://schemas.microsoft.com/office/drawing/2014/main" xmlns="" id="{9D29E714-6413-499F-8FB1-D3FD9CC8B17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5998" y="2750568"/>
              <a:ext cx="1242148" cy="7634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xmlns="" id="{6AEDE155-04D8-4837-A5A1-0E50892DF37A}"/>
              </a:ext>
            </a:extLst>
          </p:cNvPr>
          <p:cNvGrpSpPr/>
          <p:nvPr/>
        </p:nvGrpSpPr>
        <p:grpSpPr>
          <a:xfrm>
            <a:off x="4873840" y="4817694"/>
            <a:ext cx="6575210" cy="1518625"/>
            <a:chOff x="6095999" y="2873891"/>
            <a:chExt cx="6003909" cy="1518625"/>
          </a:xfrm>
        </p:grpSpPr>
        <p:sp>
          <p:nvSpPr>
            <p:cNvPr id="13" name="TextBox 12">
              <a:extLst>
                <a:ext uri="{FF2B5EF4-FFF2-40B4-BE49-F238E27FC236}">
                  <a16:creationId xmlns:a16="http://schemas.microsoft.com/office/drawing/2014/main" xmlns="" id="{99EFC5A8-EFED-4EF0-9782-A4086A392A1F}"/>
                </a:ext>
              </a:extLst>
            </p:cNvPr>
            <p:cNvSpPr txBox="1"/>
            <p:nvPr/>
          </p:nvSpPr>
          <p:spPr>
            <a:xfrm>
              <a:off x="6451384" y="3192187"/>
              <a:ext cx="5648524" cy="1200329"/>
            </a:xfrm>
            <a:custGeom>
              <a:avLst/>
              <a:gdLst>
                <a:gd name="connsiteX0" fmla="*/ 0 w 5648524"/>
                <a:gd name="connsiteY0" fmla="*/ 0 h 1200329"/>
                <a:gd name="connsiteX1" fmla="*/ 395397 w 5648524"/>
                <a:gd name="connsiteY1" fmla="*/ 0 h 1200329"/>
                <a:gd name="connsiteX2" fmla="*/ 847279 w 5648524"/>
                <a:gd name="connsiteY2" fmla="*/ 0 h 1200329"/>
                <a:gd name="connsiteX3" fmla="*/ 1412131 w 5648524"/>
                <a:gd name="connsiteY3" fmla="*/ 0 h 1200329"/>
                <a:gd name="connsiteX4" fmla="*/ 2033469 w 5648524"/>
                <a:gd name="connsiteY4" fmla="*/ 0 h 1200329"/>
                <a:gd name="connsiteX5" fmla="*/ 2654806 w 5648524"/>
                <a:gd name="connsiteY5" fmla="*/ 0 h 1200329"/>
                <a:gd name="connsiteX6" fmla="*/ 3332629 w 5648524"/>
                <a:gd name="connsiteY6" fmla="*/ 0 h 1200329"/>
                <a:gd name="connsiteX7" fmla="*/ 3784511 w 5648524"/>
                <a:gd name="connsiteY7" fmla="*/ 0 h 1200329"/>
                <a:gd name="connsiteX8" fmla="*/ 4179908 w 5648524"/>
                <a:gd name="connsiteY8" fmla="*/ 0 h 1200329"/>
                <a:gd name="connsiteX9" fmla="*/ 4744760 w 5648524"/>
                <a:gd name="connsiteY9" fmla="*/ 0 h 1200329"/>
                <a:gd name="connsiteX10" fmla="*/ 5648524 w 5648524"/>
                <a:gd name="connsiteY10" fmla="*/ 0 h 1200329"/>
                <a:gd name="connsiteX11" fmla="*/ 5648524 w 5648524"/>
                <a:gd name="connsiteY11" fmla="*/ 364100 h 1200329"/>
                <a:gd name="connsiteX12" fmla="*/ 5648524 w 5648524"/>
                <a:gd name="connsiteY12" fmla="*/ 776213 h 1200329"/>
                <a:gd name="connsiteX13" fmla="*/ 5648524 w 5648524"/>
                <a:gd name="connsiteY13" fmla="*/ 1200329 h 1200329"/>
                <a:gd name="connsiteX14" fmla="*/ 5140157 w 5648524"/>
                <a:gd name="connsiteY14" fmla="*/ 1200329 h 1200329"/>
                <a:gd name="connsiteX15" fmla="*/ 4462334 w 5648524"/>
                <a:gd name="connsiteY15" fmla="*/ 1200329 h 1200329"/>
                <a:gd name="connsiteX16" fmla="*/ 4010452 w 5648524"/>
                <a:gd name="connsiteY16" fmla="*/ 1200329 h 1200329"/>
                <a:gd name="connsiteX17" fmla="*/ 3558570 w 5648524"/>
                <a:gd name="connsiteY17" fmla="*/ 1200329 h 1200329"/>
                <a:gd name="connsiteX18" fmla="*/ 3050203 w 5648524"/>
                <a:gd name="connsiteY18" fmla="*/ 1200329 h 1200329"/>
                <a:gd name="connsiteX19" fmla="*/ 2372380 w 5648524"/>
                <a:gd name="connsiteY19" fmla="*/ 1200329 h 1200329"/>
                <a:gd name="connsiteX20" fmla="*/ 1864013 w 5648524"/>
                <a:gd name="connsiteY20" fmla="*/ 1200329 h 1200329"/>
                <a:gd name="connsiteX21" fmla="*/ 1468616 w 5648524"/>
                <a:gd name="connsiteY21" fmla="*/ 1200329 h 1200329"/>
                <a:gd name="connsiteX22" fmla="*/ 1073220 w 5648524"/>
                <a:gd name="connsiteY22" fmla="*/ 1200329 h 1200329"/>
                <a:gd name="connsiteX23" fmla="*/ 677823 w 5648524"/>
                <a:gd name="connsiteY23" fmla="*/ 1200329 h 1200329"/>
                <a:gd name="connsiteX24" fmla="*/ 0 w 5648524"/>
                <a:gd name="connsiteY24" fmla="*/ 1200329 h 1200329"/>
                <a:gd name="connsiteX25" fmla="*/ 0 w 5648524"/>
                <a:gd name="connsiteY25" fmla="*/ 836229 h 1200329"/>
                <a:gd name="connsiteX26" fmla="*/ 0 w 5648524"/>
                <a:gd name="connsiteY26" fmla="*/ 436120 h 1200329"/>
                <a:gd name="connsiteX27" fmla="*/ 0 w 5648524"/>
                <a:gd name="connsiteY27"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48524" h="1200329" fill="none" extrusionOk="0">
                  <a:moveTo>
                    <a:pt x="0" y="0"/>
                  </a:moveTo>
                  <a:cubicBezTo>
                    <a:pt x="85237" y="-27217"/>
                    <a:pt x="210728" y="3918"/>
                    <a:pt x="395397" y="0"/>
                  </a:cubicBezTo>
                  <a:cubicBezTo>
                    <a:pt x="580066" y="-3918"/>
                    <a:pt x="694871" y="19704"/>
                    <a:pt x="847279" y="0"/>
                  </a:cubicBezTo>
                  <a:cubicBezTo>
                    <a:pt x="999687" y="-19704"/>
                    <a:pt x="1168038" y="3315"/>
                    <a:pt x="1412131" y="0"/>
                  </a:cubicBezTo>
                  <a:cubicBezTo>
                    <a:pt x="1656224" y="-3315"/>
                    <a:pt x="1793777" y="39263"/>
                    <a:pt x="2033469" y="0"/>
                  </a:cubicBezTo>
                  <a:cubicBezTo>
                    <a:pt x="2273161" y="-39263"/>
                    <a:pt x="2440642" y="73428"/>
                    <a:pt x="2654806" y="0"/>
                  </a:cubicBezTo>
                  <a:cubicBezTo>
                    <a:pt x="2868970" y="-73428"/>
                    <a:pt x="3023918" y="32389"/>
                    <a:pt x="3332629" y="0"/>
                  </a:cubicBezTo>
                  <a:cubicBezTo>
                    <a:pt x="3641340" y="-32389"/>
                    <a:pt x="3560476" y="2919"/>
                    <a:pt x="3784511" y="0"/>
                  </a:cubicBezTo>
                  <a:cubicBezTo>
                    <a:pt x="4008546" y="-2919"/>
                    <a:pt x="4025090" y="42253"/>
                    <a:pt x="4179908" y="0"/>
                  </a:cubicBezTo>
                  <a:cubicBezTo>
                    <a:pt x="4334726" y="-42253"/>
                    <a:pt x="4533499" y="44709"/>
                    <a:pt x="4744760" y="0"/>
                  </a:cubicBezTo>
                  <a:cubicBezTo>
                    <a:pt x="4956021" y="-44709"/>
                    <a:pt x="5236936" y="20416"/>
                    <a:pt x="5648524" y="0"/>
                  </a:cubicBezTo>
                  <a:cubicBezTo>
                    <a:pt x="5668552" y="99032"/>
                    <a:pt x="5648269" y="284314"/>
                    <a:pt x="5648524" y="364100"/>
                  </a:cubicBezTo>
                  <a:cubicBezTo>
                    <a:pt x="5648779" y="443886"/>
                    <a:pt x="5603995" y="673903"/>
                    <a:pt x="5648524" y="776213"/>
                  </a:cubicBezTo>
                  <a:cubicBezTo>
                    <a:pt x="5693053" y="878523"/>
                    <a:pt x="5644834" y="1076134"/>
                    <a:pt x="5648524" y="1200329"/>
                  </a:cubicBezTo>
                  <a:cubicBezTo>
                    <a:pt x="5410476" y="1205482"/>
                    <a:pt x="5291762" y="1163327"/>
                    <a:pt x="5140157" y="1200329"/>
                  </a:cubicBezTo>
                  <a:cubicBezTo>
                    <a:pt x="4988552" y="1237331"/>
                    <a:pt x="4624208" y="1186668"/>
                    <a:pt x="4462334" y="1200329"/>
                  </a:cubicBezTo>
                  <a:cubicBezTo>
                    <a:pt x="4300460" y="1213990"/>
                    <a:pt x="4159818" y="1164994"/>
                    <a:pt x="4010452" y="1200329"/>
                  </a:cubicBezTo>
                  <a:cubicBezTo>
                    <a:pt x="3861086" y="1235664"/>
                    <a:pt x="3764985" y="1153411"/>
                    <a:pt x="3558570" y="1200329"/>
                  </a:cubicBezTo>
                  <a:cubicBezTo>
                    <a:pt x="3352155" y="1247247"/>
                    <a:pt x="3277547" y="1183577"/>
                    <a:pt x="3050203" y="1200329"/>
                  </a:cubicBezTo>
                  <a:cubicBezTo>
                    <a:pt x="2822859" y="1217081"/>
                    <a:pt x="2710145" y="1175770"/>
                    <a:pt x="2372380" y="1200329"/>
                  </a:cubicBezTo>
                  <a:cubicBezTo>
                    <a:pt x="2034615" y="1224888"/>
                    <a:pt x="2113415" y="1145302"/>
                    <a:pt x="1864013" y="1200329"/>
                  </a:cubicBezTo>
                  <a:cubicBezTo>
                    <a:pt x="1614611" y="1255356"/>
                    <a:pt x="1660446" y="1196414"/>
                    <a:pt x="1468616" y="1200329"/>
                  </a:cubicBezTo>
                  <a:cubicBezTo>
                    <a:pt x="1276786" y="1204244"/>
                    <a:pt x="1197597" y="1181503"/>
                    <a:pt x="1073220" y="1200329"/>
                  </a:cubicBezTo>
                  <a:cubicBezTo>
                    <a:pt x="948843" y="1219155"/>
                    <a:pt x="810485" y="1155868"/>
                    <a:pt x="677823" y="1200329"/>
                  </a:cubicBezTo>
                  <a:cubicBezTo>
                    <a:pt x="545161" y="1244790"/>
                    <a:pt x="316333" y="1187099"/>
                    <a:pt x="0" y="1200329"/>
                  </a:cubicBezTo>
                  <a:cubicBezTo>
                    <a:pt x="-1993" y="1086266"/>
                    <a:pt x="24993" y="916039"/>
                    <a:pt x="0" y="836229"/>
                  </a:cubicBezTo>
                  <a:cubicBezTo>
                    <a:pt x="-24993" y="756419"/>
                    <a:pt x="47362" y="580541"/>
                    <a:pt x="0" y="436120"/>
                  </a:cubicBezTo>
                  <a:cubicBezTo>
                    <a:pt x="-47362" y="291699"/>
                    <a:pt x="29615" y="178092"/>
                    <a:pt x="0" y="0"/>
                  </a:cubicBezTo>
                  <a:close/>
                </a:path>
                <a:path w="5648524" h="1200329" stroke="0" extrusionOk="0">
                  <a:moveTo>
                    <a:pt x="0" y="0"/>
                  </a:moveTo>
                  <a:cubicBezTo>
                    <a:pt x="188754" y="-51804"/>
                    <a:pt x="351580" y="38113"/>
                    <a:pt x="451882" y="0"/>
                  </a:cubicBezTo>
                  <a:cubicBezTo>
                    <a:pt x="552184" y="-38113"/>
                    <a:pt x="846878" y="38626"/>
                    <a:pt x="1129705" y="0"/>
                  </a:cubicBezTo>
                  <a:cubicBezTo>
                    <a:pt x="1412532" y="-38626"/>
                    <a:pt x="1577539" y="3920"/>
                    <a:pt x="1694557" y="0"/>
                  </a:cubicBezTo>
                  <a:cubicBezTo>
                    <a:pt x="1811575" y="-3920"/>
                    <a:pt x="1954033" y="55120"/>
                    <a:pt x="2202924" y="0"/>
                  </a:cubicBezTo>
                  <a:cubicBezTo>
                    <a:pt x="2451815" y="-55120"/>
                    <a:pt x="2653577" y="10255"/>
                    <a:pt x="2824262" y="0"/>
                  </a:cubicBezTo>
                  <a:cubicBezTo>
                    <a:pt x="2994947" y="-10255"/>
                    <a:pt x="3296598" y="9672"/>
                    <a:pt x="3445600" y="0"/>
                  </a:cubicBezTo>
                  <a:cubicBezTo>
                    <a:pt x="3594602" y="-9672"/>
                    <a:pt x="3822967" y="64858"/>
                    <a:pt x="4010452" y="0"/>
                  </a:cubicBezTo>
                  <a:cubicBezTo>
                    <a:pt x="4197937" y="-64858"/>
                    <a:pt x="4349104" y="16715"/>
                    <a:pt x="4518819" y="0"/>
                  </a:cubicBezTo>
                  <a:cubicBezTo>
                    <a:pt x="4688534" y="-16715"/>
                    <a:pt x="4802056" y="26772"/>
                    <a:pt x="4914216" y="0"/>
                  </a:cubicBezTo>
                  <a:cubicBezTo>
                    <a:pt x="5026376" y="-26772"/>
                    <a:pt x="5424199" y="74851"/>
                    <a:pt x="5648524" y="0"/>
                  </a:cubicBezTo>
                  <a:cubicBezTo>
                    <a:pt x="5689202" y="123613"/>
                    <a:pt x="5601330" y="268539"/>
                    <a:pt x="5648524" y="412113"/>
                  </a:cubicBezTo>
                  <a:cubicBezTo>
                    <a:pt x="5695718" y="555687"/>
                    <a:pt x="5647331" y="708051"/>
                    <a:pt x="5648524" y="812223"/>
                  </a:cubicBezTo>
                  <a:cubicBezTo>
                    <a:pt x="5649717" y="916395"/>
                    <a:pt x="5611422" y="1044933"/>
                    <a:pt x="5648524" y="1200329"/>
                  </a:cubicBezTo>
                  <a:cubicBezTo>
                    <a:pt x="5348553" y="1235327"/>
                    <a:pt x="5333288" y="1139028"/>
                    <a:pt x="5027186" y="1200329"/>
                  </a:cubicBezTo>
                  <a:cubicBezTo>
                    <a:pt x="4721084" y="1261630"/>
                    <a:pt x="4673025" y="1168887"/>
                    <a:pt x="4405849" y="1200329"/>
                  </a:cubicBezTo>
                  <a:cubicBezTo>
                    <a:pt x="4138673" y="1231771"/>
                    <a:pt x="4072980" y="1165802"/>
                    <a:pt x="3953967" y="1200329"/>
                  </a:cubicBezTo>
                  <a:cubicBezTo>
                    <a:pt x="3834954" y="1234856"/>
                    <a:pt x="3647244" y="1180720"/>
                    <a:pt x="3502085" y="1200329"/>
                  </a:cubicBezTo>
                  <a:cubicBezTo>
                    <a:pt x="3356926" y="1219938"/>
                    <a:pt x="3188417" y="1185941"/>
                    <a:pt x="2880747" y="1200329"/>
                  </a:cubicBezTo>
                  <a:cubicBezTo>
                    <a:pt x="2573077" y="1214717"/>
                    <a:pt x="2584066" y="1186694"/>
                    <a:pt x="2428865" y="1200329"/>
                  </a:cubicBezTo>
                  <a:cubicBezTo>
                    <a:pt x="2273664" y="1213964"/>
                    <a:pt x="1898396" y="1165921"/>
                    <a:pt x="1751042" y="1200329"/>
                  </a:cubicBezTo>
                  <a:cubicBezTo>
                    <a:pt x="1603688" y="1234737"/>
                    <a:pt x="1495079" y="1166745"/>
                    <a:pt x="1299161" y="1200329"/>
                  </a:cubicBezTo>
                  <a:cubicBezTo>
                    <a:pt x="1103243" y="1233913"/>
                    <a:pt x="769796" y="1180290"/>
                    <a:pt x="621338" y="1200329"/>
                  </a:cubicBezTo>
                  <a:cubicBezTo>
                    <a:pt x="472880" y="1220368"/>
                    <a:pt x="197818" y="1157543"/>
                    <a:pt x="0" y="1200329"/>
                  </a:cubicBezTo>
                  <a:cubicBezTo>
                    <a:pt x="-5668" y="1033094"/>
                    <a:pt x="34758" y="973752"/>
                    <a:pt x="0" y="812223"/>
                  </a:cubicBezTo>
                  <a:cubicBezTo>
                    <a:pt x="-34758" y="650694"/>
                    <a:pt x="21605" y="516186"/>
                    <a:pt x="0" y="400110"/>
                  </a:cubicBezTo>
                  <a:cubicBezTo>
                    <a:pt x="-21605" y="284034"/>
                    <a:pt x="30391" y="157481"/>
                    <a:pt x="0" y="0"/>
                  </a:cubicBezTo>
                  <a:close/>
                </a:path>
              </a:pathLst>
            </a:custGeom>
            <a:solidFill>
              <a:srgbClr val="FFFF66"/>
            </a:solidFill>
            <a:ln w="28575">
              <a:solidFill>
                <a:srgbClr val="FFC000"/>
              </a:solidFill>
              <a:extLst>
                <a:ext uri="{C807C97D-BFC1-408E-A445-0C87EB9F89A2}">
                  <ask:lineSketchStyleProps xmlns:ask="http://schemas.microsoft.com/office/drawing/2018/sketchyshapes" xmlns="" sd="3682326931">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Em</a:t>
              </a:r>
              <a:r>
                <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cần</a:t>
              </a:r>
              <a:r>
                <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mua</a:t>
              </a:r>
              <a:r>
                <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những</a:t>
              </a:r>
              <a:r>
                <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món</a:t>
              </a:r>
              <a:r>
                <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đồ</a:t>
              </a:r>
              <a:r>
                <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nào</a:t>
              </a:r>
              <a:r>
                <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mới</a:t>
              </a:r>
              <a:r>
                <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a:t>
              </a:r>
            </a:p>
          </p:txBody>
        </p:sp>
        <p:pic>
          <p:nvPicPr>
            <p:cNvPr id="14" name="Picture 4" descr="Stars Glitter Sticker by DP Animation Maker for iOS &amp;amp;amp; Android | GIPHY | Star  gif, Cartoon background, Animation maker">
              <a:extLst>
                <a:ext uri="{FF2B5EF4-FFF2-40B4-BE49-F238E27FC236}">
                  <a16:creationId xmlns:a16="http://schemas.microsoft.com/office/drawing/2014/main" xmlns="" id="{20346FC6-1EB4-4B0A-BF7A-20DDB52EE6C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5999" y="2873891"/>
              <a:ext cx="1041485" cy="640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29937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strips(downRight)">
                                          <p:cBhvr>
                                            <p:cTn id="7" dur="750"/>
                                            <p:tgtEl>
                                              <p:spTgt spid="267"/>
                                            </p:tgtEl>
                                          </p:cBhvr>
                                        </p:animEffect>
                                      </p:childTnLst>
                                    </p:cTn>
                                  </p:par>
                                  <p:par>
                                    <p:cTn id="8" presetID="31" presetClass="entr" presetSubtype="0" fill="hold" nodeType="withEffect">
                                      <p:stCondLst>
                                        <p:cond delay="0"/>
                                      </p:stCondLst>
                                      <p:childTnLst>
                                        <p:set>
                                          <p:cBhvr>
                                            <p:cTn id="9" dur="1" fill="hold">
                                              <p:stCondLst>
                                                <p:cond delay="0"/>
                                              </p:stCondLst>
                                            </p:cTn>
                                            <p:tgtEl>
                                              <p:spTgt spid="273"/>
                                            </p:tgtEl>
                                            <p:attrNameLst>
                                              <p:attrName>style.visibility</p:attrName>
                                            </p:attrNameLst>
                                          </p:cBhvr>
                                          <p:to>
                                            <p:strVal val="visible"/>
                                          </p:to>
                                        </p:set>
                                        <p:anim calcmode="lin" valueType="num">
                                          <p:cBhvr>
                                            <p:cTn id="10" dur="750" fill="hold"/>
                                            <p:tgtEl>
                                              <p:spTgt spid="273"/>
                                            </p:tgtEl>
                                            <p:attrNameLst>
                                              <p:attrName>ppt_w</p:attrName>
                                            </p:attrNameLst>
                                          </p:cBhvr>
                                          <p:tavLst>
                                            <p:tav tm="0">
                                              <p:val>
                                                <p:fltVal val="0"/>
                                              </p:val>
                                            </p:tav>
                                            <p:tav tm="100000">
                                              <p:val>
                                                <p:strVal val="#ppt_w"/>
                                              </p:val>
                                            </p:tav>
                                          </p:tavLst>
                                        </p:anim>
                                        <p:anim calcmode="lin" valueType="num">
                                          <p:cBhvr>
                                            <p:cTn id="11" dur="750" fill="hold"/>
                                            <p:tgtEl>
                                              <p:spTgt spid="273"/>
                                            </p:tgtEl>
                                            <p:attrNameLst>
                                              <p:attrName>ppt_h</p:attrName>
                                            </p:attrNameLst>
                                          </p:cBhvr>
                                          <p:tavLst>
                                            <p:tav tm="0">
                                              <p:val>
                                                <p:fltVal val="0"/>
                                              </p:val>
                                            </p:tav>
                                            <p:tav tm="100000">
                                              <p:val>
                                                <p:strVal val="#ppt_h"/>
                                              </p:val>
                                            </p:tav>
                                          </p:tavLst>
                                        </p:anim>
                                        <p:anim calcmode="lin" valueType="num">
                                          <p:cBhvr>
                                            <p:cTn id="12" dur="750" fill="hold"/>
                                            <p:tgtEl>
                                              <p:spTgt spid="273"/>
                                            </p:tgtEl>
                                            <p:attrNameLst>
                                              <p:attrName>style.rotation</p:attrName>
                                            </p:attrNameLst>
                                          </p:cBhvr>
                                          <p:tavLst>
                                            <p:tav tm="0">
                                              <p:val>
                                                <p:fltVal val="90"/>
                                              </p:val>
                                            </p:tav>
                                            <p:tav tm="100000">
                                              <p:val>
                                                <p:fltVal val="0"/>
                                              </p:val>
                                            </p:tav>
                                          </p:tavLst>
                                        </p:anim>
                                        <p:animEffect transition="in" filter="fade">
                                          <p:cBhvr>
                                            <p:cTn id="13" dur="750"/>
                                            <p:tgtEl>
                                              <p:spTgt spid="27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274"/>
                                            </p:tgtEl>
                                            <p:attrNameLst>
                                              <p:attrName>style.visibility</p:attrName>
                                            </p:attrNameLst>
                                          </p:cBhvr>
                                          <p:to>
                                            <p:strVal val="visible"/>
                                          </p:to>
                                        </p:set>
                                        <p:anim calcmode="lin" valueType="num" p14:bounceEnd="40000">
                                          <p:cBhvr additive="base">
                                            <p:cTn id="18" dur="750" fill="hold"/>
                                            <p:tgtEl>
                                              <p:spTgt spid="274"/>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2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uỷn.wav"/>
                                            </p:tgtEl>
                                          </p:cMediaNode>
                                        </p:audio>
                                      </p:sub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75"/>
                                            </p:tgtEl>
                                            <p:attrNameLst>
                                              <p:attrName>style.visibility</p:attrName>
                                            </p:attrNameLst>
                                          </p:cBhvr>
                                          <p:to>
                                            <p:strVal val="visible"/>
                                          </p:to>
                                        </p:set>
                                        <p:animEffect transition="in" filter="fade">
                                          <p:cBhvr>
                                            <p:cTn id="24" dur="500"/>
                                            <p:tgtEl>
                                              <p:spTgt spid="275"/>
                                            </p:tgtEl>
                                          </p:cBhvr>
                                        </p:animEffect>
                                        <p:anim calcmode="lin" valueType="num">
                                          <p:cBhvr>
                                            <p:cTn id="25" dur="500" fill="hold"/>
                                            <p:tgtEl>
                                              <p:spTgt spid="275"/>
                                            </p:tgtEl>
                                            <p:attrNameLst>
                                              <p:attrName>ppt_x</p:attrName>
                                            </p:attrNameLst>
                                          </p:cBhvr>
                                          <p:tavLst>
                                            <p:tav tm="0">
                                              <p:val>
                                                <p:strVal val="#ppt_x"/>
                                              </p:val>
                                            </p:tav>
                                            <p:tav tm="100000">
                                              <p:val>
                                                <p:strVal val="#ppt_x"/>
                                              </p:val>
                                            </p:tav>
                                          </p:tavLst>
                                        </p:anim>
                                        <p:anim calcmode="lin" valueType="num">
                                          <p:cBhvr>
                                            <p:cTn id="26" dur="500" fill="hold"/>
                                            <p:tgtEl>
                                              <p:spTgt spid="27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278"/>
                                            </p:tgtEl>
                                            <p:attrNameLst>
                                              <p:attrName>style.visibility</p:attrName>
                                            </p:attrNameLst>
                                          </p:cBhvr>
                                          <p:to>
                                            <p:strVal val="visible"/>
                                          </p:to>
                                        </p:set>
                                        <p:animEffect transition="in" filter="fade">
                                          <p:cBhvr>
                                            <p:cTn id="31" dur="500"/>
                                            <p:tgtEl>
                                              <p:spTgt spid="278"/>
                                            </p:tgtEl>
                                          </p:cBhvr>
                                        </p:animEffect>
                                        <p:anim calcmode="lin" valueType="num">
                                          <p:cBhvr>
                                            <p:cTn id="32" dur="500" fill="hold"/>
                                            <p:tgtEl>
                                              <p:spTgt spid="278"/>
                                            </p:tgtEl>
                                            <p:attrNameLst>
                                              <p:attrName>ppt_x</p:attrName>
                                            </p:attrNameLst>
                                          </p:cBhvr>
                                          <p:tavLst>
                                            <p:tav tm="0">
                                              <p:val>
                                                <p:strVal val="#ppt_x"/>
                                              </p:val>
                                            </p:tav>
                                            <p:tav tm="100000">
                                              <p:val>
                                                <p:strVal val="#ppt_x"/>
                                              </p:val>
                                            </p:tav>
                                          </p:tavLst>
                                        </p:anim>
                                        <p:anim calcmode="lin" valueType="num">
                                          <p:cBhvr>
                                            <p:cTn id="33" dur="500" fill="hold"/>
                                            <p:tgtEl>
                                              <p:spTgt spid="27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anim calcmode="lin" valueType="num">
                                          <p:cBhvr>
                                            <p:cTn id="39" dur="500" fill="hold"/>
                                            <p:tgtEl>
                                              <p:spTgt spid="12"/>
                                            </p:tgtEl>
                                            <p:attrNameLst>
                                              <p:attrName>ppt_x</p:attrName>
                                            </p:attrNameLst>
                                          </p:cBhvr>
                                          <p:tavLst>
                                            <p:tav tm="0">
                                              <p:val>
                                                <p:strVal val="#ppt_x"/>
                                              </p:val>
                                            </p:tav>
                                            <p:tav tm="100000">
                                              <p:val>
                                                <p:strVal val="#ppt_x"/>
                                              </p:val>
                                            </p:tav>
                                          </p:tavLst>
                                        </p:anim>
                                        <p:anim calcmode="lin" valueType="num">
                                          <p:cBhvr>
                                            <p:cTn id="40"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strips(downRight)">
                                          <p:cBhvr>
                                            <p:cTn id="7" dur="750"/>
                                            <p:tgtEl>
                                              <p:spTgt spid="267"/>
                                            </p:tgtEl>
                                          </p:cBhvr>
                                        </p:animEffect>
                                      </p:childTnLst>
                                    </p:cTn>
                                  </p:par>
                                  <p:par>
                                    <p:cTn id="8" presetID="31" presetClass="entr" presetSubtype="0" fill="hold" nodeType="withEffect">
                                      <p:stCondLst>
                                        <p:cond delay="0"/>
                                      </p:stCondLst>
                                      <p:childTnLst>
                                        <p:set>
                                          <p:cBhvr>
                                            <p:cTn id="9" dur="1" fill="hold">
                                              <p:stCondLst>
                                                <p:cond delay="0"/>
                                              </p:stCondLst>
                                            </p:cTn>
                                            <p:tgtEl>
                                              <p:spTgt spid="273"/>
                                            </p:tgtEl>
                                            <p:attrNameLst>
                                              <p:attrName>style.visibility</p:attrName>
                                            </p:attrNameLst>
                                          </p:cBhvr>
                                          <p:to>
                                            <p:strVal val="visible"/>
                                          </p:to>
                                        </p:set>
                                        <p:anim calcmode="lin" valueType="num">
                                          <p:cBhvr>
                                            <p:cTn id="10" dur="750" fill="hold"/>
                                            <p:tgtEl>
                                              <p:spTgt spid="273"/>
                                            </p:tgtEl>
                                            <p:attrNameLst>
                                              <p:attrName>ppt_w</p:attrName>
                                            </p:attrNameLst>
                                          </p:cBhvr>
                                          <p:tavLst>
                                            <p:tav tm="0">
                                              <p:val>
                                                <p:fltVal val="0"/>
                                              </p:val>
                                            </p:tav>
                                            <p:tav tm="100000">
                                              <p:val>
                                                <p:strVal val="#ppt_w"/>
                                              </p:val>
                                            </p:tav>
                                          </p:tavLst>
                                        </p:anim>
                                        <p:anim calcmode="lin" valueType="num">
                                          <p:cBhvr>
                                            <p:cTn id="11" dur="750" fill="hold"/>
                                            <p:tgtEl>
                                              <p:spTgt spid="273"/>
                                            </p:tgtEl>
                                            <p:attrNameLst>
                                              <p:attrName>ppt_h</p:attrName>
                                            </p:attrNameLst>
                                          </p:cBhvr>
                                          <p:tavLst>
                                            <p:tav tm="0">
                                              <p:val>
                                                <p:fltVal val="0"/>
                                              </p:val>
                                            </p:tav>
                                            <p:tav tm="100000">
                                              <p:val>
                                                <p:strVal val="#ppt_h"/>
                                              </p:val>
                                            </p:tav>
                                          </p:tavLst>
                                        </p:anim>
                                        <p:anim calcmode="lin" valueType="num">
                                          <p:cBhvr>
                                            <p:cTn id="12" dur="750" fill="hold"/>
                                            <p:tgtEl>
                                              <p:spTgt spid="273"/>
                                            </p:tgtEl>
                                            <p:attrNameLst>
                                              <p:attrName>style.rotation</p:attrName>
                                            </p:attrNameLst>
                                          </p:cBhvr>
                                          <p:tavLst>
                                            <p:tav tm="0">
                                              <p:val>
                                                <p:fltVal val="90"/>
                                              </p:val>
                                            </p:tav>
                                            <p:tav tm="100000">
                                              <p:val>
                                                <p:fltVal val="0"/>
                                              </p:val>
                                            </p:tav>
                                          </p:tavLst>
                                        </p:anim>
                                        <p:animEffect transition="in" filter="fade">
                                          <p:cBhvr>
                                            <p:cTn id="13" dur="750"/>
                                            <p:tgtEl>
                                              <p:spTgt spid="27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74"/>
                                            </p:tgtEl>
                                            <p:attrNameLst>
                                              <p:attrName>style.visibility</p:attrName>
                                            </p:attrNameLst>
                                          </p:cBhvr>
                                          <p:to>
                                            <p:strVal val="visible"/>
                                          </p:to>
                                        </p:set>
                                        <p:anim calcmode="lin" valueType="num">
                                          <p:cBhvr additive="base">
                                            <p:cTn id="18" dur="750" fill="hold"/>
                                            <p:tgtEl>
                                              <p:spTgt spid="274"/>
                                            </p:tgtEl>
                                            <p:attrNameLst>
                                              <p:attrName>ppt_x</p:attrName>
                                            </p:attrNameLst>
                                          </p:cBhvr>
                                          <p:tavLst>
                                            <p:tav tm="0">
                                              <p:val>
                                                <p:strVal val="#ppt_x"/>
                                              </p:val>
                                            </p:tav>
                                            <p:tav tm="100000">
                                              <p:val>
                                                <p:strVal val="#ppt_x"/>
                                              </p:val>
                                            </p:tav>
                                          </p:tavLst>
                                        </p:anim>
                                        <p:anim calcmode="lin" valueType="num">
                                          <p:cBhvr additive="base">
                                            <p:cTn id="19" dur="750" fill="hold"/>
                                            <p:tgtEl>
                                              <p:spTgt spid="2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8" name="uỷn.wav"/>
                                            </p:tgtEl>
                                          </p:cMediaNode>
                                        </p:audio>
                                      </p:sub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75"/>
                                            </p:tgtEl>
                                            <p:attrNameLst>
                                              <p:attrName>style.visibility</p:attrName>
                                            </p:attrNameLst>
                                          </p:cBhvr>
                                          <p:to>
                                            <p:strVal val="visible"/>
                                          </p:to>
                                        </p:set>
                                        <p:animEffect transition="in" filter="fade">
                                          <p:cBhvr>
                                            <p:cTn id="24" dur="500"/>
                                            <p:tgtEl>
                                              <p:spTgt spid="275"/>
                                            </p:tgtEl>
                                          </p:cBhvr>
                                        </p:animEffect>
                                        <p:anim calcmode="lin" valueType="num">
                                          <p:cBhvr>
                                            <p:cTn id="25" dur="500" fill="hold"/>
                                            <p:tgtEl>
                                              <p:spTgt spid="275"/>
                                            </p:tgtEl>
                                            <p:attrNameLst>
                                              <p:attrName>ppt_x</p:attrName>
                                            </p:attrNameLst>
                                          </p:cBhvr>
                                          <p:tavLst>
                                            <p:tav tm="0">
                                              <p:val>
                                                <p:strVal val="#ppt_x"/>
                                              </p:val>
                                            </p:tav>
                                            <p:tav tm="100000">
                                              <p:val>
                                                <p:strVal val="#ppt_x"/>
                                              </p:val>
                                            </p:tav>
                                          </p:tavLst>
                                        </p:anim>
                                        <p:anim calcmode="lin" valueType="num">
                                          <p:cBhvr>
                                            <p:cTn id="26" dur="500" fill="hold"/>
                                            <p:tgtEl>
                                              <p:spTgt spid="27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278"/>
                                            </p:tgtEl>
                                            <p:attrNameLst>
                                              <p:attrName>style.visibility</p:attrName>
                                            </p:attrNameLst>
                                          </p:cBhvr>
                                          <p:to>
                                            <p:strVal val="visible"/>
                                          </p:to>
                                        </p:set>
                                        <p:animEffect transition="in" filter="fade">
                                          <p:cBhvr>
                                            <p:cTn id="31" dur="500"/>
                                            <p:tgtEl>
                                              <p:spTgt spid="278"/>
                                            </p:tgtEl>
                                          </p:cBhvr>
                                        </p:animEffect>
                                        <p:anim calcmode="lin" valueType="num">
                                          <p:cBhvr>
                                            <p:cTn id="32" dur="500" fill="hold"/>
                                            <p:tgtEl>
                                              <p:spTgt spid="278"/>
                                            </p:tgtEl>
                                            <p:attrNameLst>
                                              <p:attrName>ppt_x</p:attrName>
                                            </p:attrNameLst>
                                          </p:cBhvr>
                                          <p:tavLst>
                                            <p:tav tm="0">
                                              <p:val>
                                                <p:strVal val="#ppt_x"/>
                                              </p:val>
                                            </p:tav>
                                            <p:tav tm="100000">
                                              <p:val>
                                                <p:strVal val="#ppt_x"/>
                                              </p:val>
                                            </p:tav>
                                          </p:tavLst>
                                        </p:anim>
                                        <p:anim calcmode="lin" valueType="num">
                                          <p:cBhvr>
                                            <p:cTn id="33" dur="500" fill="hold"/>
                                            <p:tgtEl>
                                              <p:spTgt spid="27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anim calcmode="lin" valueType="num">
                                          <p:cBhvr>
                                            <p:cTn id="39" dur="500" fill="hold"/>
                                            <p:tgtEl>
                                              <p:spTgt spid="12"/>
                                            </p:tgtEl>
                                            <p:attrNameLst>
                                              <p:attrName>ppt_x</p:attrName>
                                            </p:attrNameLst>
                                          </p:cBhvr>
                                          <p:tavLst>
                                            <p:tav tm="0">
                                              <p:val>
                                                <p:strVal val="#ppt_x"/>
                                              </p:val>
                                            </p:tav>
                                            <p:tav tm="100000">
                                              <p:val>
                                                <p:strVal val="#ppt_x"/>
                                              </p:val>
                                            </p:tav>
                                          </p:tavLst>
                                        </p:anim>
                                        <p:anim calcmode="lin" valueType="num">
                                          <p:cBhvr>
                                            <p:cTn id="40"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380</Words>
  <Application>Microsoft Office PowerPoint</Application>
  <PresentationFormat>Widescreen</PresentationFormat>
  <Paragraphs>46</Paragraphs>
  <Slides>17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微软雅黑</vt:lpstr>
      <vt:lpstr>Arial</vt:lpstr>
      <vt:lpstr>Bahnschrift</vt:lpstr>
      <vt:lpstr>Calibri</vt:lpstr>
      <vt:lpstr>Cambria</vt:lpstr>
      <vt:lpstr>Didact Gothic</vt:lpstr>
      <vt:lpstr>iCiel Baliho Script</vt:lpstr>
      <vt:lpstr>Odibee Sans</vt:lpstr>
      <vt:lpstr>Times New Roman</vt:lpstr>
      <vt:lpstr>Wingdings</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 10</cp:lastModifiedBy>
  <cp:revision>18</cp:revision>
  <dcterms:created xsi:type="dcterms:W3CDTF">2022-09-05T00:10:52Z</dcterms:created>
  <dcterms:modified xsi:type="dcterms:W3CDTF">2023-10-16T03:36:49Z</dcterms:modified>
</cp:coreProperties>
</file>