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4" r:id="rId2"/>
    <p:sldId id="256" r:id="rId3"/>
    <p:sldId id="257" r:id="rId4"/>
    <p:sldId id="258" r:id="rId5"/>
    <p:sldId id="295" r:id="rId6"/>
    <p:sldId id="296" r:id="rId7"/>
    <p:sldId id="297" r:id="rId8"/>
    <p:sldId id="298" r:id="rId9"/>
    <p:sldId id="260" r:id="rId10"/>
    <p:sldId id="288" r:id="rId11"/>
    <p:sldId id="284" r:id="rId12"/>
    <p:sldId id="289" r:id="rId13"/>
    <p:sldId id="299" r:id="rId14"/>
    <p:sldId id="300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936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0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4" name="Google Shape;14;p20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0"/>
          <p:cNvGrpSpPr/>
          <p:nvPr/>
        </p:nvGrpSpPr>
        <p:grpSpPr>
          <a:xfrm>
            <a:off x="-198120" y="-1143000"/>
            <a:ext cx="16474758" cy="3657600"/>
            <a:chOff x="-198120" y="-1143000"/>
            <a:chExt cx="12694920" cy="3657600"/>
          </a:xfrm>
        </p:grpSpPr>
        <p:sp>
          <p:nvSpPr>
            <p:cNvPr id="18" name="Google Shape;18;p20"/>
            <p:cNvSpPr/>
            <p:nvPr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0"/>
          <p:cNvGrpSpPr/>
          <p:nvPr/>
        </p:nvGrpSpPr>
        <p:grpSpPr>
          <a:xfrm>
            <a:off x="-1630680" y="-2156460"/>
            <a:ext cx="5318760" cy="5318760"/>
            <a:chOff x="-594360" y="-1325880"/>
            <a:chExt cx="4175760" cy="4175760"/>
          </a:xfrm>
        </p:grpSpPr>
        <p:sp>
          <p:nvSpPr>
            <p:cNvPr id="22" name="Google Shape;22;p20"/>
            <p:cNvSpPr/>
            <p:nvPr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0" descr="A group of children's toy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5169" y="5050715"/>
            <a:ext cx="10578776" cy="36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20" y="3604535"/>
            <a:ext cx="4309360" cy="544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20"/>
          <p:cNvGrpSpPr/>
          <p:nvPr/>
        </p:nvGrpSpPr>
        <p:grpSpPr>
          <a:xfrm>
            <a:off x="5077994" y="2873345"/>
            <a:ext cx="8615232" cy="1508760"/>
            <a:chOff x="5395119" y="3904156"/>
            <a:chExt cx="7750289" cy="1508760"/>
          </a:xfrm>
        </p:grpSpPr>
        <p:sp>
          <p:nvSpPr>
            <p:cNvPr id="28" name="Google Shape;28;p20"/>
            <p:cNvSpPr/>
            <p:nvPr/>
          </p:nvSpPr>
          <p:spPr>
            <a:xfrm>
              <a:off x="5395119" y="39041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5547519" y="40565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Google Shape;3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4080" y="-529571"/>
            <a:ext cx="7864522" cy="369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93226" y="-339397"/>
            <a:ext cx="1728787" cy="2189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82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1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34" name="Google Shape;34;p21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1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1" descr="Ảnh có chứa văn bản, bánh xe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336"/>
            <a:ext cx="16202602" cy="810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77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2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0" name="Google Shape;40;p22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66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2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ố trí Tùy chỉnh">
  <p:cSld name="2_Bố trí Tùy chỉnh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70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1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88421" y="0"/>
            <a:ext cx="987313" cy="1250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96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9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2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2" y="5249336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9" y="1088999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655867" y="6536271"/>
            <a:ext cx="6736916" cy="1475509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87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87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4C68E67-5A2F-A7FC-D62A-E8B71B9F5277}"/>
              </a:ext>
            </a:extLst>
          </p:cNvPr>
          <p:cNvSpPr txBox="1"/>
          <p:nvPr/>
        </p:nvSpPr>
        <p:spPr>
          <a:xfrm>
            <a:off x="442119" y="457200"/>
            <a:ext cx="1310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1: 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CCD0C3-5439-04CC-70F3-49CB7AB38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74728"/>
              </p:ext>
            </p:extLst>
          </p:nvPr>
        </p:nvGraphicFramePr>
        <p:xfrm>
          <a:off x="937419" y="1285455"/>
          <a:ext cx="12115800" cy="356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0">
                  <a:extLst>
                    <a:ext uri="{9D8B030D-6E8A-4147-A177-3AD203B41FA5}">
                      <a16:colId xmlns:a16="http://schemas.microsoft.com/office/drawing/2014/main" val="2952601281"/>
                    </a:ext>
                  </a:extLst>
                </a:gridCol>
                <a:gridCol w="6057900">
                  <a:extLst>
                    <a:ext uri="{9D8B030D-6E8A-4147-A177-3AD203B41FA5}">
                      <a16:colId xmlns:a16="http://schemas.microsoft.com/office/drawing/2014/main" val="3386015263"/>
                    </a:ext>
                  </a:extLst>
                </a:gridCol>
              </a:tblGrid>
              <a:tr h="941740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a) 261 + 414 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d) 310 x 3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529888"/>
                  </a:ext>
                </a:extLst>
              </a:tr>
              <a:tr h="941740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b) 595 – 17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e) 265 – 82 + 10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509888"/>
                  </a:ext>
                </a:extLst>
              </a:tr>
              <a:tr h="1312686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c) 286 : 2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dirty="0">
                        <a:solidFill>
                          <a:schemeClr val="tx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g) 21 x 4 : 2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dirty="0">
                        <a:solidFill>
                          <a:schemeClr val="tx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95009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83C0044-A5A2-C1AA-DA96-EB083029EB8B}"/>
              </a:ext>
            </a:extLst>
          </p:cNvPr>
          <p:cNvSpPr txBox="1"/>
          <p:nvPr/>
        </p:nvSpPr>
        <p:spPr>
          <a:xfrm>
            <a:off x="3694178" y="123679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675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4EF39-9AFF-D2B6-5071-0EBD9863B534}"/>
              </a:ext>
            </a:extLst>
          </p:cNvPr>
          <p:cNvSpPr txBox="1"/>
          <p:nvPr/>
        </p:nvSpPr>
        <p:spPr>
          <a:xfrm>
            <a:off x="3413919" y="239678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578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B433D4-006A-E24B-619F-2A9D7C2E6B94}"/>
              </a:ext>
            </a:extLst>
          </p:cNvPr>
          <p:cNvSpPr txBox="1"/>
          <p:nvPr/>
        </p:nvSpPr>
        <p:spPr>
          <a:xfrm>
            <a:off x="3015996" y="350730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143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B2040-FE54-45F0-9B42-03176FADB54D}"/>
              </a:ext>
            </a:extLst>
          </p:cNvPr>
          <p:cNvSpPr txBox="1"/>
          <p:nvPr/>
        </p:nvSpPr>
        <p:spPr>
          <a:xfrm>
            <a:off x="9205119" y="127686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930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9CB754-CF88-4845-54AE-7FB7D1372CF8}"/>
              </a:ext>
            </a:extLst>
          </p:cNvPr>
          <p:cNvSpPr txBox="1"/>
          <p:nvPr/>
        </p:nvSpPr>
        <p:spPr>
          <a:xfrm>
            <a:off x="10568211" y="237519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183 + 10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1AF05F-AF6D-FAD2-4254-8850A7AFD6A7}"/>
              </a:ext>
            </a:extLst>
          </p:cNvPr>
          <p:cNvSpPr txBox="1"/>
          <p:nvPr/>
        </p:nvSpPr>
        <p:spPr>
          <a:xfrm>
            <a:off x="13243719" y="237519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193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DEB641-F093-6D43-5329-64255D00D0FE}"/>
              </a:ext>
            </a:extLst>
          </p:cNvPr>
          <p:cNvSpPr txBox="1"/>
          <p:nvPr/>
        </p:nvSpPr>
        <p:spPr>
          <a:xfrm>
            <a:off x="9586278" y="3501625"/>
            <a:ext cx="209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84 : 2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670B62-A9B2-4DA5-F4B1-23812EA90D1C}"/>
              </a:ext>
            </a:extLst>
          </p:cNvPr>
          <p:cNvSpPr txBox="1"/>
          <p:nvPr/>
        </p:nvSpPr>
        <p:spPr>
          <a:xfrm>
            <a:off x="11683620" y="3501625"/>
            <a:ext cx="209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42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ED9734A-9008-AFCE-FDAB-06C97E964260}"/>
              </a:ext>
            </a:extLst>
          </p:cNvPr>
          <p:cNvSpPr txBox="1"/>
          <p:nvPr/>
        </p:nvSpPr>
        <p:spPr>
          <a:xfrm>
            <a:off x="442119" y="175665"/>
            <a:ext cx="11102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2: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B3F15D-0108-C827-5DEB-8DF104DE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52" y="1970873"/>
            <a:ext cx="2864161" cy="1761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1740B7-5E15-DFC0-339F-89E82749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73" y="1857213"/>
            <a:ext cx="2732477" cy="18753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AAC41E-B6BF-C96C-CEBF-8F77122F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054" y="1942456"/>
            <a:ext cx="2864161" cy="1704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C71EAD-3D5F-29A6-44CD-D6891DF0B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319" y="1828800"/>
            <a:ext cx="3234202" cy="19321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D6B283-BE6B-0401-8FEF-E9D39F61B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117" y="3748186"/>
            <a:ext cx="2149273" cy="20407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5F2152-B1F1-8291-C613-23C882340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060" y="3786165"/>
            <a:ext cx="2322950" cy="22578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257D1B-86E5-BD2B-7A1F-B84618EDB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4845" y="3628781"/>
            <a:ext cx="2366370" cy="22795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5853AC4-404C-EE6A-B12B-BC979A6BEE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608" y="3818729"/>
            <a:ext cx="2344661" cy="2192691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3AFF6D-1F2D-C66A-B68F-51870E2A5637}"/>
              </a:ext>
            </a:extLst>
          </p:cNvPr>
          <p:cNvCxnSpPr/>
          <p:nvPr/>
        </p:nvCxnSpPr>
        <p:spPr>
          <a:xfrm>
            <a:off x="2930753" y="3571024"/>
            <a:ext cx="0" cy="491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241310D-D569-DED5-FCEF-A285315FB6D0}"/>
              </a:ext>
            </a:extLst>
          </p:cNvPr>
          <p:cNvCxnSpPr>
            <a:cxnSpLocks/>
          </p:cNvCxnSpPr>
          <p:nvPr/>
        </p:nvCxnSpPr>
        <p:spPr>
          <a:xfrm>
            <a:off x="6125711" y="3479919"/>
            <a:ext cx="2512206" cy="887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0B97EE9-1263-2478-E25F-10F334E795D1}"/>
              </a:ext>
            </a:extLst>
          </p:cNvPr>
          <p:cNvCxnSpPr>
            <a:cxnSpLocks/>
          </p:cNvCxnSpPr>
          <p:nvPr/>
        </p:nvCxnSpPr>
        <p:spPr>
          <a:xfrm flipV="1">
            <a:off x="6194504" y="3571024"/>
            <a:ext cx="2492744" cy="7629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8025C5-3DB3-5E36-4BAB-B0D40221D536}"/>
              </a:ext>
            </a:extLst>
          </p:cNvPr>
          <p:cNvCxnSpPr>
            <a:cxnSpLocks/>
          </p:cNvCxnSpPr>
          <p:nvPr/>
        </p:nvCxnSpPr>
        <p:spPr>
          <a:xfrm>
            <a:off x="12462998" y="3571024"/>
            <a:ext cx="0" cy="625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3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55A4CE5-08D5-462C-68A8-C6A651A2695C}"/>
              </a:ext>
            </a:extLst>
          </p:cNvPr>
          <p:cNvSpPr txBox="1"/>
          <p:nvPr/>
        </p:nvSpPr>
        <p:spPr>
          <a:xfrm>
            <a:off x="2057718" y="1566998"/>
            <a:ext cx="11734800" cy="23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LcParenR"/>
            </a:pP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      1 = 4              b) 6         4        5 = 5            </a:t>
            </a:r>
          </a:p>
          <a:p>
            <a:pPr>
              <a:lnSpc>
                <a:spcPct val="200000"/>
              </a:lnSpc>
            </a:pP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c) 12         2        1 = 9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4D74BC-08D3-4900-4111-A562634356F2}"/>
              </a:ext>
            </a:extLst>
          </p:cNvPr>
          <p:cNvSpPr txBox="1"/>
          <p:nvPr/>
        </p:nvSpPr>
        <p:spPr>
          <a:xfrm>
            <a:off x="457847" y="304800"/>
            <a:ext cx="8859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(+,-)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91775D8-9DB2-0D2C-24F5-11E072038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3229597" y="1566998"/>
            <a:ext cx="1012428" cy="13213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34FDFA-947F-97EB-F209-5B3DC6B93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8389065" y="1591669"/>
            <a:ext cx="1012428" cy="13213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3C886A-3851-CAAD-BA39-1C4DBD443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9993737" y="1613054"/>
            <a:ext cx="1012428" cy="13213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FBBBB2-2F10-8725-4A04-EF85F18BD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6457751" y="2888367"/>
            <a:ext cx="1012428" cy="13213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C10298-D154-397B-93BA-F0DE1E36A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7902814" y="2828176"/>
            <a:ext cx="1012428" cy="1321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AB5F7B-5B69-0CC5-5152-EA877E86C0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2604" y="1645342"/>
            <a:ext cx="1016000" cy="1066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2DE5D63-278B-F644-A014-FD79D38365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1289" y="1739675"/>
            <a:ext cx="976531" cy="10253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932A91-417C-F856-10D7-43392634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309" y="1830597"/>
            <a:ext cx="841970" cy="8862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321BF75-02FB-5F61-996D-4082F9236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810" y="2947999"/>
            <a:ext cx="974389" cy="10256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22CF41-FFE4-2EF3-A5EA-AA53D0D4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25118" y="2970412"/>
            <a:ext cx="985053" cy="10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0;p15">
            <a:extLst>
              <a:ext uri="{FF2B5EF4-FFF2-40B4-BE49-F238E27FC236}">
                <a16:creationId xmlns:a16="http://schemas.microsoft.com/office/drawing/2014/main" id="{884E3262-FC0A-47D4-3AC2-6727CF99B2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2719" y="2895600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94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5;p16">
            <a:extLst>
              <a:ext uri="{FF2B5EF4-FFF2-40B4-BE49-F238E27FC236}">
                <a16:creationId xmlns:a16="http://schemas.microsoft.com/office/drawing/2014/main" id="{DAE72DB4-8E80-7E79-A038-A14812DC96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75719" y="-1425399"/>
            <a:ext cx="10406213" cy="1457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06;p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94F1AD30-B8AD-D9DE-B4D5-3F87A4978F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9919" y="1371600"/>
            <a:ext cx="12056310" cy="3956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1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-15081" y="228600"/>
            <a:ext cx="2819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FBE4D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Tuần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7200" kern="0" dirty="0">
                <a:solidFill>
                  <a:srgbClr val="FBE4D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5471319" y="3200400"/>
            <a:ext cx="8001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Tính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trị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biểu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thức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số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848" y="1981200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507791" y="441803"/>
            <a:ext cx="2048883" cy="2429751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12728677" y="6329709"/>
            <a:ext cx="3170517" cy="2814291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546997" y="7059882"/>
            <a:ext cx="2039571" cy="1436434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3352240" y="592165"/>
            <a:ext cx="1650235" cy="13261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912778" y="618442"/>
            <a:ext cx="8451082" cy="1200288"/>
            <a:chOff x="4260177" y="618442"/>
            <a:chExt cx="8451082" cy="1200288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8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Ò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C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H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Ơ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I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U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Y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Ề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N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Đ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I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Ệ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N</a:t>
              </a:r>
              <a:endParaRPr kumimoji="0" sz="14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Poky's" panose="020B0606040200020203" pitchFamily="34" charset="0"/>
                <a:cs typeface="Arial"/>
                <a:sym typeface="Arial"/>
              </a:endParaRPr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1251296" y="3030961"/>
            <a:ext cx="13831068" cy="2898046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Luật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chơi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Học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sinh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theo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thứ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tự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trả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lời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các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phép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tính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mà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giáo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viên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đưa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ra.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833C0B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3418391" y="2939037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908515" y="5727679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4550663" y="4569041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8201224" y="7346908"/>
            <a:ext cx="926307" cy="52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844B6-5C46-CD15-FA50-B4CED622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"/>
            <a:ext cx="15224919" cy="76888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014444-3322-0E0E-EFDA-F2AFC2DEDEE7}"/>
              </a:ext>
            </a:extLst>
          </p:cNvPr>
          <p:cNvSpPr/>
          <p:nvPr/>
        </p:nvSpPr>
        <p:spPr>
          <a:xfrm>
            <a:off x="3223338" y="91440"/>
            <a:ext cx="8686800" cy="2362200"/>
          </a:xfrm>
          <a:prstGeom prst="roundRect">
            <a:avLst>
              <a:gd name="adj" fmla="val 31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AA941D-6AE4-E4C9-E8E8-2F309532C8C3}"/>
              </a:ext>
            </a:extLst>
          </p:cNvPr>
          <p:cNvSpPr/>
          <p:nvPr/>
        </p:nvSpPr>
        <p:spPr>
          <a:xfrm>
            <a:off x="3794919" y="685800"/>
            <a:ext cx="7848600" cy="1066800"/>
          </a:xfrm>
          <a:prstGeom prst="roundRect">
            <a:avLst>
              <a:gd name="adj" fmla="val 31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11BB12-AEE7-C161-0D93-EFE0B88B3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30360" r="66212" b="50314"/>
          <a:stretch/>
        </p:blipFill>
        <p:spPr>
          <a:xfrm>
            <a:off x="1844331" y="3909928"/>
            <a:ext cx="3572569" cy="40345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7A5D77-93C0-61D6-9C39-01D31A252CE0}"/>
              </a:ext>
            </a:extLst>
          </p:cNvPr>
          <p:cNvSpPr txBox="1"/>
          <p:nvPr/>
        </p:nvSpPr>
        <p:spPr>
          <a:xfrm>
            <a:off x="1120144" y="101652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381 + 209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00EA8-D0E8-D640-2AD3-48F5FC902A80}"/>
              </a:ext>
            </a:extLst>
          </p:cNvPr>
          <p:cNvSpPr txBox="1"/>
          <p:nvPr/>
        </p:nvSpPr>
        <p:spPr>
          <a:xfrm>
            <a:off x="3253744" y="1016520"/>
            <a:ext cx="1532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590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C34231-C36A-1C8F-0A57-B2CD5BCF8728}"/>
              </a:ext>
            </a:extLst>
          </p:cNvPr>
          <p:cNvSpPr txBox="1"/>
          <p:nvPr/>
        </p:nvSpPr>
        <p:spPr>
          <a:xfrm>
            <a:off x="254921" y="1716775"/>
            <a:ext cx="8416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 trị của biểu thức 381 + 209 là 590</a:t>
            </a:r>
            <a:r>
              <a:rPr lang="pt-BR" sz="36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4C6547-42D2-B332-31F1-DD636F67C34A}"/>
              </a:ext>
            </a:extLst>
          </p:cNvPr>
          <p:cNvSpPr txBox="1"/>
          <p:nvPr/>
        </p:nvSpPr>
        <p:spPr>
          <a:xfrm>
            <a:off x="10286255" y="84087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68 : 2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5FB106-1A7D-DC4D-CF4B-A5E52A609484}"/>
              </a:ext>
            </a:extLst>
          </p:cNvPr>
          <p:cNvSpPr txBox="1"/>
          <p:nvPr/>
        </p:nvSpPr>
        <p:spPr>
          <a:xfrm>
            <a:off x="11581655" y="850088"/>
            <a:ext cx="1532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34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3CFC6C-6D5C-A40F-528C-9541E1261688}"/>
              </a:ext>
            </a:extLst>
          </p:cNvPr>
          <p:cNvSpPr txBox="1"/>
          <p:nvPr/>
        </p:nvSpPr>
        <p:spPr>
          <a:xfrm>
            <a:off x="8830723" y="1698346"/>
            <a:ext cx="7460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 trị của biểu thức 68 : 2 là 34</a:t>
            </a:r>
            <a:r>
              <a:rPr lang="pt-BR" sz="36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937B77-ACC9-7BAA-C7F1-911125844E58}"/>
              </a:ext>
            </a:extLst>
          </p:cNvPr>
          <p:cNvCxnSpPr/>
          <p:nvPr/>
        </p:nvCxnSpPr>
        <p:spPr>
          <a:xfrm>
            <a:off x="8816458" y="602503"/>
            <a:ext cx="0" cy="212069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E29087-89A6-34DE-1771-F0D77E50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30637" r="43682" b="50710"/>
          <a:stretch/>
        </p:blipFill>
        <p:spPr>
          <a:xfrm>
            <a:off x="5430756" y="3941304"/>
            <a:ext cx="3422919" cy="3996396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52428C-7720-1B63-E5DB-78D35A55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0" t="25459" r="9005" b="50671"/>
          <a:stretch/>
        </p:blipFill>
        <p:spPr>
          <a:xfrm>
            <a:off x="9336815" y="2799967"/>
            <a:ext cx="5095651" cy="5114005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6454BA-3A86-E75A-7F22-519C8269A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t="20628" r="27293" b="75815"/>
          <a:stretch/>
        </p:blipFill>
        <p:spPr>
          <a:xfrm>
            <a:off x="1910617" y="3003442"/>
            <a:ext cx="6650104" cy="762000"/>
          </a:xfrm>
          <a:prstGeom prst="roundRect">
            <a:avLst>
              <a:gd name="adj" fmla="val 50000"/>
            </a:avLst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9C5484F-2532-CF7C-8362-0268227AE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16145" r="48367" b="80742"/>
          <a:stretch/>
        </p:blipFill>
        <p:spPr>
          <a:xfrm>
            <a:off x="610979" y="2271169"/>
            <a:ext cx="6107777" cy="667031"/>
          </a:xfrm>
          <a:prstGeom prst="roundRect">
            <a:avLst>
              <a:gd name="adj" fmla="val 50000"/>
            </a:avLst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A9E6C5E-14E0-92A5-98D7-6E29A76F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4630" r="60208" b="92739"/>
          <a:stretch/>
        </p:blipFill>
        <p:spPr>
          <a:xfrm>
            <a:off x="650990" y="183104"/>
            <a:ext cx="4285809" cy="563621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6396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A33648C-DDE6-E129-C1FB-F59317E7374B}"/>
              </a:ext>
            </a:extLst>
          </p:cNvPr>
          <p:cNvSpPr txBox="1"/>
          <p:nvPr/>
        </p:nvSpPr>
        <p:spPr>
          <a:xfrm>
            <a:off x="9052719" y="6880010"/>
            <a:ext cx="72239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pt-BR" sz="3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trị của biểu thức 37 - 7 - 16 là 14</a:t>
            </a:r>
            <a:r>
              <a:rPr lang="pt-BR" sz="36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C09E1D-3B37-FA14-BBD4-46460480BAC7}"/>
              </a:ext>
            </a:extLst>
          </p:cNvPr>
          <p:cNvSpPr txBox="1"/>
          <p:nvPr/>
        </p:nvSpPr>
        <p:spPr>
          <a:xfrm>
            <a:off x="442119" y="6991607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 trị của biểu thức 9 + 3 - 5 là 7</a:t>
            </a:r>
            <a:r>
              <a:rPr lang="pt-BR" sz="36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53A47D-87E7-C6B9-CA73-5B0608993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52507" r="12712" b="42493"/>
          <a:stretch/>
        </p:blipFill>
        <p:spPr>
          <a:xfrm>
            <a:off x="-24606" y="1200329"/>
            <a:ext cx="16205773" cy="1551568"/>
          </a:xfrm>
          <a:prstGeom prst="roundRect">
            <a:avLst>
              <a:gd name="adj" fmla="val 50000"/>
            </a:avLst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EF9742-C63F-C679-C78C-A99640346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57498" r="18135" b="29375"/>
          <a:stretch/>
        </p:blipFill>
        <p:spPr>
          <a:xfrm>
            <a:off x="125888" y="2760717"/>
            <a:ext cx="16150750" cy="42496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032242-03AC-727D-D898-C221B742B25B}"/>
              </a:ext>
            </a:extLst>
          </p:cNvPr>
          <p:cNvSpPr/>
          <p:nvPr/>
        </p:nvSpPr>
        <p:spPr>
          <a:xfrm>
            <a:off x="289719" y="31242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97FD0-2BD8-242A-D727-D06AE533A19D}"/>
              </a:ext>
            </a:extLst>
          </p:cNvPr>
          <p:cNvSpPr/>
          <p:nvPr/>
        </p:nvSpPr>
        <p:spPr>
          <a:xfrm>
            <a:off x="442119" y="4010381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6F56D4-C797-207D-459C-C4F6EF9B12CA}"/>
              </a:ext>
            </a:extLst>
          </p:cNvPr>
          <p:cNvSpPr/>
          <p:nvPr/>
        </p:nvSpPr>
        <p:spPr>
          <a:xfrm>
            <a:off x="442119" y="5500994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C6CFBB-276E-6061-B2B0-7EF2E153C032}"/>
              </a:ext>
            </a:extLst>
          </p:cNvPr>
          <p:cNvSpPr/>
          <p:nvPr/>
        </p:nvSpPr>
        <p:spPr>
          <a:xfrm>
            <a:off x="9246967" y="3940678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D06BE7-0B99-EEB2-DB01-980A22B6A118}"/>
              </a:ext>
            </a:extLst>
          </p:cNvPr>
          <p:cNvSpPr/>
          <p:nvPr/>
        </p:nvSpPr>
        <p:spPr>
          <a:xfrm>
            <a:off x="9246967" y="5500994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6" grpId="0" animBg="1"/>
      <p:bldP spid="17" grpId="0" animBg="1"/>
      <p:bldP spid="19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F7D26E-1765-DB19-677F-ABBA81382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t="74228" r="11075" b="4167"/>
          <a:stretch/>
        </p:blipFill>
        <p:spPr>
          <a:xfrm>
            <a:off x="0" y="609600"/>
            <a:ext cx="16276638" cy="640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3AE940-CFFA-B0EE-46A0-8EA3DCD2FAA7}"/>
              </a:ext>
            </a:extLst>
          </p:cNvPr>
          <p:cNvSpPr/>
          <p:nvPr/>
        </p:nvSpPr>
        <p:spPr>
          <a:xfrm>
            <a:off x="30639" y="2695219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B72C5-F36E-60F6-3FFA-D31E94FBDF2B}"/>
              </a:ext>
            </a:extLst>
          </p:cNvPr>
          <p:cNvSpPr/>
          <p:nvPr/>
        </p:nvSpPr>
        <p:spPr>
          <a:xfrm>
            <a:off x="137319" y="3511696"/>
            <a:ext cx="6934200" cy="1198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29EFC-7AB2-846F-69D2-89F1E35EE769}"/>
              </a:ext>
            </a:extLst>
          </p:cNvPr>
          <p:cNvSpPr/>
          <p:nvPr/>
        </p:nvSpPr>
        <p:spPr>
          <a:xfrm>
            <a:off x="137319" y="4724115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436F62-DF0F-8C5A-759F-8F423E945164}"/>
              </a:ext>
            </a:extLst>
          </p:cNvPr>
          <p:cNvSpPr/>
          <p:nvPr/>
        </p:nvSpPr>
        <p:spPr>
          <a:xfrm>
            <a:off x="8366919" y="3310185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DB487C-7AAE-2C6C-D4E1-B5C57C76FE18}"/>
              </a:ext>
            </a:extLst>
          </p:cNvPr>
          <p:cNvSpPr/>
          <p:nvPr/>
        </p:nvSpPr>
        <p:spPr>
          <a:xfrm>
            <a:off x="8519637" y="4754595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80D690-692F-C8A4-7335-E3A88EBDE134}"/>
              </a:ext>
            </a:extLst>
          </p:cNvPr>
          <p:cNvSpPr/>
          <p:nvPr/>
        </p:nvSpPr>
        <p:spPr>
          <a:xfrm>
            <a:off x="137319" y="6123935"/>
            <a:ext cx="77724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09DB1E-4E87-CE75-A0D1-C0E1DD598C3C}"/>
              </a:ext>
            </a:extLst>
          </p:cNvPr>
          <p:cNvSpPr/>
          <p:nvPr/>
        </p:nvSpPr>
        <p:spPr>
          <a:xfrm>
            <a:off x="8207137" y="6033625"/>
            <a:ext cx="7932182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919" y="2133600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217</Words>
  <Application>Microsoft Office PowerPoint</Application>
  <PresentationFormat>Custom</PresentationFormat>
  <Paragraphs>37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AvantGarde</vt:lpstr>
      <vt:lpstr>Calibri</vt:lpstr>
      <vt:lpstr>ITC Avant Garde Std Bk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Nguyễn Thị Thu</cp:lastModifiedBy>
  <cp:revision>228</cp:revision>
  <dcterms:created xsi:type="dcterms:W3CDTF">2022-07-10T01:37:20Z</dcterms:created>
  <dcterms:modified xsi:type="dcterms:W3CDTF">2022-11-27T12:14:13Z</dcterms:modified>
</cp:coreProperties>
</file>