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</p:sldMasterIdLst>
  <p:notesMasterIdLst>
    <p:notesMasterId r:id="rId26"/>
  </p:notesMasterIdLst>
  <p:handoutMasterIdLst>
    <p:handoutMasterId r:id="rId27"/>
  </p:handoutMasterIdLst>
  <p:sldIdLst>
    <p:sldId id="360" r:id="rId5"/>
    <p:sldId id="257" r:id="rId6"/>
    <p:sldId id="276" r:id="rId7"/>
    <p:sldId id="346" r:id="rId8"/>
    <p:sldId id="349" r:id="rId9"/>
    <p:sldId id="347" r:id="rId10"/>
    <p:sldId id="348" r:id="rId11"/>
    <p:sldId id="350" r:id="rId12"/>
    <p:sldId id="351" r:id="rId13"/>
    <p:sldId id="352" r:id="rId14"/>
    <p:sldId id="271" r:id="rId15"/>
    <p:sldId id="279" r:id="rId16"/>
    <p:sldId id="353" r:id="rId17"/>
    <p:sldId id="278" r:id="rId18"/>
    <p:sldId id="355" r:id="rId19"/>
    <p:sldId id="354" r:id="rId20"/>
    <p:sldId id="356" r:id="rId21"/>
    <p:sldId id="357" r:id="rId22"/>
    <p:sldId id="358" r:id="rId23"/>
    <p:sldId id="359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2256" y="1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2023/11/3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7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7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2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52.png"/><Relationship Id="rId4" Type="http://schemas.openxmlformats.org/officeDocument/2006/relationships/image" Target="../media/image48.emf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2.em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52.png"/><Relationship Id="rId4" Type="http://schemas.openxmlformats.org/officeDocument/2006/relationships/image" Target="../media/image48.emf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7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8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2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1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60" y="324125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2677447" y="5026026"/>
            <a:ext cx="73821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9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6BA2E3"/>
            </a:gs>
            <a:gs pos="21000">
              <a:srgbClr val="61D6FF"/>
            </a:gs>
            <a:gs pos="0">
              <a:srgbClr val="D5F4FF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-91440"/>
            <a:ext cx="11737304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500</Words>
  <Application>Microsoft Office PowerPoint</Application>
  <PresentationFormat>Widescreen</PresentationFormat>
  <Paragraphs>72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等线</vt:lpstr>
      <vt:lpstr>微软雅黑</vt:lpstr>
      <vt:lpstr>Arial</vt:lpstr>
      <vt:lpstr>Arial-Rounded</vt:lpstr>
      <vt:lpstr>Calibri</vt:lpstr>
      <vt:lpstr>Calibri Light</vt:lpstr>
      <vt:lpstr>Cedarville Cursive</vt:lpstr>
      <vt:lpstr>Lilita One</vt:lpstr>
      <vt:lpstr>Montserrat</vt:lpstr>
      <vt:lpstr>Montserrat Medium</vt:lpstr>
      <vt:lpstr>SVN-SAF</vt:lpstr>
      <vt:lpstr>Times New Roman</vt:lpstr>
      <vt:lpstr>UTM Showcard</vt:lpstr>
      <vt:lpstr>华康海报体W12(P)</vt:lpstr>
      <vt:lpstr>Office 主题</vt:lpstr>
      <vt:lpstr>www.freeppt7.com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35</cp:revision>
  <dcterms:created xsi:type="dcterms:W3CDTF">2022-06-29T04:18:14Z</dcterms:created>
  <dcterms:modified xsi:type="dcterms:W3CDTF">2023-11-03T11:04:56Z</dcterms:modified>
</cp:coreProperties>
</file>