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3" r:id="rId2"/>
    <p:sldMasterId id="2147483741" r:id="rId3"/>
  </p:sldMasterIdLst>
  <p:notesMasterIdLst>
    <p:notesMasterId r:id="rId23"/>
  </p:notesMasterIdLst>
  <p:sldIdLst>
    <p:sldId id="314" r:id="rId4"/>
    <p:sldId id="257" r:id="rId5"/>
    <p:sldId id="339" r:id="rId6"/>
    <p:sldId id="280" r:id="rId7"/>
    <p:sldId id="283" r:id="rId8"/>
    <p:sldId id="2636" r:id="rId9"/>
    <p:sldId id="282" r:id="rId10"/>
    <p:sldId id="281" r:id="rId11"/>
    <p:sldId id="2637" r:id="rId12"/>
    <p:sldId id="288" r:id="rId13"/>
    <p:sldId id="334" r:id="rId14"/>
    <p:sldId id="335" r:id="rId15"/>
    <p:sldId id="287" r:id="rId16"/>
    <p:sldId id="267" r:id="rId17"/>
    <p:sldId id="2638" r:id="rId18"/>
    <p:sldId id="290" r:id="rId19"/>
    <p:sldId id="2639" r:id="rId20"/>
    <p:sldId id="2640"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4660"/>
  </p:normalViewPr>
  <p:slideViewPr>
    <p:cSldViewPr snapToGrid="0">
      <p:cViewPr varScale="1">
        <p:scale>
          <a:sx n="74" d="100"/>
          <a:sy n="74" d="100"/>
        </p:scale>
        <p:origin x="114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A3DB9-BE8E-4C03-886D-A2D869983D8D}" type="datetimeFigureOut">
              <a:rPr lang="en-US" smtClean="0"/>
              <a:t>11-Dec-23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D6C63-A200-4A9B-9882-2186EA320125}" type="slidenum">
              <a:rPr lang="en-US" smtClean="0"/>
              <a:t>‹#›</a:t>
            </a:fld>
            <a:endParaRPr lang="en-US"/>
          </a:p>
        </p:txBody>
      </p:sp>
    </p:spTree>
    <p:extLst>
      <p:ext uri="{BB962C8B-B14F-4D97-AF65-F5344CB8AC3E}">
        <p14:creationId xmlns:p14="http://schemas.microsoft.com/office/powerpoint/2010/main" val="1261722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02796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AD9F8-C5F4-44F1-B06C-F2E34AD3C73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06207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95211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59804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66316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2338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3910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853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426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4528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4639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301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311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3469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AD9F8-C5F4-44F1-B06C-F2E34AD3C73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531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AD9F8-C5F4-44F1-B06C-F2E34AD3C73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6478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24865596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51034654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74401199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15588613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9996245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9028731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88294157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25217537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71588529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52918191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1778673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58247160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0503071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D11AE7-CD63-4060-8D38-AEB90AE5B4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389E2B8-DE08-4F0B-A631-E387B131EBD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A5D3D7-4B9F-4B50-83DC-72A30B2CF6A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829BA-F28B-4411-A221-DE3BD4511990}"/>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6" name="页脚占位符 5">
            <a:extLst>
              <a:ext uri="{FF2B5EF4-FFF2-40B4-BE49-F238E27FC236}">
                <a16:creationId xmlns:a16="http://schemas.microsoft.com/office/drawing/2014/main" id="{1DB29149-1864-4A9F-A078-4A8F79BFA11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01538F5-9DCB-48CF-B2E2-283CEE129D4B}"/>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75000157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2E44B1-3F71-47FC-A88F-DC9B901763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BD8EFE5-FB54-4D46-963E-24A69D8525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3D56C9E-DE62-4B2B-A6AA-370445C7C6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F7F9137-8BA0-44A8-8719-855DF61F550E}"/>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6" name="页脚占位符 5">
            <a:extLst>
              <a:ext uri="{FF2B5EF4-FFF2-40B4-BE49-F238E27FC236}">
                <a16:creationId xmlns:a16="http://schemas.microsoft.com/office/drawing/2014/main" id="{7273CA44-73B6-42E3-BD7E-80E85CE4A0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C5434CB-0207-4C6D-A4A0-82D9E1A0A994}"/>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99375880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9F0218-3924-42A4-8637-5E3204D854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6454842-F910-41F4-8DD8-4EB4C4B24BE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E7D366D-3F16-4A3C-8719-B43A5D46AF5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5" name="页脚占位符 4">
            <a:extLst>
              <a:ext uri="{FF2B5EF4-FFF2-40B4-BE49-F238E27FC236}">
                <a16:creationId xmlns:a16="http://schemas.microsoft.com/office/drawing/2014/main" id="{A69FBAE2-967B-4B91-B630-453113BA7B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BF9D215-6B55-4B50-9B28-D624DC482DBA}"/>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0733671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0CFABF-D3D5-4038-BB88-02DE959E2B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1032F0E-D600-4EA1-A3FF-9318B8330B3B}"/>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B26897-928F-4A58-869E-40AFDB7D7D6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5" name="页脚占位符 4">
            <a:extLst>
              <a:ext uri="{FF2B5EF4-FFF2-40B4-BE49-F238E27FC236}">
                <a16:creationId xmlns:a16="http://schemas.microsoft.com/office/drawing/2014/main" id="{563C2AF0-43C1-4A68-9BF3-22CF01CFB8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9D97F3E-D76D-4AD4-9218-C19E03E97E35}"/>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8804397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227191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654938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13726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414414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5106004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3747347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21366784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0440287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7272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771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8437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1270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3615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07349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2023/12/11</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501171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1"/>
          </a:xfrm>
          <a:prstGeom prst="rect">
            <a:avLst/>
          </a:prstGeom>
        </p:spPr>
        <p:txBody>
          <a:bodyPr anchor="b"/>
          <a:lstStyle>
            <a:lvl1pPr algn="l">
              <a:defRPr sz="2666"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a:prstGeom prst="rect">
            <a:avLst/>
          </a:prstGeo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2023/12/11</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369074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C7D499-ABAA-4FFA-BBB1-FD7A22053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4318C0C-C628-4101-859E-F1B28A53D0CA}"/>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62FCB28-9D2C-4B52-BEFA-30F2474FEA0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5" name="页脚占位符 4">
            <a:extLst>
              <a:ext uri="{FF2B5EF4-FFF2-40B4-BE49-F238E27FC236}">
                <a16:creationId xmlns:a16="http://schemas.microsoft.com/office/drawing/2014/main" id="{ED2E0961-6B5B-46A6-82C7-4B625EE60C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2C0FF32-657F-4001-A10A-9C5E602E2362}"/>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61693908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2023/12/11</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319775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t>2023/12/11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956199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1872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3F9985-D482-4D1F-8A05-25EF1AFA2FC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26316"/>
            <a:ext cx="12192000" cy="681974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2107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22682-1419-46E6-8E2B-F221BCD499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934892E-194F-4B31-82BA-87C844AB708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0A0BED3-6F53-458D-8CC2-8622178AB34F}"/>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5" name="页脚占位符 4">
            <a:extLst>
              <a:ext uri="{FF2B5EF4-FFF2-40B4-BE49-F238E27FC236}">
                <a16:creationId xmlns:a16="http://schemas.microsoft.com/office/drawing/2014/main" id="{EB3F857F-8E5C-4013-BEC1-8B54CD6B0D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C8E958C-79CC-45BC-85A6-2B77CFD32768}"/>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1014806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B0B1FB-618E-4919-B243-4729B2DAC68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5687AD-153D-4B45-BD82-09C869602961}"/>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131A19C-057E-4176-98C2-06F2554C63B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477C8D2-7B99-48C1-9576-76CE796DC01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6" name="页脚占位符 5">
            <a:extLst>
              <a:ext uri="{FF2B5EF4-FFF2-40B4-BE49-F238E27FC236}">
                <a16:creationId xmlns:a16="http://schemas.microsoft.com/office/drawing/2014/main" id="{E89826A2-13D9-4CEC-911F-7AD468BC0D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FB86490-F271-4200-B8A4-3098B97E8783}"/>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0143883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FFF83-B443-4495-8004-131EBA53075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166AB1-E3E0-4276-ABB3-B819A18C0EA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823509F-ED00-43BB-9C71-E9BCF5D07245}"/>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856C89D-18C5-45C8-8B93-2EC775CD08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D33AA04-9056-44CA-8426-8B72CA5E02F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C8CE35-AD29-4725-9DB8-71C587174BF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8" name="页脚占位符 7">
            <a:extLst>
              <a:ext uri="{FF2B5EF4-FFF2-40B4-BE49-F238E27FC236}">
                <a16:creationId xmlns:a16="http://schemas.microsoft.com/office/drawing/2014/main" id="{9D890688-5B33-4E9D-9F65-D509A8C6F49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9BBBA454-B658-405F-A925-6AFA8E2B7EF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670306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72087F-8391-4076-89B5-F822558642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29FB416-0390-4846-8987-89D47AE1BDB6}"/>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4" name="页脚占位符 3">
            <a:extLst>
              <a:ext uri="{FF2B5EF4-FFF2-40B4-BE49-F238E27FC236}">
                <a16:creationId xmlns:a16="http://schemas.microsoft.com/office/drawing/2014/main" id="{B59FD7DB-9273-45F9-9982-FF497044AE7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52360CF0-B938-4269-A835-C06A492685D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63743016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2023/12/11</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80707592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932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8583834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44445178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xStyles>
    <p:titleStyle>
      <a:lvl1pPr algn="ctr" defTabSz="1218804" rtl="0" eaLnBrk="1" latinLnBrk="0" hangingPunct="1">
        <a:spcBef>
          <a:spcPct val="0"/>
        </a:spcBef>
        <a:buNone/>
        <a:defRPr sz="5865" kern="1200">
          <a:solidFill>
            <a:schemeClr val="tx1"/>
          </a:solidFill>
          <a:latin typeface="+mj-lt"/>
          <a:ea typeface="+mj-ea"/>
          <a:cs typeface="+mj-cs"/>
        </a:defRPr>
      </a:lvl1pPr>
    </p:titleStyle>
    <p:bodyStyle>
      <a:lvl1pPr marL="457051" indent="-457051" algn="l" defTabSz="1218804" rtl="0" eaLnBrk="1" latinLnBrk="0" hangingPunct="1">
        <a:spcBef>
          <a:spcPct val="20000"/>
        </a:spcBef>
        <a:buFont typeface="Arial" pitchFamily="34" charset="0"/>
        <a:buChar char="•"/>
        <a:defRPr sz="4265" kern="1200">
          <a:solidFill>
            <a:schemeClr val="tx1"/>
          </a:solidFill>
          <a:latin typeface="+mn-lt"/>
          <a:ea typeface="+mn-ea"/>
          <a:cs typeface="+mn-cs"/>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505" indent="-304701" algn="l" defTabSz="1218804"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2907"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308"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microsoft.com/office/2007/relationships/hdphoto" Target="../media/hdphoto4.wdp"/><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image" Target="../media/image47.png"/><Relationship Id="rId5" Type="http://schemas.openxmlformats.org/officeDocument/2006/relationships/image" Target="../media/image46.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43.xml"/><Relationship Id="rId6" Type="http://schemas.openxmlformats.org/officeDocument/2006/relationships/image" Target="../media/image52.png"/><Relationship Id="rId5" Type="http://schemas.openxmlformats.org/officeDocument/2006/relationships/image" Target="../media/image51.emf"/><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microsoft.com/office/2007/relationships/hdphoto" Target="../media/hdphoto5.wdp"/><Relationship Id="rId2" Type="http://schemas.openxmlformats.org/officeDocument/2006/relationships/image" Target="../media/image54.png"/><Relationship Id="rId1" Type="http://schemas.openxmlformats.org/officeDocument/2006/relationships/slideLayout" Target="../slideLayouts/slideLayout9.xml"/><Relationship Id="rId6" Type="http://schemas.openxmlformats.org/officeDocument/2006/relationships/image" Target="../media/image58.png"/><Relationship Id="rId11" Type="http://schemas.openxmlformats.org/officeDocument/2006/relationships/image" Target="../media/image60.png"/><Relationship Id="rId5" Type="http://schemas.openxmlformats.org/officeDocument/2006/relationships/image" Target="../media/image57.png"/><Relationship Id="rId10" Type="http://schemas.microsoft.com/office/2007/relationships/hdphoto" Target="../media/hdphoto1.wdp"/><Relationship Id="rId4" Type="http://schemas.openxmlformats.org/officeDocument/2006/relationships/image" Target="../media/image56.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61.gif"/><Relationship Id="rId5" Type="http://schemas.openxmlformats.org/officeDocument/2006/relationships/image" Target="../media/image2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62.png"/><Relationship Id="rId5" Type="http://schemas.openxmlformats.org/officeDocument/2006/relationships/image" Target="../media/image2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8.png"/><Relationship Id="rId7"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63.png"/><Relationship Id="rId5" Type="http://schemas.openxmlformats.org/officeDocument/2006/relationships/image" Target="../media/image22.png"/><Relationship Id="rId10" Type="http://schemas.microsoft.com/office/2007/relationships/hdphoto" Target="../media/hdphoto6.wdp"/><Relationship Id="rId4" Type="http://schemas.microsoft.com/office/2007/relationships/hdphoto" Target="../media/hdphoto1.wdp"/><Relationship Id="rId9"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8.png"/><Relationship Id="rId7"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63.png"/><Relationship Id="rId5" Type="http://schemas.openxmlformats.org/officeDocument/2006/relationships/image" Target="../media/image2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8.png"/><Relationship Id="rId7" Type="http://schemas.openxmlformats.org/officeDocument/2006/relationships/image" Target="../media/image64.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63.png"/><Relationship Id="rId5" Type="http://schemas.openxmlformats.org/officeDocument/2006/relationships/image" Target="../media/image22.png"/><Relationship Id="rId10" Type="http://schemas.microsoft.com/office/2007/relationships/hdphoto" Target="../media/hdphoto6.wdp"/><Relationship Id="rId4" Type="http://schemas.microsoft.com/office/2007/relationships/hdphoto" Target="../media/hdphoto1.wdp"/><Relationship Id="rId9"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67.png"/><Relationship Id="rId5" Type="http://schemas.openxmlformats.org/officeDocument/2006/relationships/image" Target="../media/image1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24.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microsoft.com/office/2007/relationships/hdphoto" Target="../media/hdphoto3.wdp"/><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microsoft.com/office/2007/relationships/hdphoto" Target="../media/hdphoto3.wdp"/><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221466" y="4900336"/>
            <a:ext cx="5578303" cy="852760"/>
          </a:xfrm>
          <a:prstGeom prst="rect">
            <a:avLst/>
          </a:prstGeom>
          <a:noFill/>
        </p:spPr>
        <p:txBody>
          <a:bodyPr wrap="none" lIns="91208" tIns="45606" rIns="91208" bIns="45606">
            <a:spAutoFit/>
          </a:bodyPr>
          <a:lstStyle/>
          <a:p>
            <a:pPr algn="ctr">
              <a:defRPr/>
            </a:pPr>
            <a:r>
              <a:rPr lang="en-US" sz="494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94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rgbClr val="FFFF99"/>
          </a:bgClr>
        </a:pattFill>
        <a:effectLst/>
      </p:bgPr>
    </p:bg>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197976" y="165645"/>
            <a:ext cx="11796049" cy="610482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3" name="Picture 3">
            <a:extLst>
              <a:ext uri="{FF2B5EF4-FFF2-40B4-BE49-F238E27FC236}">
                <a16:creationId xmlns:a16="http://schemas.microsoft.com/office/drawing/2014/main" id="{D3664AAF-3D7A-45A0-AFB8-B9D4409161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20343892" flipH="1">
            <a:off x="9564030" y="-59353"/>
            <a:ext cx="2913325" cy="291332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12">
            <a:extLst>
              <a:ext uri="{FF2B5EF4-FFF2-40B4-BE49-F238E27FC236}">
                <a16:creationId xmlns:a16="http://schemas.microsoft.com/office/drawing/2014/main" id="{D63EC130-952A-4CC2-A5AB-33FF6835064F}"/>
              </a:ext>
            </a:extLst>
          </p:cNvPr>
          <p:cNvGrpSpPr/>
          <p:nvPr/>
        </p:nvGrpSpPr>
        <p:grpSpPr>
          <a:xfrm>
            <a:off x="3600493" y="194687"/>
            <a:ext cx="5483041" cy="1434841"/>
            <a:chOff x="1828800" y="932844"/>
            <a:chExt cx="8382000" cy="4992311"/>
          </a:xfrm>
          <a:effectLst>
            <a:outerShdw blurRad="50800" dist="38100" dir="5400000" algn="t" rotWithShape="0">
              <a:prstClr val="black">
                <a:alpha val="40000"/>
              </a:prstClr>
            </a:outerShdw>
          </a:effectLst>
        </p:grpSpPr>
        <p:sp>
          <p:nvSpPr>
            <p:cNvPr id="14" name="圆角矩形 16">
              <a:extLst>
                <a:ext uri="{FF2B5EF4-FFF2-40B4-BE49-F238E27FC236}">
                  <a16:creationId xmlns:a16="http://schemas.microsoft.com/office/drawing/2014/main" id="{E5913330-4646-459F-A00C-8B8A1B6DC54D}"/>
                </a:ext>
              </a:extLst>
            </p:cNvPr>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5" name="圆角矩形 17">
              <a:extLst>
                <a:ext uri="{FF2B5EF4-FFF2-40B4-BE49-F238E27FC236}">
                  <a16:creationId xmlns:a16="http://schemas.microsoft.com/office/drawing/2014/main" id="{42D2270F-C0EE-461C-A1BE-6708E5042CB0}"/>
                </a:ext>
              </a:extLst>
            </p:cNvPr>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16" name="TextBox 15">
            <a:extLst>
              <a:ext uri="{FF2B5EF4-FFF2-40B4-BE49-F238E27FC236}">
                <a16:creationId xmlns:a16="http://schemas.microsoft.com/office/drawing/2014/main" id="{2FBB1CDF-2CA1-4F56-85A0-8E1CCF9AF337}"/>
              </a:ext>
            </a:extLst>
          </p:cNvPr>
          <p:cNvSpPr txBox="1"/>
          <p:nvPr/>
        </p:nvSpPr>
        <p:spPr>
          <a:xfrm>
            <a:off x="2900539" y="617850"/>
            <a:ext cx="6882948" cy="748666"/>
          </a:xfrm>
          <a:prstGeom prst="rect">
            <a:avLst/>
          </a:prstGeom>
          <a:noFill/>
        </p:spPr>
        <p:txBody>
          <a:bodyPr wrap="square" rtlCol="0">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4265" b="1" i="0" u="none" strike="noStrike" kern="1200" cap="none" spc="0" normalizeH="0" baseline="0" noProof="0" dirty="0" err="1">
                <a:ln>
                  <a:noFill/>
                </a:ln>
                <a:solidFill>
                  <a:srgbClr val="C0504D">
                    <a:lumMod val="75000"/>
                  </a:srgbClr>
                </a:solidFill>
                <a:effectLst/>
                <a:uLnTx/>
                <a:uFillTx/>
                <a:latin typeface="+mj-lt"/>
                <a:ea typeface="字魂59号-创粗黑"/>
                <a:cs typeface="+mn-cs"/>
              </a:rPr>
              <a:t>Lưu</a:t>
            </a:r>
            <a:r>
              <a:rPr kumimoji="0" lang="en-US" sz="4265" b="1" i="0" u="none" strike="noStrike" kern="1200" cap="none" spc="0" normalizeH="0" baseline="0" noProof="0" dirty="0">
                <a:ln>
                  <a:noFill/>
                </a:ln>
                <a:solidFill>
                  <a:srgbClr val="C0504D">
                    <a:lumMod val="75000"/>
                  </a:srgbClr>
                </a:solidFill>
                <a:effectLst/>
                <a:uLnTx/>
                <a:uFillTx/>
                <a:latin typeface="+mj-lt"/>
                <a:ea typeface="字魂59号-创粗黑"/>
                <a:cs typeface="+mn-cs"/>
              </a:rPr>
              <a:t> ý </a:t>
            </a:r>
            <a:r>
              <a:rPr kumimoji="0" lang="en-US" sz="4265" b="1" i="0" u="none" strike="noStrike" kern="1200" cap="none" spc="0" normalizeH="0" baseline="0" noProof="0" dirty="0" err="1">
                <a:ln>
                  <a:noFill/>
                </a:ln>
                <a:solidFill>
                  <a:srgbClr val="C0504D">
                    <a:lumMod val="75000"/>
                  </a:srgbClr>
                </a:solidFill>
                <a:effectLst/>
                <a:uLnTx/>
                <a:uFillTx/>
                <a:latin typeface="+mj-lt"/>
                <a:ea typeface="字魂59号-创粗黑"/>
                <a:cs typeface="+mn-cs"/>
              </a:rPr>
              <a:t>khi</a:t>
            </a:r>
            <a:r>
              <a:rPr kumimoji="0" lang="en-US" sz="4265" b="1" i="0" u="none" strike="noStrike" kern="1200" cap="none" spc="0" normalizeH="0" baseline="0" noProof="0" dirty="0">
                <a:ln>
                  <a:noFill/>
                </a:ln>
                <a:solidFill>
                  <a:srgbClr val="C0504D">
                    <a:lumMod val="75000"/>
                  </a:srgbClr>
                </a:solidFill>
                <a:effectLst/>
                <a:uLnTx/>
                <a:uFillTx/>
                <a:latin typeface="+mj-lt"/>
                <a:ea typeface="字魂59号-创粗黑"/>
                <a:cs typeface="+mn-cs"/>
              </a:rPr>
              <a:t> </a:t>
            </a:r>
            <a:r>
              <a:rPr kumimoji="0" lang="en-US" sz="4265" b="1" i="0" u="none" strike="noStrike" kern="1200" cap="none" spc="0" normalizeH="0" baseline="0" noProof="0" dirty="0" err="1">
                <a:ln>
                  <a:noFill/>
                </a:ln>
                <a:solidFill>
                  <a:srgbClr val="C0504D">
                    <a:lumMod val="75000"/>
                  </a:srgbClr>
                </a:solidFill>
                <a:effectLst/>
                <a:uLnTx/>
                <a:uFillTx/>
                <a:latin typeface="+mj-lt"/>
                <a:ea typeface="字魂59号-创粗黑"/>
                <a:cs typeface="+mn-cs"/>
              </a:rPr>
              <a:t>trình</a:t>
            </a:r>
            <a:r>
              <a:rPr kumimoji="0" lang="en-US" sz="4265" b="1" i="0" u="none" strike="noStrike" kern="1200" cap="none" spc="0" normalizeH="0" baseline="0" noProof="0" dirty="0">
                <a:ln>
                  <a:noFill/>
                </a:ln>
                <a:solidFill>
                  <a:srgbClr val="C0504D">
                    <a:lumMod val="75000"/>
                  </a:srgbClr>
                </a:solidFill>
                <a:effectLst/>
                <a:uLnTx/>
                <a:uFillTx/>
                <a:latin typeface="+mj-lt"/>
                <a:ea typeface="字魂59号-创粗黑"/>
                <a:cs typeface="+mn-cs"/>
              </a:rPr>
              <a:t> </a:t>
            </a:r>
            <a:r>
              <a:rPr kumimoji="0" lang="en-US" sz="4265" b="1" i="0" u="none" strike="noStrike" kern="1200" cap="none" spc="0" normalizeH="0" baseline="0" noProof="0" dirty="0" err="1">
                <a:ln>
                  <a:noFill/>
                </a:ln>
                <a:solidFill>
                  <a:srgbClr val="C0504D">
                    <a:lumMod val="75000"/>
                  </a:srgbClr>
                </a:solidFill>
                <a:effectLst/>
                <a:uLnTx/>
                <a:uFillTx/>
                <a:latin typeface="+mj-lt"/>
                <a:ea typeface="字魂59号-创粗黑"/>
                <a:cs typeface="+mn-cs"/>
              </a:rPr>
              <a:t>bày</a:t>
            </a:r>
            <a:endParaRPr kumimoji="0" lang="en-US" sz="4265" b="1" i="0" u="none" strike="noStrike" kern="1200" cap="none" spc="0" normalizeH="0" baseline="0" noProof="0" dirty="0">
              <a:ln>
                <a:noFill/>
              </a:ln>
              <a:solidFill>
                <a:srgbClr val="C0504D">
                  <a:lumMod val="75000"/>
                </a:srgbClr>
              </a:solidFill>
              <a:effectLst/>
              <a:uLnTx/>
              <a:uFillTx/>
              <a:latin typeface="+mj-lt"/>
              <a:ea typeface="字魂59号-创粗黑"/>
              <a:cs typeface="+mn-cs"/>
            </a:endParaRPr>
          </a:p>
        </p:txBody>
      </p:sp>
      <p:pic>
        <p:nvPicPr>
          <p:cNvPr id="17" name="图片 22">
            <a:extLst>
              <a:ext uri="{FF2B5EF4-FFF2-40B4-BE49-F238E27FC236}">
                <a16:creationId xmlns:a16="http://schemas.microsoft.com/office/drawing/2014/main" id="{BF391B6F-C44C-4F63-ADE1-819692174E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14946" y="3445248"/>
            <a:ext cx="2372648" cy="3428378"/>
          </a:xfrm>
          <a:prstGeom prst="rect">
            <a:avLst/>
          </a:prstGeom>
        </p:spPr>
      </p:pic>
      <p:pic>
        <p:nvPicPr>
          <p:cNvPr id="25" name="图片 3">
            <a:extLst>
              <a:ext uri="{FF2B5EF4-FFF2-40B4-BE49-F238E27FC236}">
                <a16:creationId xmlns:a16="http://schemas.microsoft.com/office/drawing/2014/main" id="{1CC3177F-16F4-4EDB-A17F-DFE980FAB5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1840" y="5267153"/>
            <a:ext cx="5989161" cy="4235778"/>
          </a:xfrm>
          <a:prstGeom prst="rect">
            <a:avLst/>
          </a:prstGeom>
        </p:spPr>
      </p:pic>
      <p:pic>
        <p:nvPicPr>
          <p:cNvPr id="27" name="图片 6">
            <a:extLst>
              <a:ext uri="{FF2B5EF4-FFF2-40B4-BE49-F238E27FC236}">
                <a16:creationId xmlns:a16="http://schemas.microsoft.com/office/drawing/2014/main" id="{563B852B-0460-4DE8-A3A5-5B4669B1F39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2473" b="82004"/>
          <a:stretch/>
        </p:blipFill>
        <p:spPr>
          <a:xfrm>
            <a:off x="11625558" y="-181742"/>
            <a:ext cx="2286933" cy="1645078"/>
          </a:xfrm>
          <a:prstGeom prst="rect">
            <a:avLst/>
          </a:prstGeom>
        </p:spPr>
      </p:pic>
      <p:pic>
        <p:nvPicPr>
          <p:cNvPr id="28" name="Picture 27">
            <a:extLst>
              <a:ext uri="{FF2B5EF4-FFF2-40B4-BE49-F238E27FC236}">
                <a16:creationId xmlns:a16="http://schemas.microsoft.com/office/drawing/2014/main" id="{84FA2E52-FEFB-40BC-8869-E64AED44915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108194" y="96743"/>
            <a:ext cx="1483691" cy="1483691"/>
          </a:xfrm>
          <a:prstGeom prst="rect">
            <a:avLst/>
          </a:prstGeom>
        </p:spPr>
      </p:pic>
      <p:pic>
        <p:nvPicPr>
          <p:cNvPr id="33" name="Picture 32">
            <a:extLst>
              <a:ext uri="{FF2B5EF4-FFF2-40B4-BE49-F238E27FC236}">
                <a16:creationId xmlns:a16="http://schemas.microsoft.com/office/drawing/2014/main" id="{C7847661-7B15-4F97-B16A-FE8C3A406086}"/>
              </a:ext>
            </a:extLst>
          </p:cNvPr>
          <p:cNvPicPr>
            <a:picLocks noChangeAspect="1"/>
          </p:cNvPicPr>
          <p:nvPr/>
        </p:nvPicPr>
        <p:blipFill>
          <a:blip r:embed="rId10"/>
          <a:stretch>
            <a:fillRect/>
          </a:stretch>
        </p:blipFill>
        <p:spPr>
          <a:xfrm>
            <a:off x="3087279" y="1718059"/>
            <a:ext cx="6742138" cy="4259893"/>
          </a:xfrm>
          <a:prstGeom prst="rect">
            <a:avLst/>
          </a:prstGeom>
        </p:spPr>
      </p:pic>
      <p:pic>
        <p:nvPicPr>
          <p:cNvPr id="34" name="Picture 33">
            <a:extLst>
              <a:ext uri="{FF2B5EF4-FFF2-40B4-BE49-F238E27FC236}">
                <a16:creationId xmlns:a16="http://schemas.microsoft.com/office/drawing/2014/main" id="{C897AE4D-5CBF-4538-BB21-B552090D203C}"/>
              </a:ext>
            </a:extLst>
          </p:cNvPr>
          <p:cNvPicPr>
            <a:picLocks noChangeAspect="1"/>
          </p:cNvPicPr>
          <p:nvPr/>
        </p:nvPicPr>
        <p:blipFill>
          <a:blip r:embed="rId11"/>
          <a:stretch>
            <a:fillRect/>
          </a:stretch>
        </p:blipFill>
        <p:spPr>
          <a:xfrm>
            <a:off x="3121597" y="2208888"/>
            <a:ext cx="545456" cy="525500"/>
          </a:xfrm>
          <a:prstGeom prst="rect">
            <a:avLst/>
          </a:prstGeom>
          <a:solidFill>
            <a:srgbClr val="FFFF00"/>
          </a:solidFill>
          <a:ln>
            <a:solidFill>
              <a:srgbClr val="FFFF00"/>
            </a:solidFill>
          </a:ln>
        </p:spPr>
      </p:pic>
      <p:sp>
        <p:nvSpPr>
          <p:cNvPr id="35" name="Rectangle 34">
            <a:extLst>
              <a:ext uri="{FF2B5EF4-FFF2-40B4-BE49-F238E27FC236}">
                <a16:creationId xmlns:a16="http://schemas.microsoft.com/office/drawing/2014/main" id="{C715B0BC-1CFE-434A-81EB-D98976C7FC3E}"/>
              </a:ext>
            </a:extLst>
          </p:cNvPr>
          <p:cNvSpPr/>
          <p:nvPr/>
        </p:nvSpPr>
        <p:spPr>
          <a:xfrm>
            <a:off x="3538201" y="2419642"/>
            <a:ext cx="3687547" cy="420564"/>
          </a:xfrm>
          <a:prstGeom prst="rect">
            <a:avLst/>
          </a:prstGeom>
        </p:spPr>
        <p:txBody>
          <a:bodyPr wrap="square">
            <a:spAutoFit/>
          </a:bodyPr>
          <a:lstStyle/>
          <a:p>
            <a:pPr lvl="0" algn="just" defTabSz="1218804"/>
            <a:r>
              <a:rPr lang="vi-VN" sz="2133" b="1" dirty="0">
                <a:solidFill>
                  <a:srgbClr val="002060"/>
                </a:solidFill>
                <a:latin typeface="HP001 5 hàng" panose="020B0603050302020204" pitchFamily="34" charset="0"/>
                <a:ea typeface="HP001" panose="020B0603050302020204" pitchFamily="34" charset="0"/>
                <a:cs typeface="Calibri" panose="020F0502020204030204" pitchFamily="34" charset="0"/>
              </a:rPr>
              <a:t>Sau wăm lần ǧ</a:t>
            </a:r>
            <a:r>
              <a:rPr lang="el-GR" sz="2133" b="1" dirty="0">
                <a:solidFill>
                  <a:srgbClr val="002060"/>
                </a:solidFill>
                <a:latin typeface="HP001 5 hàng" panose="020B0603050302020204" pitchFamily="34" charset="0"/>
                <a:ea typeface="HP001" panose="020B0603050302020204" pitchFamily="34" charset="0"/>
                <a:cs typeface="Calibri" panose="020F0502020204030204" pitchFamily="34" charset="0"/>
              </a:rPr>
              <a:t>΅</a:t>
            </a:r>
            <a:r>
              <a:rPr lang="vi-VN" sz="2133" b="1" dirty="0">
                <a:solidFill>
                  <a:srgbClr val="002060"/>
                </a:solidFill>
                <a:latin typeface="HP001 5 hàng" panose="020B0603050302020204" pitchFamily="34" charset="0"/>
                <a:ea typeface="HP001" panose="020B0603050302020204" pitchFamily="34" charset="0"/>
                <a:cs typeface="Calibri" panose="020F0502020204030204" pitchFamily="34" charset="0"/>
              </a:rPr>
              <a:t>m ǟa Ǖ</a:t>
            </a:r>
            <a:r>
              <a:rPr lang="el-GR" sz="2133" b="1" dirty="0">
                <a:solidFill>
                  <a:srgbClr val="002060"/>
                </a:solidFill>
                <a:latin typeface="HP001 5 hàng" panose="020B0603050302020204" pitchFamily="34" charset="0"/>
                <a:ea typeface="HP001" panose="020B0603050302020204" pitchFamily="34" charset="0"/>
                <a:cs typeface="Calibri" panose="020F0502020204030204" pitchFamily="34" charset="0"/>
              </a:rPr>
              <a:t>ί</a:t>
            </a:r>
            <a:r>
              <a:rPr lang="vi-VN" sz="2133" b="1" dirty="0">
                <a:solidFill>
                  <a:srgbClr val="002060"/>
                </a:solidFill>
                <a:latin typeface="HP001 5 hàng" panose="020B0603050302020204" pitchFamily="34" charset="0"/>
                <a:ea typeface="HP001" panose="020B0603050302020204" pitchFamily="34" charset="0"/>
                <a:cs typeface="Calibri" panose="020F0502020204030204" pitchFamily="34" charset="0"/>
              </a:rPr>
              <a:t>ả</a:t>
            </a:r>
            <a:endParaRPr kumimoji="0" lang="vi-VN" sz="2133" b="1" i="0" u="none" strike="noStrike" kern="1200" cap="none" spc="0" normalizeH="0" baseline="0" noProof="0" dirty="0">
              <a:ln>
                <a:noFill/>
              </a:ln>
              <a:solidFill>
                <a:srgbClr val="002060"/>
              </a:solidFill>
              <a:effectLst/>
              <a:uLnTx/>
              <a:uFillTx/>
              <a:latin typeface="HP001 5 hàng" panose="020B0603050302020204" pitchFamily="34" charset="0"/>
              <a:ea typeface="HP001" panose="020B0603050302020204" pitchFamily="34" charset="0"/>
              <a:cs typeface="Calibri" panose="020F0502020204030204" pitchFamily="34" charset="0"/>
            </a:endParaRPr>
          </a:p>
        </p:txBody>
      </p:sp>
      <p:sp>
        <p:nvSpPr>
          <p:cNvPr id="36" name="Google Shape;5317;p41">
            <a:extLst>
              <a:ext uri="{FF2B5EF4-FFF2-40B4-BE49-F238E27FC236}">
                <a16:creationId xmlns:a16="http://schemas.microsoft.com/office/drawing/2014/main" id="{4C020F45-572D-4360-9FAE-5B2E02456298}"/>
              </a:ext>
            </a:extLst>
          </p:cNvPr>
          <p:cNvSpPr txBox="1">
            <a:spLocks/>
          </p:cNvSpPr>
          <p:nvPr/>
        </p:nvSpPr>
        <p:spPr>
          <a:xfrm>
            <a:off x="4168618" y="5313755"/>
            <a:ext cx="4815598" cy="698850"/>
          </a:xfrm>
          <a:prstGeom prst="roundRect">
            <a:avLst/>
          </a:prstGeom>
          <a:solidFill>
            <a:srgbClr val="FAAB36">
              <a:lumMod val="20000"/>
              <a:lumOff val="80000"/>
            </a:srgbClr>
          </a:solid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199" b="1" i="0" u="none" strike="noStrike" kern="0" cap="none" spc="0" normalizeH="0" baseline="0" noProof="0" dirty="0" err="1">
                <a:ln>
                  <a:noFill/>
                </a:ln>
                <a:solidFill>
                  <a:srgbClr val="FD5901"/>
                </a:solidFill>
                <a:effectLst/>
                <a:uLnTx/>
                <a:uFillTx/>
                <a:latin typeface="Calibri" panose="020F0502020204030204" pitchFamily="34" charset="0"/>
                <a:cs typeface="Calibri" panose="020F0502020204030204" pitchFamily="34" charset="0"/>
                <a:sym typeface="Gloria Hallelujah"/>
              </a:rPr>
              <a:t>Cuối</a:t>
            </a:r>
            <a:r>
              <a:rPr kumimoji="0" lang="en-US" sz="3199" b="1" i="0" u="none" strike="noStrike" kern="0" cap="none" spc="0" normalizeH="0" baseline="0" noProof="0" dirty="0">
                <a:ln>
                  <a:noFill/>
                </a:ln>
                <a:solidFill>
                  <a:srgbClr val="FD5901"/>
                </a:solidFill>
                <a:effectLst/>
                <a:uLnTx/>
                <a:uFillTx/>
                <a:latin typeface="Calibri" panose="020F0502020204030204" pitchFamily="34" charset="0"/>
                <a:cs typeface="Calibri" panose="020F0502020204030204" pitchFamily="34" charset="0"/>
                <a:sym typeface="Gloria Hallelujah"/>
              </a:rPr>
              <a:t> </a:t>
            </a:r>
            <a:r>
              <a:rPr kumimoji="0" lang="en-US" sz="3199" b="1" i="0" u="none" strike="noStrike" kern="0" cap="none" spc="0" normalizeH="0" baseline="0" noProof="0" dirty="0" err="1">
                <a:ln>
                  <a:noFill/>
                </a:ln>
                <a:solidFill>
                  <a:srgbClr val="FD5901"/>
                </a:solidFill>
                <a:effectLst/>
                <a:uLnTx/>
                <a:uFillTx/>
                <a:latin typeface="Calibri" panose="020F0502020204030204" pitchFamily="34" charset="0"/>
                <a:cs typeface="Calibri" panose="020F0502020204030204" pitchFamily="34" charset="0"/>
                <a:sym typeface="Gloria Hallelujah"/>
              </a:rPr>
              <a:t>mỗi</a:t>
            </a:r>
            <a:r>
              <a:rPr kumimoji="0" lang="en-US" sz="3199" b="1" i="0" u="none" strike="noStrike" kern="0" cap="none" spc="0" normalizeH="0" baseline="0" noProof="0" dirty="0">
                <a:ln>
                  <a:noFill/>
                </a:ln>
                <a:solidFill>
                  <a:srgbClr val="FD5901"/>
                </a:solidFill>
                <a:effectLst/>
                <a:uLnTx/>
                <a:uFillTx/>
                <a:latin typeface="Calibri" panose="020F0502020204030204" pitchFamily="34" charset="0"/>
                <a:cs typeface="Calibri" panose="020F0502020204030204" pitchFamily="34" charset="0"/>
                <a:sym typeface="Gloria Hallelujah"/>
              </a:rPr>
              <a:t> </a:t>
            </a:r>
            <a:r>
              <a:rPr kumimoji="0" lang="en-US" sz="3199" b="1" i="0" u="none" strike="noStrike" kern="0" cap="none" spc="0" normalizeH="0" baseline="0" noProof="0" dirty="0" err="1">
                <a:ln>
                  <a:noFill/>
                </a:ln>
                <a:solidFill>
                  <a:srgbClr val="FD5901"/>
                </a:solidFill>
                <a:effectLst/>
                <a:uLnTx/>
                <a:uFillTx/>
                <a:latin typeface="Calibri" panose="020F0502020204030204" pitchFamily="34" charset="0"/>
                <a:cs typeface="Calibri" panose="020F0502020204030204" pitchFamily="34" charset="0"/>
                <a:sym typeface="Gloria Hallelujah"/>
              </a:rPr>
              <a:t>câu</a:t>
            </a:r>
            <a:r>
              <a:rPr kumimoji="0" lang="en-US" sz="3199" b="1" i="0" u="none" strike="noStrike" kern="0" cap="none" spc="0" normalizeH="0" baseline="0" noProof="0" dirty="0">
                <a:ln>
                  <a:noFill/>
                </a:ln>
                <a:solidFill>
                  <a:srgbClr val="FD5901"/>
                </a:solidFill>
                <a:effectLst/>
                <a:uLnTx/>
                <a:uFillTx/>
                <a:latin typeface="Calibri" panose="020F0502020204030204" pitchFamily="34" charset="0"/>
                <a:cs typeface="Calibri" panose="020F0502020204030204" pitchFamily="34" charset="0"/>
                <a:sym typeface="Gloria Hallelujah"/>
              </a:rPr>
              <a:t> </a:t>
            </a:r>
            <a:r>
              <a:rPr kumimoji="0" lang="en-US" sz="3199" b="1" i="0" u="none" strike="noStrike" kern="0" cap="none" spc="0" normalizeH="0" baseline="0" noProof="0" dirty="0" err="1">
                <a:ln>
                  <a:noFill/>
                </a:ln>
                <a:solidFill>
                  <a:srgbClr val="FD5901"/>
                </a:solidFill>
                <a:effectLst/>
                <a:uLnTx/>
                <a:uFillTx/>
                <a:latin typeface="Calibri" panose="020F0502020204030204" pitchFamily="34" charset="0"/>
                <a:cs typeface="Calibri" panose="020F0502020204030204" pitchFamily="34" charset="0"/>
                <a:sym typeface="Gloria Hallelujah"/>
              </a:rPr>
              <a:t>có</a:t>
            </a:r>
            <a:r>
              <a:rPr kumimoji="0" lang="en-US" sz="3199" b="1" i="0" u="none" strike="noStrike" kern="0" cap="none" spc="0" normalizeH="0" baseline="0" noProof="0" dirty="0">
                <a:ln>
                  <a:noFill/>
                </a:ln>
                <a:solidFill>
                  <a:srgbClr val="FD5901"/>
                </a:solidFill>
                <a:effectLst/>
                <a:uLnTx/>
                <a:uFillTx/>
                <a:latin typeface="Calibri" panose="020F0502020204030204" pitchFamily="34" charset="0"/>
                <a:cs typeface="Calibri" panose="020F0502020204030204" pitchFamily="34" charset="0"/>
                <a:sym typeface="Gloria Hallelujah"/>
              </a:rPr>
              <a:t> </a:t>
            </a:r>
            <a:r>
              <a:rPr kumimoji="0" lang="en-US" sz="3199" b="1" i="0" u="none" strike="noStrike" kern="0" cap="none" spc="0" normalizeH="0" baseline="0" noProof="0" dirty="0" err="1">
                <a:ln>
                  <a:noFill/>
                </a:ln>
                <a:solidFill>
                  <a:srgbClr val="FD5901"/>
                </a:solidFill>
                <a:effectLst/>
                <a:uLnTx/>
                <a:uFillTx/>
                <a:latin typeface="Calibri" panose="020F0502020204030204" pitchFamily="34" charset="0"/>
                <a:cs typeface="Calibri" panose="020F0502020204030204" pitchFamily="34" charset="0"/>
                <a:sym typeface="Gloria Hallelujah"/>
              </a:rPr>
              <a:t>dấu</a:t>
            </a:r>
            <a:r>
              <a:rPr kumimoji="0" lang="en-US" sz="3199" b="1" i="0" u="none" strike="noStrike" kern="0" cap="none" spc="0" normalizeH="0" baseline="0" noProof="0" dirty="0">
                <a:ln>
                  <a:noFill/>
                </a:ln>
                <a:solidFill>
                  <a:srgbClr val="FD5901"/>
                </a:solidFill>
                <a:effectLst/>
                <a:uLnTx/>
                <a:uFillTx/>
                <a:latin typeface="Calibri" panose="020F0502020204030204" pitchFamily="34" charset="0"/>
                <a:cs typeface="Calibri" panose="020F0502020204030204" pitchFamily="34" charset="0"/>
                <a:sym typeface="Gloria Hallelujah"/>
              </a:rPr>
              <a:t> </a:t>
            </a:r>
            <a:r>
              <a:rPr kumimoji="0" lang="en-US" sz="3199" b="1" i="0" u="none" strike="noStrike" kern="0" cap="none" spc="0" normalizeH="0" baseline="0" noProof="0" dirty="0" err="1">
                <a:ln>
                  <a:noFill/>
                </a:ln>
                <a:solidFill>
                  <a:srgbClr val="FD5901"/>
                </a:solidFill>
                <a:effectLst/>
                <a:uLnTx/>
                <a:uFillTx/>
                <a:latin typeface="Calibri" panose="020F0502020204030204" pitchFamily="34" charset="0"/>
                <a:cs typeface="Calibri" panose="020F0502020204030204" pitchFamily="34" charset="0"/>
                <a:sym typeface="Gloria Hallelujah"/>
              </a:rPr>
              <a:t>chấm</a:t>
            </a:r>
            <a:endParaRPr kumimoji="0" lang="vi-VN" sz="3199" b="1" i="0" u="none" strike="noStrike" kern="0" cap="none" spc="0" normalizeH="0" baseline="0" noProof="0" dirty="0">
              <a:ln>
                <a:noFill/>
              </a:ln>
              <a:solidFill>
                <a:srgbClr val="FD5901"/>
              </a:solidFill>
              <a:effectLst/>
              <a:uLnTx/>
              <a:uFillTx/>
              <a:latin typeface="Calibri" panose="020F0502020204030204" pitchFamily="34" charset="0"/>
              <a:cs typeface="Calibri" panose="020F0502020204030204" pitchFamily="34" charset="0"/>
              <a:sym typeface="Gloria Hallelujah"/>
            </a:endParaRPr>
          </a:p>
        </p:txBody>
      </p:sp>
      <p:pic>
        <p:nvPicPr>
          <p:cNvPr id="31" name="Picture 30">
            <a:extLst>
              <a:ext uri="{FF2B5EF4-FFF2-40B4-BE49-F238E27FC236}">
                <a16:creationId xmlns:a16="http://schemas.microsoft.com/office/drawing/2014/main" id="{028B6D3B-E29F-4A40-ABF8-EA44C1CC9C00}"/>
              </a:ext>
            </a:extLst>
          </p:cNvPr>
          <p:cNvPicPr>
            <a:picLocks noChangeAspect="1"/>
          </p:cNvPicPr>
          <p:nvPr/>
        </p:nvPicPr>
        <p:blipFill>
          <a:blip r:embed="rId12"/>
          <a:stretch>
            <a:fillRect/>
          </a:stretch>
        </p:blipFill>
        <p:spPr>
          <a:xfrm>
            <a:off x="1965002" y="2246817"/>
            <a:ext cx="1084457" cy="506081"/>
          </a:xfrm>
          <a:prstGeom prst="rect">
            <a:avLst/>
          </a:prstGeom>
        </p:spPr>
      </p:pic>
      <p:sp>
        <p:nvSpPr>
          <p:cNvPr id="32" name="Rectangle 31">
            <a:extLst>
              <a:ext uri="{FF2B5EF4-FFF2-40B4-BE49-F238E27FC236}">
                <a16:creationId xmlns:a16="http://schemas.microsoft.com/office/drawing/2014/main" id="{DE0E54EF-4A05-48D5-BCFD-2934FD86E07C}"/>
              </a:ext>
            </a:extLst>
          </p:cNvPr>
          <p:cNvSpPr/>
          <p:nvPr/>
        </p:nvSpPr>
        <p:spPr>
          <a:xfrm>
            <a:off x="1031481" y="2665788"/>
            <a:ext cx="2050369" cy="502573"/>
          </a:xfrm>
          <a:prstGeom prst="rect">
            <a:avLst/>
          </a:prstGeom>
        </p:spPr>
        <p:txBody>
          <a:bodyPr wrap="none">
            <a:spAutoFit/>
          </a:bodyPr>
          <a:lstStyle/>
          <a:p>
            <a:pPr marL="0" marR="0" lvl="0" indent="0" algn="l" defTabSz="1218804" rtl="0" eaLnBrk="1" fontAlgn="auto" latinLnBrk="0" hangingPunct="1">
              <a:lnSpc>
                <a:spcPct val="100000"/>
              </a:lnSpc>
              <a:spcBef>
                <a:spcPts val="0"/>
              </a:spcBef>
              <a:spcAft>
                <a:spcPts val="0"/>
              </a:spcAft>
              <a:buClrTx/>
              <a:buSzTx/>
              <a:buFontTx/>
              <a:buNone/>
              <a:tabLst/>
              <a:defRPr/>
            </a:pPr>
            <a:r>
              <a:rPr kumimoji="0" lang="en-US" sz="2666"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Calibri"/>
                <a:ea typeface="微软雅黑"/>
                <a:cs typeface="Calibri" panose="020F0502020204030204" pitchFamily="34" charset="0"/>
              </a:rPr>
              <a:t>Lùi</a:t>
            </a:r>
            <a:r>
              <a:rPr kumimoji="0" lang="en-US" sz="2666"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a:ea typeface="微软雅黑"/>
                <a:cs typeface="Calibri" panose="020F0502020204030204" pitchFamily="34" charset="0"/>
              </a:rPr>
              <a:t> </a:t>
            </a:r>
            <a:r>
              <a:rPr kumimoji="0" lang="en-US" sz="2666"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Calibri"/>
                <a:ea typeface="微软雅黑"/>
                <a:cs typeface="Calibri" panose="020F0502020204030204" pitchFamily="34" charset="0"/>
              </a:rPr>
              <a:t>vào</a:t>
            </a:r>
            <a:r>
              <a:rPr kumimoji="0" lang="en-US" sz="2666"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a:ea typeface="微软雅黑"/>
                <a:cs typeface="Calibri" panose="020F0502020204030204" pitchFamily="34" charset="0"/>
              </a:rPr>
              <a:t> 1 ô </a:t>
            </a:r>
            <a:r>
              <a:rPr kumimoji="0" lang="en-US" sz="2666"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Calibri"/>
                <a:ea typeface="微软雅黑"/>
                <a:cs typeface="Calibri" panose="020F0502020204030204" pitchFamily="34" charset="0"/>
              </a:rPr>
              <a:t>ly</a:t>
            </a:r>
            <a:r>
              <a:rPr kumimoji="0" lang="en-US" sz="2666"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a:ea typeface="微软雅黑"/>
                <a:cs typeface="Calibri" panose="020F0502020204030204" pitchFamily="34" charset="0"/>
              </a:rPr>
              <a:t> </a:t>
            </a:r>
          </a:p>
        </p:txBody>
      </p:sp>
    </p:spTree>
    <p:extLst>
      <p:ext uri="{BB962C8B-B14F-4D97-AF65-F5344CB8AC3E}">
        <p14:creationId xmlns:p14="http://schemas.microsoft.com/office/powerpoint/2010/main" val="37014030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randombar(horizontal)">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5" grpId="0"/>
      <p:bldP spid="36"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rgbClr val="FFFF99"/>
          </a:bgClr>
        </a:pattFill>
        <a:effectLst/>
      </p:bgPr>
    </p:bg>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197976" y="145539"/>
            <a:ext cx="11796049" cy="6104821"/>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3" name="组合 12">
            <a:extLst>
              <a:ext uri="{FF2B5EF4-FFF2-40B4-BE49-F238E27FC236}">
                <a16:creationId xmlns:a16="http://schemas.microsoft.com/office/drawing/2014/main" id="{D63EC130-952A-4CC2-A5AB-33FF6835064F}"/>
              </a:ext>
            </a:extLst>
          </p:cNvPr>
          <p:cNvGrpSpPr/>
          <p:nvPr/>
        </p:nvGrpSpPr>
        <p:grpSpPr>
          <a:xfrm>
            <a:off x="3600493" y="194687"/>
            <a:ext cx="5483041" cy="1434841"/>
            <a:chOff x="1828800" y="932844"/>
            <a:chExt cx="8382000" cy="4992311"/>
          </a:xfrm>
          <a:effectLst>
            <a:outerShdw blurRad="50800" dist="38100" dir="5400000" algn="t" rotWithShape="0">
              <a:prstClr val="black">
                <a:alpha val="40000"/>
              </a:prstClr>
            </a:outerShdw>
          </a:effectLst>
        </p:grpSpPr>
        <p:sp>
          <p:nvSpPr>
            <p:cNvPr id="14" name="圆角矩形 16">
              <a:extLst>
                <a:ext uri="{FF2B5EF4-FFF2-40B4-BE49-F238E27FC236}">
                  <a16:creationId xmlns:a16="http://schemas.microsoft.com/office/drawing/2014/main" id="{E5913330-4646-459F-A00C-8B8A1B6DC54D}"/>
                </a:ext>
              </a:extLst>
            </p:cNvPr>
            <p:cNvSpPr/>
            <p:nvPr/>
          </p:nvSpPr>
          <p:spPr>
            <a:xfrm flipV="1">
              <a:off x="1828800" y="932844"/>
              <a:ext cx="8382000" cy="4992311"/>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5" name="圆角矩形 17">
              <a:extLst>
                <a:ext uri="{FF2B5EF4-FFF2-40B4-BE49-F238E27FC236}">
                  <a16:creationId xmlns:a16="http://schemas.microsoft.com/office/drawing/2014/main" id="{42D2270F-C0EE-461C-A1BE-6708E5042CB0}"/>
                </a:ext>
              </a:extLst>
            </p:cNvPr>
            <p:cNvSpPr/>
            <p:nvPr/>
          </p:nvSpPr>
          <p:spPr>
            <a:xfrm flipV="1">
              <a:off x="1930550" y="1007531"/>
              <a:ext cx="8178500" cy="4842936"/>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16" name="TextBox 15">
            <a:extLst>
              <a:ext uri="{FF2B5EF4-FFF2-40B4-BE49-F238E27FC236}">
                <a16:creationId xmlns:a16="http://schemas.microsoft.com/office/drawing/2014/main" id="{2FBB1CDF-2CA1-4F56-85A0-8E1CCF9AF337}"/>
              </a:ext>
            </a:extLst>
          </p:cNvPr>
          <p:cNvSpPr txBox="1"/>
          <p:nvPr/>
        </p:nvSpPr>
        <p:spPr>
          <a:xfrm>
            <a:off x="2590800" y="318472"/>
            <a:ext cx="7099867" cy="1405000"/>
          </a:xfrm>
          <a:prstGeom prst="rect">
            <a:avLst/>
          </a:prstGeom>
          <a:noFill/>
        </p:spPr>
        <p:txBody>
          <a:bodyPr wrap="square" rtlCol="0">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4265" b="1" i="0" u="none" strike="noStrike" kern="1200" cap="none" spc="0" normalizeH="0" baseline="0" noProof="0" dirty="0" err="1">
                <a:ln>
                  <a:noFill/>
                </a:ln>
                <a:solidFill>
                  <a:srgbClr val="C0504D">
                    <a:lumMod val="75000"/>
                  </a:srgbClr>
                </a:solidFill>
                <a:effectLst/>
                <a:uLnTx/>
                <a:uFillTx/>
                <a:latin typeface="+mj-lt"/>
                <a:ea typeface="字魂59号-创粗黑"/>
                <a:cs typeface="+mn-cs"/>
              </a:rPr>
              <a:t>Lưu</a:t>
            </a:r>
            <a:r>
              <a:rPr kumimoji="0" lang="en-US" sz="4265" b="1" i="0" u="none" strike="noStrike" kern="1200" cap="none" spc="0" normalizeH="0" baseline="0" noProof="0" dirty="0">
                <a:ln>
                  <a:noFill/>
                </a:ln>
                <a:solidFill>
                  <a:srgbClr val="C0504D">
                    <a:lumMod val="75000"/>
                  </a:srgbClr>
                </a:solidFill>
                <a:effectLst/>
                <a:uLnTx/>
                <a:uFillTx/>
                <a:latin typeface="+mj-lt"/>
                <a:ea typeface="字魂59号-创粗黑"/>
                <a:cs typeface="+mn-cs"/>
              </a:rPr>
              <a:t> ý </a:t>
            </a:r>
            <a:r>
              <a:rPr kumimoji="0" lang="en-US" sz="4265" b="1" i="0" u="none" strike="noStrike" kern="1200" cap="none" spc="0" normalizeH="0" baseline="0" noProof="0" dirty="0" err="1">
                <a:ln>
                  <a:noFill/>
                </a:ln>
                <a:solidFill>
                  <a:srgbClr val="C0504D">
                    <a:lumMod val="75000"/>
                  </a:srgbClr>
                </a:solidFill>
                <a:effectLst/>
                <a:uLnTx/>
                <a:uFillTx/>
                <a:latin typeface="+mj-lt"/>
                <a:ea typeface="字魂59号-创粗黑"/>
                <a:cs typeface="+mn-cs"/>
              </a:rPr>
              <a:t>tư</a:t>
            </a:r>
            <a:r>
              <a:rPr kumimoji="0" lang="en-US" sz="4265" b="1" i="0" u="none" strike="noStrike" kern="1200" cap="none" spc="0" normalizeH="0" baseline="0" noProof="0" dirty="0">
                <a:ln>
                  <a:noFill/>
                </a:ln>
                <a:solidFill>
                  <a:srgbClr val="C0504D">
                    <a:lumMod val="75000"/>
                  </a:srgbClr>
                </a:solidFill>
                <a:effectLst/>
                <a:uLnTx/>
                <a:uFillTx/>
                <a:latin typeface="+mj-lt"/>
                <a:ea typeface="字魂59号-创粗黑"/>
                <a:cs typeface="+mn-cs"/>
              </a:rPr>
              <a:t> </a:t>
            </a:r>
            <a:r>
              <a:rPr kumimoji="0" lang="en-US" sz="4265" b="1" i="0" u="none" strike="noStrike" kern="1200" cap="none" spc="0" normalizeH="0" baseline="0" noProof="0" dirty="0" err="1">
                <a:ln>
                  <a:noFill/>
                </a:ln>
                <a:solidFill>
                  <a:srgbClr val="C0504D">
                    <a:lumMod val="75000"/>
                  </a:srgbClr>
                </a:solidFill>
                <a:effectLst/>
                <a:uLnTx/>
                <a:uFillTx/>
                <a:latin typeface="+mj-lt"/>
                <a:ea typeface="字魂59号-创粗黑"/>
                <a:cs typeface="+mn-cs"/>
              </a:rPr>
              <a:t>thế</a:t>
            </a:r>
            <a:r>
              <a:rPr kumimoji="0" lang="en-US" sz="4265" b="1" i="0" u="none" strike="noStrike" kern="1200" cap="none" spc="0" normalizeH="0" baseline="0" noProof="0" dirty="0">
                <a:ln>
                  <a:noFill/>
                </a:ln>
                <a:solidFill>
                  <a:srgbClr val="C0504D">
                    <a:lumMod val="75000"/>
                  </a:srgbClr>
                </a:solidFill>
                <a:effectLst/>
                <a:uLnTx/>
                <a:uFillTx/>
                <a:latin typeface="+mj-lt"/>
                <a:ea typeface="字魂59号-创粗黑"/>
                <a:cs typeface="+mn-cs"/>
              </a:rPr>
              <a:t> </a:t>
            </a:r>
          </a:p>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4265" b="1" i="0" u="none" strike="noStrike" kern="1200" cap="none" spc="0" normalizeH="0" baseline="0" noProof="0" dirty="0" err="1">
                <a:ln>
                  <a:noFill/>
                </a:ln>
                <a:solidFill>
                  <a:srgbClr val="C0504D">
                    <a:lumMod val="75000"/>
                  </a:srgbClr>
                </a:solidFill>
                <a:effectLst/>
                <a:uLnTx/>
                <a:uFillTx/>
                <a:latin typeface="+mj-lt"/>
                <a:ea typeface="字魂59号-创粗黑"/>
                <a:cs typeface="+mn-cs"/>
              </a:rPr>
              <a:t>viết</a:t>
            </a:r>
            <a:r>
              <a:rPr kumimoji="0" lang="en-US" sz="4265" b="1" i="0" u="none" strike="noStrike" kern="1200" cap="none" spc="0" normalizeH="0" baseline="0" noProof="0" dirty="0">
                <a:ln>
                  <a:noFill/>
                </a:ln>
                <a:solidFill>
                  <a:srgbClr val="C0504D">
                    <a:lumMod val="75000"/>
                  </a:srgbClr>
                </a:solidFill>
                <a:effectLst/>
                <a:uLnTx/>
                <a:uFillTx/>
                <a:latin typeface="+mj-lt"/>
                <a:ea typeface="字魂59号-创粗黑"/>
                <a:cs typeface="+mn-cs"/>
              </a:rPr>
              <a:t> </a:t>
            </a:r>
            <a:r>
              <a:rPr kumimoji="0" lang="en-US" sz="4265" b="1" i="0" u="none" strike="noStrike" kern="1200" cap="none" spc="0" normalizeH="0" baseline="0" noProof="0" dirty="0" err="1">
                <a:ln>
                  <a:noFill/>
                </a:ln>
                <a:solidFill>
                  <a:srgbClr val="C0504D">
                    <a:lumMod val="75000"/>
                  </a:srgbClr>
                </a:solidFill>
                <a:effectLst/>
                <a:uLnTx/>
                <a:uFillTx/>
                <a:latin typeface="+mj-lt"/>
                <a:ea typeface="字魂59号-创粗黑"/>
                <a:cs typeface="+mn-cs"/>
              </a:rPr>
              <a:t>bài</a:t>
            </a:r>
            <a:endParaRPr kumimoji="0" lang="en-US" sz="4265" b="1" i="0" u="none" strike="noStrike" kern="1200" cap="none" spc="0" normalizeH="0" baseline="0" noProof="0" dirty="0">
              <a:ln>
                <a:noFill/>
              </a:ln>
              <a:solidFill>
                <a:srgbClr val="C0504D">
                  <a:lumMod val="75000"/>
                </a:srgbClr>
              </a:solidFill>
              <a:effectLst/>
              <a:uLnTx/>
              <a:uFillTx/>
              <a:latin typeface="+mj-lt"/>
              <a:ea typeface="字魂59号-创粗黑"/>
              <a:cs typeface="+mn-cs"/>
            </a:endParaRPr>
          </a:p>
        </p:txBody>
      </p:sp>
      <p:sp>
        <p:nvSpPr>
          <p:cNvPr id="26" name="TextBox 25">
            <a:extLst>
              <a:ext uri="{FF2B5EF4-FFF2-40B4-BE49-F238E27FC236}">
                <a16:creationId xmlns:a16="http://schemas.microsoft.com/office/drawing/2014/main" id="{B5B7B1A0-27DB-435B-8D48-3C64397B5987}"/>
              </a:ext>
            </a:extLst>
          </p:cNvPr>
          <p:cNvSpPr txBox="1"/>
          <p:nvPr/>
        </p:nvSpPr>
        <p:spPr>
          <a:xfrm>
            <a:off x="1007438" y="2017428"/>
            <a:ext cx="5744014" cy="584647"/>
          </a:xfrm>
          <a:custGeom>
            <a:avLst/>
            <a:gdLst>
              <a:gd name="connsiteX0" fmla="*/ 0 w 5744014"/>
              <a:gd name="connsiteY0" fmla="*/ 0 h 584647"/>
              <a:gd name="connsiteX1" fmla="*/ 580784 w 5744014"/>
              <a:gd name="connsiteY1" fmla="*/ 0 h 584647"/>
              <a:gd name="connsiteX2" fmla="*/ 1219007 w 5744014"/>
              <a:gd name="connsiteY2" fmla="*/ 0 h 584647"/>
              <a:gd name="connsiteX3" fmla="*/ 1742351 w 5744014"/>
              <a:gd name="connsiteY3" fmla="*/ 0 h 584647"/>
              <a:gd name="connsiteX4" fmla="*/ 2265694 w 5744014"/>
              <a:gd name="connsiteY4" fmla="*/ 0 h 584647"/>
              <a:gd name="connsiteX5" fmla="*/ 2731598 w 5744014"/>
              <a:gd name="connsiteY5" fmla="*/ 0 h 584647"/>
              <a:gd name="connsiteX6" fmla="*/ 3312381 w 5744014"/>
              <a:gd name="connsiteY6" fmla="*/ 0 h 584647"/>
              <a:gd name="connsiteX7" fmla="*/ 4065485 w 5744014"/>
              <a:gd name="connsiteY7" fmla="*/ 0 h 584647"/>
              <a:gd name="connsiteX8" fmla="*/ 4703709 w 5744014"/>
              <a:gd name="connsiteY8" fmla="*/ 0 h 584647"/>
              <a:gd name="connsiteX9" fmla="*/ 5169613 w 5744014"/>
              <a:gd name="connsiteY9" fmla="*/ 0 h 584647"/>
              <a:gd name="connsiteX10" fmla="*/ 5744014 w 5744014"/>
              <a:gd name="connsiteY10" fmla="*/ 0 h 584647"/>
              <a:gd name="connsiteX11" fmla="*/ 5744014 w 5744014"/>
              <a:gd name="connsiteY11" fmla="*/ 584647 h 584647"/>
              <a:gd name="connsiteX12" fmla="*/ 5220671 w 5744014"/>
              <a:gd name="connsiteY12" fmla="*/ 584647 h 584647"/>
              <a:gd name="connsiteX13" fmla="*/ 4697327 w 5744014"/>
              <a:gd name="connsiteY13" fmla="*/ 584647 h 584647"/>
              <a:gd name="connsiteX14" fmla="*/ 4231424 w 5744014"/>
              <a:gd name="connsiteY14" fmla="*/ 584647 h 584647"/>
              <a:gd name="connsiteX15" fmla="*/ 3650640 w 5744014"/>
              <a:gd name="connsiteY15" fmla="*/ 584647 h 584647"/>
              <a:gd name="connsiteX16" fmla="*/ 3127297 w 5744014"/>
              <a:gd name="connsiteY16" fmla="*/ 584647 h 584647"/>
              <a:gd name="connsiteX17" fmla="*/ 2546513 w 5744014"/>
              <a:gd name="connsiteY17" fmla="*/ 584647 h 584647"/>
              <a:gd name="connsiteX18" fmla="*/ 2023169 w 5744014"/>
              <a:gd name="connsiteY18" fmla="*/ 584647 h 584647"/>
              <a:gd name="connsiteX19" fmla="*/ 1499826 w 5744014"/>
              <a:gd name="connsiteY19" fmla="*/ 584647 h 584647"/>
              <a:gd name="connsiteX20" fmla="*/ 976482 w 5744014"/>
              <a:gd name="connsiteY20" fmla="*/ 584647 h 584647"/>
              <a:gd name="connsiteX21" fmla="*/ 0 w 5744014"/>
              <a:gd name="connsiteY21" fmla="*/ 584647 h 584647"/>
              <a:gd name="connsiteX22" fmla="*/ 0 w 5744014"/>
              <a:gd name="connsiteY22" fmla="*/ 0 h 58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44014" h="584647" fill="none" extrusionOk="0">
                <a:moveTo>
                  <a:pt x="0" y="0"/>
                </a:moveTo>
                <a:cubicBezTo>
                  <a:pt x="188159" y="1016"/>
                  <a:pt x="304067" y="15190"/>
                  <a:pt x="580784" y="0"/>
                </a:cubicBezTo>
                <a:cubicBezTo>
                  <a:pt x="857501" y="-15190"/>
                  <a:pt x="972424" y="-24395"/>
                  <a:pt x="1219007" y="0"/>
                </a:cubicBezTo>
                <a:cubicBezTo>
                  <a:pt x="1465590" y="24395"/>
                  <a:pt x="1482439" y="-14199"/>
                  <a:pt x="1742351" y="0"/>
                </a:cubicBezTo>
                <a:cubicBezTo>
                  <a:pt x="2002263" y="14199"/>
                  <a:pt x="2154527" y="11933"/>
                  <a:pt x="2265694" y="0"/>
                </a:cubicBezTo>
                <a:cubicBezTo>
                  <a:pt x="2376861" y="-11933"/>
                  <a:pt x="2637425" y="-3895"/>
                  <a:pt x="2731598" y="0"/>
                </a:cubicBezTo>
                <a:cubicBezTo>
                  <a:pt x="2825771" y="3895"/>
                  <a:pt x="3166159" y="4841"/>
                  <a:pt x="3312381" y="0"/>
                </a:cubicBezTo>
                <a:cubicBezTo>
                  <a:pt x="3458603" y="-4841"/>
                  <a:pt x="3742727" y="-14042"/>
                  <a:pt x="4065485" y="0"/>
                </a:cubicBezTo>
                <a:cubicBezTo>
                  <a:pt x="4388243" y="14042"/>
                  <a:pt x="4498033" y="-31135"/>
                  <a:pt x="4703709" y="0"/>
                </a:cubicBezTo>
                <a:cubicBezTo>
                  <a:pt x="4909385" y="31135"/>
                  <a:pt x="5075526" y="-4950"/>
                  <a:pt x="5169613" y="0"/>
                </a:cubicBezTo>
                <a:cubicBezTo>
                  <a:pt x="5263700" y="4950"/>
                  <a:pt x="5601777" y="6753"/>
                  <a:pt x="5744014" y="0"/>
                </a:cubicBezTo>
                <a:cubicBezTo>
                  <a:pt x="5735554" y="207689"/>
                  <a:pt x="5716050" y="411388"/>
                  <a:pt x="5744014" y="584647"/>
                </a:cubicBezTo>
                <a:cubicBezTo>
                  <a:pt x="5487474" y="602888"/>
                  <a:pt x="5443060" y="570886"/>
                  <a:pt x="5220671" y="584647"/>
                </a:cubicBezTo>
                <a:cubicBezTo>
                  <a:pt x="4998282" y="598408"/>
                  <a:pt x="4941371" y="603798"/>
                  <a:pt x="4697327" y="584647"/>
                </a:cubicBezTo>
                <a:cubicBezTo>
                  <a:pt x="4453283" y="565496"/>
                  <a:pt x="4391434" y="578838"/>
                  <a:pt x="4231424" y="584647"/>
                </a:cubicBezTo>
                <a:cubicBezTo>
                  <a:pt x="4071414" y="590456"/>
                  <a:pt x="3919187" y="607230"/>
                  <a:pt x="3650640" y="584647"/>
                </a:cubicBezTo>
                <a:cubicBezTo>
                  <a:pt x="3382093" y="562064"/>
                  <a:pt x="3306658" y="578299"/>
                  <a:pt x="3127297" y="584647"/>
                </a:cubicBezTo>
                <a:cubicBezTo>
                  <a:pt x="2947936" y="590995"/>
                  <a:pt x="2827093" y="596804"/>
                  <a:pt x="2546513" y="584647"/>
                </a:cubicBezTo>
                <a:cubicBezTo>
                  <a:pt x="2265933" y="572490"/>
                  <a:pt x="2138855" y="577719"/>
                  <a:pt x="2023169" y="584647"/>
                </a:cubicBezTo>
                <a:cubicBezTo>
                  <a:pt x="1907483" y="591575"/>
                  <a:pt x="1646630" y="601758"/>
                  <a:pt x="1499826" y="584647"/>
                </a:cubicBezTo>
                <a:cubicBezTo>
                  <a:pt x="1353022" y="567536"/>
                  <a:pt x="1221709" y="564095"/>
                  <a:pt x="976482" y="584647"/>
                </a:cubicBezTo>
                <a:cubicBezTo>
                  <a:pt x="731255" y="605199"/>
                  <a:pt x="481181" y="548650"/>
                  <a:pt x="0" y="584647"/>
                </a:cubicBezTo>
                <a:cubicBezTo>
                  <a:pt x="-20567" y="437630"/>
                  <a:pt x="-11379" y="136153"/>
                  <a:pt x="0" y="0"/>
                </a:cubicBezTo>
                <a:close/>
              </a:path>
              <a:path w="5744014" h="584647" stroke="0" extrusionOk="0">
                <a:moveTo>
                  <a:pt x="0" y="0"/>
                </a:moveTo>
                <a:cubicBezTo>
                  <a:pt x="154654" y="9051"/>
                  <a:pt x="326225" y="12133"/>
                  <a:pt x="580784" y="0"/>
                </a:cubicBezTo>
                <a:cubicBezTo>
                  <a:pt x="835343" y="-12133"/>
                  <a:pt x="887490" y="-20986"/>
                  <a:pt x="1161567" y="0"/>
                </a:cubicBezTo>
                <a:cubicBezTo>
                  <a:pt x="1435644" y="20986"/>
                  <a:pt x="1483609" y="-2123"/>
                  <a:pt x="1684911" y="0"/>
                </a:cubicBezTo>
                <a:cubicBezTo>
                  <a:pt x="1886213" y="2123"/>
                  <a:pt x="2025880" y="7158"/>
                  <a:pt x="2150814" y="0"/>
                </a:cubicBezTo>
                <a:cubicBezTo>
                  <a:pt x="2275748" y="-7158"/>
                  <a:pt x="2629372" y="-8338"/>
                  <a:pt x="2903918" y="0"/>
                </a:cubicBezTo>
                <a:cubicBezTo>
                  <a:pt x="3178464" y="8338"/>
                  <a:pt x="3361255" y="-877"/>
                  <a:pt x="3599582" y="0"/>
                </a:cubicBezTo>
                <a:cubicBezTo>
                  <a:pt x="3837909" y="877"/>
                  <a:pt x="3996222" y="6928"/>
                  <a:pt x="4180366" y="0"/>
                </a:cubicBezTo>
                <a:cubicBezTo>
                  <a:pt x="4364510" y="-6928"/>
                  <a:pt x="4692670" y="-11008"/>
                  <a:pt x="4876030" y="0"/>
                </a:cubicBezTo>
                <a:cubicBezTo>
                  <a:pt x="5059390" y="11008"/>
                  <a:pt x="5519017" y="-32592"/>
                  <a:pt x="5744014" y="0"/>
                </a:cubicBezTo>
                <a:cubicBezTo>
                  <a:pt x="5744416" y="201051"/>
                  <a:pt x="5715164" y="392571"/>
                  <a:pt x="5744014" y="584647"/>
                </a:cubicBezTo>
                <a:cubicBezTo>
                  <a:pt x="5440729" y="569227"/>
                  <a:pt x="5332070" y="611893"/>
                  <a:pt x="5105790" y="584647"/>
                </a:cubicBezTo>
                <a:cubicBezTo>
                  <a:pt x="4879510" y="557401"/>
                  <a:pt x="4588351" y="557169"/>
                  <a:pt x="4352686" y="584647"/>
                </a:cubicBezTo>
                <a:cubicBezTo>
                  <a:pt x="4117021" y="612125"/>
                  <a:pt x="3939697" y="580392"/>
                  <a:pt x="3829343" y="584647"/>
                </a:cubicBezTo>
                <a:cubicBezTo>
                  <a:pt x="3718989" y="588902"/>
                  <a:pt x="3343734" y="610426"/>
                  <a:pt x="3133679" y="584647"/>
                </a:cubicBezTo>
                <a:cubicBezTo>
                  <a:pt x="2923624" y="558868"/>
                  <a:pt x="2802194" y="598384"/>
                  <a:pt x="2552895" y="584647"/>
                </a:cubicBezTo>
                <a:cubicBezTo>
                  <a:pt x="2303596" y="570910"/>
                  <a:pt x="2137233" y="563329"/>
                  <a:pt x="1799791" y="584647"/>
                </a:cubicBezTo>
                <a:cubicBezTo>
                  <a:pt x="1462349" y="605965"/>
                  <a:pt x="1275998" y="574914"/>
                  <a:pt x="1104127" y="584647"/>
                </a:cubicBezTo>
                <a:cubicBezTo>
                  <a:pt x="932256" y="594380"/>
                  <a:pt x="403040" y="592052"/>
                  <a:pt x="0" y="584647"/>
                </a:cubicBezTo>
                <a:cubicBezTo>
                  <a:pt x="-28719" y="360329"/>
                  <a:pt x="19463" y="125916"/>
                  <a:pt x="0" y="0"/>
                </a:cubicBezTo>
                <a:close/>
              </a:path>
            </a:pathLst>
          </a:custGeom>
          <a:solidFill>
            <a:schemeClr val="accent2">
              <a:lumMod val="40000"/>
              <a:lumOff val="60000"/>
            </a:schemeClr>
          </a:solidFill>
          <a:ln>
            <a:solidFill>
              <a:schemeClr val="tx1"/>
            </a:solidFill>
            <a:prstDash val="dash"/>
            <a:extLst>
              <a:ext uri="{C807C97D-BFC1-408E-A445-0C87EB9F89A2}">
                <ask:lineSketchStyleProps xmlns:ask="http://schemas.microsoft.com/office/drawing/2018/sketchyshapes" sd="4025159851">
                  <a:prstGeom prst="rect">
                    <a:avLst/>
                  </a:prstGeom>
                  <ask:type>
                    <ask:lineSketchFreehand/>
                  </ask:type>
                </ask:lineSketchStyleProps>
              </a:ext>
            </a:extLst>
          </a:ln>
        </p:spPr>
        <p:txBody>
          <a:bodyPr wrap="square">
            <a:spAutoFit/>
          </a:bodyPr>
          <a:lstStyle/>
          <a:p>
            <a:pPr marL="0" marR="0" lvl="0" indent="0" algn="ctr" defTabSz="1218804" rtl="0" eaLnBrk="1" fontAlgn="auto" latinLnBrk="0" hangingPunct="1">
              <a:lnSpc>
                <a:spcPct val="100000"/>
              </a:lnSpc>
              <a:spcBef>
                <a:spcPts val="0"/>
              </a:spcBef>
              <a:spcAft>
                <a:spcPts val="0"/>
              </a:spcAft>
              <a:buClr>
                <a:srgbClr val="000000"/>
              </a:buClr>
              <a:buSzTx/>
              <a:buFontTx/>
              <a:buNone/>
              <a:tabLst/>
              <a:defRPr/>
            </a:pPr>
            <a:r>
              <a:rPr kumimoji="0" lang="en-US" sz="3199" b="0" i="0" u="none" strike="noStrike" kern="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Thẳng</a:t>
            </a:r>
            <a:r>
              <a:rPr kumimoji="0" lang="en-US" sz="3199" b="0" i="0" u="none" strike="noStrike" kern="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 </a:t>
            </a:r>
            <a:r>
              <a:rPr kumimoji="0" lang="en-US" sz="3199" b="0" i="0" u="none" strike="noStrike" kern="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lưng</a:t>
            </a:r>
            <a:r>
              <a:rPr kumimoji="0" lang="en-US" sz="3199" b="0" i="0" u="none" strike="noStrike" kern="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 </a:t>
            </a:r>
            <a:r>
              <a:rPr kumimoji="0" lang="en-US" sz="3199" b="0" i="0" u="none" strike="noStrike" kern="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chân</a:t>
            </a:r>
            <a:r>
              <a:rPr kumimoji="0" lang="en-US" sz="3199" b="0" i="0" u="none" strike="noStrike" kern="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 </a:t>
            </a:r>
            <a:r>
              <a:rPr kumimoji="0" lang="en-US" sz="3199" b="0" i="0" u="none" strike="noStrike" kern="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đặt</a:t>
            </a:r>
            <a:r>
              <a:rPr kumimoji="0" lang="en-US" sz="3199" b="0" i="0" u="none" strike="noStrike" kern="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 </a:t>
            </a:r>
            <a:r>
              <a:rPr kumimoji="0" lang="en-US" sz="3199" b="0" i="0" u="none" strike="noStrike" kern="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đúng</a:t>
            </a:r>
            <a:r>
              <a:rPr kumimoji="0" lang="en-US" sz="3199" b="0" i="0" u="none" strike="noStrike" kern="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 </a:t>
            </a:r>
            <a:r>
              <a:rPr kumimoji="0" lang="en-US" sz="3199" b="0" i="0" u="none" strike="noStrike" kern="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vị</a:t>
            </a:r>
            <a:r>
              <a:rPr kumimoji="0" lang="en-US" sz="3199" b="0" i="0" u="none" strike="noStrike" kern="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 </a:t>
            </a:r>
            <a:r>
              <a:rPr kumimoji="0" lang="en-US" sz="3199" b="0" i="0" u="none" strike="noStrike" kern="0" cap="none" spc="0" normalizeH="0" baseline="0" noProof="0" dirty="0" err="1">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rPr>
              <a:t>trí</a:t>
            </a:r>
            <a:endParaRPr kumimoji="0" lang="en-US" sz="3199" b="0" i="0" u="none" strike="noStrike" kern="0" cap="none" spc="0" normalizeH="0" baseline="0" noProof="0" dirty="0">
              <a:ln>
                <a:noFill/>
              </a:ln>
              <a:solidFill>
                <a:srgbClr val="C0504D">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28" name="TextBox 27">
            <a:extLst>
              <a:ext uri="{FF2B5EF4-FFF2-40B4-BE49-F238E27FC236}">
                <a16:creationId xmlns:a16="http://schemas.microsoft.com/office/drawing/2014/main" id="{7BABF19F-5005-4957-AA00-5257C692EE98}"/>
              </a:ext>
            </a:extLst>
          </p:cNvPr>
          <p:cNvSpPr txBox="1"/>
          <p:nvPr/>
        </p:nvSpPr>
        <p:spPr>
          <a:xfrm>
            <a:off x="1007438" y="3206004"/>
            <a:ext cx="5874286" cy="1076961"/>
          </a:xfrm>
          <a:custGeom>
            <a:avLst/>
            <a:gdLst>
              <a:gd name="connsiteX0" fmla="*/ 0 w 5874286"/>
              <a:gd name="connsiteY0" fmla="*/ 0 h 1076961"/>
              <a:gd name="connsiteX1" fmla="*/ 593956 w 5874286"/>
              <a:gd name="connsiteY1" fmla="*/ 0 h 1076961"/>
              <a:gd name="connsiteX2" fmla="*/ 1187911 w 5874286"/>
              <a:gd name="connsiteY2" fmla="*/ 0 h 1076961"/>
              <a:gd name="connsiteX3" fmla="*/ 1958095 w 5874286"/>
              <a:gd name="connsiteY3" fmla="*/ 0 h 1076961"/>
              <a:gd name="connsiteX4" fmla="*/ 2434565 w 5874286"/>
              <a:gd name="connsiteY4" fmla="*/ 0 h 1076961"/>
              <a:gd name="connsiteX5" fmla="*/ 2969778 w 5874286"/>
              <a:gd name="connsiteY5" fmla="*/ 0 h 1076961"/>
              <a:gd name="connsiteX6" fmla="*/ 3504991 w 5874286"/>
              <a:gd name="connsiteY6" fmla="*/ 0 h 1076961"/>
              <a:gd name="connsiteX7" fmla="*/ 4216432 w 5874286"/>
              <a:gd name="connsiteY7" fmla="*/ 0 h 1076961"/>
              <a:gd name="connsiteX8" fmla="*/ 4692902 w 5874286"/>
              <a:gd name="connsiteY8" fmla="*/ 0 h 1076961"/>
              <a:gd name="connsiteX9" fmla="*/ 5874286 w 5874286"/>
              <a:gd name="connsiteY9" fmla="*/ 0 h 1076961"/>
              <a:gd name="connsiteX10" fmla="*/ 5874286 w 5874286"/>
              <a:gd name="connsiteY10" fmla="*/ 516941 h 1076961"/>
              <a:gd name="connsiteX11" fmla="*/ 5874286 w 5874286"/>
              <a:gd name="connsiteY11" fmla="*/ 1076961 h 1076961"/>
              <a:gd name="connsiteX12" fmla="*/ 5397816 w 5874286"/>
              <a:gd name="connsiteY12" fmla="*/ 1076961 h 1076961"/>
              <a:gd name="connsiteX13" fmla="*/ 4862603 w 5874286"/>
              <a:gd name="connsiteY13" fmla="*/ 1076961 h 1076961"/>
              <a:gd name="connsiteX14" fmla="*/ 4092419 w 5874286"/>
              <a:gd name="connsiteY14" fmla="*/ 1076961 h 1076961"/>
              <a:gd name="connsiteX15" fmla="*/ 3615949 w 5874286"/>
              <a:gd name="connsiteY15" fmla="*/ 1076961 h 1076961"/>
              <a:gd name="connsiteX16" fmla="*/ 2963251 w 5874286"/>
              <a:gd name="connsiteY16" fmla="*/ 1076961 h 1076961"/>
              <a:gd name="connsiteX17" fmla="*/ 2486781 w 5874286"/>
              <a:gd name="connsiteY17" fmla="*/ 1076961 h 1076961"/>
              <a:gd name="connsiteX18" fmla="*/ 1951568 w 5874286"/>
              <a:gd name="connsiteY18" fmla="*/ 1076961 h 1076961"/>
              <a:gd name="connsiteX19" fmla="*/ 1475098 w 5874286"/>
              <a:gd name="connsiteY19" fmla="*/ 1076961 h 1076961"/>
              <a:gd name="connsiteX20" fmla="*/ 998629 w 5874286"/>
              <a:gd name="connsiteY20" fmla="*/ 1076961 h 1076961"/>
              <a:gd name="connsiteX21" fmla="*/ 0 w 5874286"/>
              <a:gd name="connsiteY21" fmla="*/ 1076961 h 1076961"/>
              <a:gd name="connsiteX22" fmla="*/ 0 w 5874286"/>
              <a:gd name="connsiteY22" fmla="*/ 527711 h 1076961"/>
              <a:gd name="connsiteX23" fmla="*/ 0 w 5874286"/>
              <a:gd name="connsiteY23" fmla="*/ 0 h 10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74286" h="1076961" fill="none" extrusionOk="0">
                <a:moveTo>
                  <a:pt x="0" y="0"/>
                </a:moveTo>
                <a:cubicBezTo>
                  <a:pt x="220708" y="2513"/>
                  <a:pt x="403763" y="-18512"/>
                  <a:pt x="593956" y="0"/>
                </a:cubicBezTo>
                <a:cubicBezTo>
                  <a:pt x="784149" y="18512"/>
                  <a:pt x="968690" y="-9025"/>
                  <a:pt x="1187911" y="0"/>
                </a:cubicBezTo>
                <a:cubicBezTo>
                  <a:pt x="1407132" y="9025"/>
                  <a:pt x="1786786" y="-37706"/>
                  <a:pt x="1958095" y="0"/>
                </a:cubicBezTo>
                <a:cubicBezTo>
                  <a:pt x="2129404" y="37706"/>
                  <a:pt x="2258960" y="10126"/>
                  <a:pt x="2434565" y="0"/>
                </a:cubicBezTo>
                <a:cubicBezTo>
                  <a:pt x="2610170" y="-10126"/>
                  <a:pt x="2739130" y="17166"/>
                  <a:pt x="2969778" y="0"/>
                </a:cubicBezTo>
                <a:cubicBezTo>
                  <a:pt x="3200426" y="-17166"/>
                  <a:pt x="3240123" y="-11681"/>
                  <a:pt x="3504991" y="0"/>
                </a:cubicBezTo>
                <a:cubicBezTo>
                  <a:pt x="3769859" y="11681"/>
                  <a:pt x="3871892" y="-25331"/>
                  <a:pt x="4216432" y="0"/>
                </a:cubicBezTo>
                <a:cubicBezTo>
                  <a:pt x="4560972" y="25331"/>
                  <a:pt x="4555037" y="-7122"/>
                  <a:pt x="4692902" y="0"/>
                </a:cubicBezTo>
                <a:cubicBezTo>
                  <a:pt x="4830767" y="7122"/>
                  <a:pt x="5466941" y="-18606"/>
                  <a:pt x="5874286" y="0"/>
                </a:cubicBezTo>
                <a:cubicBezTo>
                  <a:pt x="5863961" y="160476"/>
                  <a:pt x="5891003" y="357827"/>
                  <a:pt x="5874286" y="516941"/>
                </a:cubicBezTo>
                <a:cubicBezTo>
                  <a:pt x="5857569" y="676055"/>
                  <a:pt x="5882157" y="856254"/>
                  <a:pt x="5874286" y="1076961"/>
                </a:cubicBezTo>
                <a:cubicBezTo>
                  <a:pt x="5637655" y="1074486"/>
                  <a:pt x="5569777" y="1081090"/>
                  <a:pt x="5397816" y="1076961"/>
                </a:cubicBezTo>
                <a:cubicBezTo>
                  <a:pt x="5225855" y="1072833"/>
                  <a:pt x="4985061" y="1070664"/>
                  <a:pt x="4862603" y="1076961"/>
                </a:cubicBezTo>
                <a:cubicBezTo>
                  <a:pt x="4740145" y="1083258"/>
                  <a:pt x="4452272" y="1114722"/>
                  <a:pt x="4092419" y="1076961"/>
                </a:cubicBezTo>
                <a:cubicBezTo>
                  <a:pt x="3732566" y="1039200"/>
                  <a:pt x="3825696" y="1082448"/>
                  <a:pt x="3615949" y="1076961"/>
                </a:cubicBezTo>
                <a:cubicBezTo>
                  <a:pt x="3406202" y="1071475"/>
                  <a:pt x="3226100" y="1061401"/>
                  <a:pt x="2963251" y="1076961"/>
                </a:cubicBezTo>
                <a:cubicBezTo>
                  <a:pt x="2700402" y="1092521"/>
                  <a:pt x="2590723" y="1054782"/>
                  <a:pt x="2486781" y="1076961"/>
                </a:cubicBezTo>
                <a:cubicBezTo>
                  <a:pt x="2382839" y="1099141"/>
                  <a:pt x="2177111" y="1091777"/>
                  <a:pt x="1951568" y="1076961"/>
                </a:cubicBezTo>
                <a:cubicBezTo>
                  <a:pt x="1726025" y="1062145"/>
                  <a:pt x="1598082" y="1084547"/>
                  <a:pt x="1475098" y="1076961"/>
                </a:cubicBezTo>
                <a:cubicBezTo>
                  <a:pt x="1352114" y="1069376"/>
                  <a:pt x="1226337" y="1062689"/>
                  <a:pt x="998629" y="1076961"/>
                </a:cubicBezTo>
                <a:cubicBezTo>
                  <a:pt x="770921" y="1091233"/>
                  <a:pt x="438861" y="1029506"/>
                  <a:pt x="0" y="1076961"/>
                </a:cubicBezTo>
                <a:cubicBezTo>
                  <a:pt x="-22966" y="923177"/>
                  <a:pt x="-20231" y="681838"/>
                  <a:pt x="0" y="527711"/>
                </a:cubicBezTo>
                <a:cubicBezTo>
                  <a:pt x="20231" y="373584"/>
                  <a:pt x="-22705" y="117189"/>
                  <a:pt x="0" y="0"/>
                </a:cubicBezTo>
                <a:close/>
              </a:path>
              <a:path w="5874286" h="1076961" stroke="0" extrusionOk="0">
                <a:moveTo>
                  <a:pt x="0" y="0"/>
                </a:moveTo>
                <a:cubicBezTo>
                  <a:pt x="210953" y="10447"/>
                  <a:pt x="332676" y="10028"/>
                  <a:pt x="593956" y="0"/>
                </a:cubicBezTo>
                <a:cubicBezTo>
                  <a:pt x="855236" y="-10028"/>
                  <a:pt x="1065770" y="-4217"/>
                  <a:pt x="1305397" y="0"/>
                </a:cubicBezTo>
                <a:cubicBezTo>
                  <a:pt x="1545024" y="4217"/>
                  <a:pt x="1801246" y="-26528"/>
                  <a:pt x="1958095" y="0"/>
                </a:cubicBezTo>
                <a:cubicBezTo>
                  <a:pt x="2114944" y="26528"/>
                  <a:pt x="2406984" y="20875"/>
                  <a:pt x="2728279" y="0"/>
                </a:cubicBezTo>
                <a:cubicBezTo>
                  <a:pt x="3049574" y="-20875"/>
                  <a:pt x="3290386" y="16656"/>
                  <a:pt x="3439721" y="0"/>
                </a:cubicBezTo>
                <a:cubicBezTo>
                  <a:pt x="3589056" y="-16656"/>
                  <a:pt x="3725759" y="-19961"/>
                  <a:pt x="3974934" y="0"/>
                </a:cubicBezTo>
                <a:cubicBezTo>
                  <a:pt x="4224109" y="19961"/>
                  <a:pt x="4374878" y="-4637"/>
                  <a:pt x="4510146" y="0"/>
                </a:cubicBezTo>
                <a:cubicBezTo>
                  <a:pt x="4645414" y="4637"/>
                  <a:pt x="4826661" y="-21360"/>
                  <a:pt x="5045359" y="0"/>
                </a:cubicBezTo>
                <a:cubicBezTo>
                  <a:pt x="5264057" y="21360"/>
                  <a:pt x="5684421" y="-28070"/>
                  <a:pt x="5874286" y="0"/>
                </a:cubicBezTo>
                <a:cubicBezTo>
                  <a:pt x="5868806" y="217045"/>
                  <a:pt x="5894389" y="317844"/>
                  <a:pt x="5874286" y="506172"/>
                </a:cubicBezTo>
                <a:cubicBezTo>
                  <a:pt x="5854183" y="694500"/>
                  <a:pt x="5875920" y="930251"/>
                  <a:pt x="5874286" y="1076961"/>
                </a:cubicBezTo>
                <a:cubicBezTo>
                  <a:pt x="5692893" y="1066881"/>
                  <a:pt x="5512474" y="1106438"/>
                  <a:pt x="5221588" y="1076961"/>
                </a:cubicBezTo>
                <a:cubicBezTo>
                  <a:pt x="4930702" y="1047484"/>
                  <a:pt x="4829320" y="1095717"/>
                  <a:pt x="4510146" y="1076961"/>
                </a:cubicBezTo>
                <a:cubicBezTo>
                  <a:pt x="4190972" y="1058205"/>
                  <a:pt x="4207446" y="1073980"/>
                  <a:pt x="4033676" y="1076961"/>
                </a:cubicBezTo>
                <a:cubicBezTo>
                  <a:pt x="3859906" y="1079943"/>
                  <a:pt x="3488389" y="1111514"/>
                  <a:pt x="3322235" y="1076961"/>
                </a:cubicBezTo>
                <a:cubicBezTo>
                  <a:pt x="3156081" y="1042408"/>
                  <a:pt x="2927458" y="1091157"/>
                  <a:pt x="2728279" y="1076961"/>
                </a:cubicBezTo>
                <a:cubicBezTo>
                  <a:pt x="2529100" y="1062765"/>
                  <a:pt x="2254610" y="1088324"/>
                  <a:pt x="2134324" y="1076961"/>
                </a:cubicBezTo>
                <a:cubicBezTo>
                  <a:pt x="2014039" y="1065598"/>
                  <a:pt x="1743015" y="1076282"/>
                  <a:pt x="1599111" y="1076961"/>
                </a:cubicBezTo>
                <a:cubicBezTo>
                  <a:pt x="1455207" y="1077640"/>
                  <a:pt x="987279" y="1062113"/>
                  <a:pt x="828927" y="1076961"/>
                </a:cubicBezTo>
                <a:cubicBezTo>
                  <a:pt x="670575" y="1091809"/>
                  <a:pt x="360490" y="1086735"/>
                  <a:pt x="0" y="1076961"/>
                </a:cubicBezTo>
                <a:cubicBezTo>
                  <a:pt x="-15424" y="871832"/>
                  <a:pt x="-1799" y="664487"/>
                  <a:pt x="0" y="560020"/>
                </a:cubicBezTo>
                <a:cubicBezTo>
                  <a:pt x="1799" y="455553"/>
                  <a:pt x="8314" y="255673"/>
                  <a:pt x="0" y="0"/>
                </a:cubicBezTo>
                <a:close/>
              </a:path>
            </a:pathLst>
          </a:custGeom>
          <a:solidFill>
            <a:schemeClr val="bg2">
              <a:lumMod val="90000"/>
            </a:schemeClr>
          </a:solidFill>
          <a:ln>
            <a:solidFill>
              <a:schemeClr val="tx1"/>
            </a:solidFill>
            <a:prstDash val="dash"/>
            <a:extLst>
              <a:ext uri="{C807C97D-BFC1-408E-A445-0C87EB9F89A2}">
                <ask:lineSketchStyleProps xmlns:ask="http://schemas.microsoft.com/office/drawing/2018/sketchyshapes" sd="1365089577">
                  <a:prstGeom prst="rect">
                    <a:avLst/>
                  </a:prstGeom>
                  <ask:type>
                    <ask:lineSketchFreehand/>
                  </ask:type>
                </ask:lineSketchStyleProps>
              </a:ext>
            </a:extLst>
          </a:ln>
        </p:spPr>
        <p:txBody>
          <a:bodyPr wrap="square">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3199" b="0" i="0" u="none" strike="noStrike" kern="1200" cap="none" spc="0" normalizeH="0" baseline="0" noProof="0" dirty="0" err="1">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Khoảng</a:t>
            </a:r>
            <a:r>
              <a:rPr kumimoji="0" lang="en-US" sz="3199" b="0" i="0" u="none" strike="noStrike" kern="1200" cap="none" spc="0" normalizeH="0" baseline="0" noProof="0" dirty="0">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cách</a:t>
            </a:r>
            <a:r>
              <a:rPr kumimoji="0" lang="en-US" sz="3199" b="0" i="0" u="none" strike="noStrike" kern="1200" cap="none" spc="0" normalizeH="0" baseline="0" noProof="0" dirty="0">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từ</a:t>
            </a:r>
            <a:r>
              <a:rPr kumimoji="0" lang="en-US" sz="3199" b="0" i="0" u="none" strike="noStrike" kern="1200" cap="none" spc="0" normalizeH="0" baseline="0" noProof="0" dirty="0">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mắt</a:t>
            </a:r>
            <a:r>
              <a:rPr kumimoji="0" lang="en-US" sz="3199" b="0" i="0" u="none" strike="noStrike" kern="1200" cap="none" spc="0" normalizeH="0" baseline="0" noProof="0" dirty="0">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đến</a:t>
            </a:r>
            <a:r>
              <a:rPr kumimoji="0" lang="en-US" sz="3199" b="0" i="0" u="none" strike="noStrike" kern="1200" cap="none" spc="0" normalizeH="0" baseline="0" noProof="0" dirty="0">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vở</a:t>
            </a:r>
            <a:r>
              <a:rPr kumimoji="0" lang="en-US" sz="3199" b="0" i="0" u="none" strike="noStrike" kern="1200" cap="none" spc="0" normalizeH="0" baseline="0" noProof="0" dirty="0">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 25 – </a:t>
            </a:r>
            <a:r>
              <a:rPr kumimoji="0" lang="en-US" sz="3199" b="0" i="0" u="none" strike="noStrike" kern="1200" cap="none" spc="0" normalizeH="0" baseline="0" noProof="0" dirty="0" err="1">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rPr>
              <a:t>30cm</a:t>
            </a:r>
            <a:endParaRPr kumimoji="0" lang="en-US" sz="3199" b="0" i="0" u="none" strike="noStrike" kern="1200" cap="none" spc="0" normalizeH="0" baseline="0" noProof="0" dirty="0">
              <a:ln>
                <a:noFill/>
              </a:ln>
              <a:solidFill>
                <a:srgbClr val="1F497D">
                  <a:lumMod val="50000"/>
                </a:srgbClr>
              </a:solidFill>
              <a:effectLst/>
              <a:uLnTx/>
              <a:uFillTx/>
              <a:latin typeface="Calibri" panose="020F0502020204030204" pitchFamily="34" charset="0"/>
              <a:ea typeface="微软雅黑"/>
              <a:cs typeface="Calibri" panose="020F0502020204030204" pitchFamily="34" charset="0"/>
            </a:endParaRPr>
          </a:p>
        </p:txBody>
      </p:sp>
      <p:sp>
        <p:nvSpPr>
          <p:cNvPr id="31" name="TextBox 30">
            <a:extLst>
              <a:ext uri="{FF2B5EF4-FFF2-40B4-BE49-F238E27FC236}">
                <a16:creationId xmlns:a16="http://schemas.microsoft.com/office/drawing/2014/main" id="{52694B32-3EB7-4A73-9327-2B3D2928B7EC}"/>
              </a:ext>
            </a:extLst>
          </p:cNvPr>
          <p:cNvSpPr txBox="1"/>
          <p:nvPr/>
        </p:nvSpPr>
        <p:spPr>
          <a:xfrm>
            <a:off x="1007438" y="4701085"/>
            <a:ext cx="5874286" cy="584647"/>
          </a:xfrm>
          <a:custGeom>
            <a:avLst/>
            <a:gdLst>
              <a:gd name="connsiteX0" fmla="*/ 0 w 5874286"/>
              <a:gd name="connsiteY0" fmla="*/ 0 h 584647"/>
              <a:gd name="connsiteX1" fmla="*/ 652698 w 5874286"/>
              <a:gd name="connsiteY1" fmla="*/ 0 h 584647"/>
              <a:gd name="connsiteX2" fmla="*/ 1364140 w 5874286"/>
              <a:gd name="connsiteY2" fmla="*/ 0 h 584647"/>
              <a:gd name="connsiteX3" fmla="*/ 1840610 w 5874286"/>
              <a:gd name="connsiteY3" fmla="*/ 0 h 584647"/>
              <a:gd name="connsiteX4" fmla="*/ 2317079 w 5874286"/>
              <a:gd name="connsiteY4" fmla="*/ 0 h 584647"/>
              <a:gd name="connsiteX5" fmla="*/ 3028521 w 5874286"/>
              <a:gd name="connsiteY5" fmla="*/ 0 h 584647"/>
              <a:gd name="connsiteX6" fmla="*/ 3504991 w 5874286"/>
              <a:gd name="connsiteY6" fmla="*/ 0 h 584647"/>
              <a:gd name="connsiteX7" fmla="*/ 4216432 w 5874286"/>
              <a:gd name="connsiteY7" fmla="*/ 0 h 584647"/>
              <a:gd name="connsiteX8" fmla="*/ 4986616 w 5874286"/>
              <a:gd name="connsiteY8" fmla="*/ 0 h 584647"/>
              <a:gd name="connsiteX9" fmla="*/ 5874286 w 5874286"/>
              <a:gd name="connsiteY9" fmla="*/ 0 h 584647"/>
              <a:gd name="connsiteX10" fmla="*/ 5874286 w 5874286"/>
              <a:gd name="connsiteY10" fmla="*/ 584647 h 584647"/>
              <a:gd name="connsiteX11" fmla="*/ 5104102 w 5874286"/>
              <a:gd name="connsiteY11" fmla="*/ 584647 h 584647"/>
              <a:gd name="connsiteX12" fmla="*/ 4333918 w 5874286"/>
              <a:gd name="connsiteY12" fmla="*/ 584647 h 584647"/>
              <a:gd name="connsiteX13" fmla="*/ 3798705 w 5874286"/>
              <a:gd name="connsiteY13" fmla="*/ 584647 h 584647"/>
              <a:gd name="connsiteX14" fmla="*/ 3146007 w 5874286"/>
              <a:gd name="connsiteY14" fmla="*/ 584647 h 584647"/>
              <a:gd name="connsiteX15" fmla="*/ 2610794 w 5874286"/>
              <a:gd name="connsiteY15" fmla="*/ 584647 h 584647"/>
              <a:gd name="connsiteX16" fmla="*/ 1899352 w 5874286"/>
              <a:gd name="connsiteY16" fmla="*/ 584647 h 584647"/>
              <a:gd name="connsiteX17" fmla="*/ 1422883 w 5874286"/>
              <a:gd name="connsiteY17" fmla="*/ 584647 h 584647"/>
              <a:gd name="connsiteX18" fmla="*/ 828927 w 5874286"/>
              <a:gd name="connsiteY18" fmla="*/ 584647 h 584647"/>
              <a:gd name="connsiteX19" fmla="*/ 0 w 5874286"/>
              <a:gd name="connsiteY19" fmla="*/ 584647 h 584647"/>
              <a:gd name="connsiteX20" fmla="*/ 0 w 5874286"/>
              <a:gd name="connsiteY20" fmla="*/ 0 h 58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74286" h="584647" fill="none" extrusionOk="0">
                <a:moveTo>
                  <a:pt x="0" y="0"/>
                </a:moveTo>
                <a:cubicBezTo>
                  <a:pt x="154944" y="-20363"/>
                  <a:pt x="344887" y="28182"/>
                  <a:pt x="652698" y="0"/>
                </a:cubicBezTo>
                <a:cubicBezTo>
                  <a:pt x="960509" y="-28182"/>
                  <a:pt x="1103492" y="-30487"/>
                  <a:pt x="1364140" y="0"/>
                </a:cubicBezTo>
                <a:cubicBezTo>
                  <a:pt x="1624788" y="30487"/>
                  <a:pt x="1641512" y="-2670"/>
                  <a:pt x="1840610" y="0"/>
                </a:cubicBezTo>
                <a:cubicBezTo>
                  <a:pt x="2039708" y="2670"/>
                  <a:pt x="2202616" y="-23507"/>
                  <a:pt x="2317079" y="0"/>
                </a:cubicBezTo>
                <a:cubicBezTo>
                  <a:pt x="2431542" y="23507"/>
                  <a:pt x="2765686" y="-32457"/>
                  <a:pt x="3028521" y="0"/>
                </a:cubicBezTo>
                <a:cubicBezTo>
                  <a:pt x="3291356" y="32457"/>
                  <a:pt x="3407552" y="-4075"/>
                  <a:pt x="3504991" y="0"/>
                </a:cubicBezTo>
                <a:cubicBezTo>
                  <a:pt x="3602430" y="4075"/>
                  <a:pt x="3863357" y="-30698"/>
                  <a:pt x="4216432" y="0"/>
                </a:cubicBezTo>
                <a:cubicBezTo>
                  <a:pt x="4569507" y="30698"/>
                  <a:pt x="4636455" y="36674"/>
                  <a:pt x="4986616" y="0"/>
                </a:cubicBezTo>
                <a:cubicBezTo>
                  <a:pt x="5336777" y="-36674"/>
                  <a:pt x="5664564" y="-22818"/>
                  <a:pt x="5874286" y="0"/>
                </a:cubicBezTo>
                <a:cubicBezTo>
                  <a:pt x="5867442" y="226258"/>
                  <a:pt x="5862197" y="370574"/>
                  <a:pt x="5874286" y="584647"/>
                </a:cubicBezTo>
                <a:cubicBezTo>
                  <a:pt x="5522028" y="619048"/>
                  <a:pt x="5374919" y="577110"/>
                  <a:pt x="5104102" y="584647"/>
                </a:cubicBezTo>
                <a:cubicBezTo>
                  <a:pt x="4833285" y="592184"/>
                  <a:pt x="4641521" y="548368"/>
                  <a:pt x="4333918" y="584647"/>
                </a:cubicBezTo>
                <a:cubicBezTo>
                  <a:pt x="4026315" y="620926"/>
                  <a:pt x="4023037" y="586223"/>
                  <a:pt x="3798705" y="584647"/>
                </a:cubicBezTo>
                <a:cubicBezTo>
                  <a:pt x="3574373" y="583071"/>
                  <a:pt x="3327268" y="573031"/>
                  <a:pt x="3146007" y="584647"/>
                </a:cubicBezTo>
                <a:cubicBezTo>
                  <a:pt x="2964746" y="596263"/>
                  <a:pt x="2830979" y="581313"/>
                  <a:pt x="2610794" y="584647"/>
                </a:cubicBezTo>
                <a:cubicBezTo>
                  <a:pt x="2390609" y="587981"/>
                  <a:pt x="2207509" y="575108"/>
                  <a:pt x="1899352" y="584647"/>
                </a:cubicBezTo>
                <a:cubicBezTo>
                  <a:pt x="1591195" y="594186"/>
                  <a:pt x="1570472" y="603685"/>
                  <a:pt x="1422883" y="584647"/>
                </a:cubicBezTo>
                <a:cubicBezTo>
                  <a:pt x="1275294" y="565609"/>
                  <a:pt x="1063059" y="580563"/>
                  <a:pt x="828927" y="584647"/>
                </a:cubicBezTo>
                <a:cubicBezTo>
                  <a:pt x="594795" y="588731"/>
                  <a:pt x="360089" y="594671"/>
                  <a:pt x="0" y="584647"/>
                </a:cubicBezTo>
                <a:cubicBezTo>
                  <a:pt x="-525" y="362254"/>
                  <a:pt x="-11388" y="179276"/>
                  <a:pt x="0" y="0"/>
                </a:cubicBezTo>
                <a:close/>
              </a:path>
              <a:path w="5874286" h="584647" stroke="0" extrusionOk="0">
                <a:moveTo>
                  <a:pt x="0" y="0"/>
                </a:moveTo>
                <a:cubicBezTo>
                  <a:pt x="169722" y="-1976"/>
                  <a:pt x="388023" y="17218"/>
                  <a:pt x="593956" y="0"/>
                </a:cubicBezTo>
                <a:cubicBezTo>
                  <a:pt x="799889" y="-17218"/>
                  <a:pt x="1078075" y="8396"/>
                  <a:pt x="1246654" y="0"/>
                </a:cubicBezTo>
                <a:cubicBezTo>
                  <a:pt x="1415233" y="-8396"/>
                  <a:pt x="1625578" y="-17493"/>
                  <a:pt x="1958095" y="0"/>
                </a:cubicBezTo>
                <a:cubicBezTo>
                  <a:pt x="2290612" y="17493"/>
                  <a:pt x="2424374" y="26312"/>
                  <a:pt x="2552051" y="0"/>
                </a:cubicBezTo>
                <a:cubicBezTo>
                  <a:pt x="2679728" y="-26312"/>
                  <a:pt x="2823541" y="-8015"/>
                  <a:pt x="3087264" y="0"/>
                </a:cubicBezTo>
                <a:cubicBezTo>
                  <a:pt x="3350987" y="8015"/>
                  <a:pt x="3648518" y="-26823"/>
                  <a:pt x="3857448" y="0"/>
                </a:cubicBezTo>
                <a:cubicBezTo>
                  <a:pt x="4066378" y="26823"/>
                  <a:pt x="4368666" y="-9301"/>
                  <a:pt x="4568889" y="0"/>
                </a:cubicBezTo>
                <a:cubicBezTo>
                  <a:pt x="4769112" y="9301"/>
                  <a:pt x="4898275" y="-4629"/>
                  <a:pt x="5104102" y="0"/>
                </a:cubicBezTo>
                <a:cubicBezTo>
                  <a:pt x="5309929" y="4629"/>
                  <a:pt x="5498727" y="-17858"/>
                  <a:pt x="5874286" y="0"/>
                </a:cubicBezTo>
                <a:cubicBezTo>
                  <a:pt x="5864677" y="204834"/>
                  <a:pt x="5858732" y="403512"/>
                  <a:pt x="5874286" y="584647"/>
                </a:cubicBezTo>
                <a:cubicBezTo>
                  <a:pt x="5759733" y="563186"/>
                  <a:pt x="5541818" y="600518"/>
                  <a:pt x="5397816" y="584647"/>
                </a:cubicBezTo>
                <a:cubicBezTo>
                  <a:pt x="5253814" y="568777"/>
                  <a:pt x="5099190" y="583796"/>
                  <a:pt x="4862603" y="584647"/>
                </a:cubicBezTo>
                <a:cubicBezTo>
                  <a:pt x="4626016" y="585498"/>
                  <a:pt x="4506005" y="582348"/>
                  <a:pt x="4386134" y="584647"/>
                </a:cubicBezTo>
                <a:cubicBezTo>
                  <a:pt x="4266263" y="586946"/>
                  <a:pt x="4091667" y="602253"/>
                  <a:pt x="3850921" y="584647"/>
                </a:cubicBezTo>
                <a:cubicBezTo>
                  <a:pt x="3610175" y="567041"/>
                  <a:pt x="3375606" y="581006"/>
                  <a:pt x="3198222" y="584647"/>
                </a:cubicBezTo>
                <a:cubicBezTo>
                  <a:pt x="3020838" y="588288"/>
                  <a:pt x="2781703" y="610302"/>
                  <a:pt x="2663010" y="584647"/>
                </a:cubicBezTo>
                <a:cubicBezTo>
                  <a:pt x="2544317" y="558992"/>
                  <a:pt x="2227559" y="558462"/>
                  <a:pt x="2069054" y="584647"/>
                </a:cubicBezTo>
                <a:cubicBezTo>
                  <a:pt x="1910549" y="610832"/>
                  <a:pt x="1703978" y="576593"/>
                  <a:pt x="1357613" y="584647"/>
                </a:cubicBezTo>
                <a:cubicBezTo>
                  <a:pt x="1011248" y="592701"/>
                  <a:pt x="973939" y="586128"/>
                  <a:pt x="704914" y="584647"/>
                </a:cubicBezTo>
                <a:cubicBezTo>
                  <a:pt x="435889" y="583166"/>
                  <a:pt x="185373" y="580103"/>
                  <a:pt x="0" y="584647"/>
                </a:cubicBezTo>
                <a:cubicBezTo>
                  <a:pt x="24306" y="302315"/>
                  <a:pt x="9411" y="183096"/>
                  <a:pt x="0" y="0"/>
                </a:cubicBezTo>
                <a:close/>
              </a:path>
            </a:pathLst>
          </a:custGeom>
          <a:solidFill>
            <a:schemeClr val="accent3">
              <a:lumMod val="60000"/>
              <a:lumOff val="40000"/>
            </a:schemeClr>
          </a:solidFill>
          <a:ln>
            <a:solidFill>
              <a:schemeClr val="tx1"/>
            </a:solidFill>
            <a:prstDash val="dash"/>
            <a:extLst>
              <a:ext uri="{C807C97D-BFC1-408E-A445-0C87EB9F89A2}">
                <ask:lineSketchStyleProps xmlns:ask="http://schemas.microsoft.com/office/drawing/2018/sketchyshapes" sd="4015385753">
                  <a:prstGeom prst="rect">
                    <a:avLst/>
                  </a:prstGeom>
                  <ask:type>
                    <ask:lineSketchFreehand/>
                  </ask:type>
                </ask:lineSketchStyleProps>
              </a:ext>
            </a:extLst>
          </a:ln>
        </p:spPr>
        <p:txBody>
          <a:bodyPr wrap="square">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en-US" sz="3199" b="0" i="0" u="none" strike="noStrike" kern="1200" cap="none" spc="0" normalizeH="0" baseline="0" noProof="0" dirty="0">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1 </a:t>
            </a:r>
            <a:r>
              <a:rPr kumimoji="0" lang="en-US" sz="3199" b="0" i="0" u="none" strike="noStrike" kern="1200" cap="none" spc="0" normalizeH="0" baseline="0" noProof="0" dirty="0" err="1">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tay</a:t>
            </a:r>
            <a:r>
              <a:rPr kumimoji="0" lang="en-US" sz="3199" b="0" i="0" u="none" strike="noStrike" kern="1200" cap="none" spc="0" normalizeH="0" baseline="0" noProof="0" dirty="0">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cầm</a:t>
            </a:r>
            <a:r>
              <a:rPr kumimoji="0" lang="en-US" sz="3199" b="0" i="0" u="none" strike="noStrike" kern="1200" cap="none" spc="0" normalizeH="0" baseline="0" noProof="0" dirty="0">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viết</a:t>
            </a:r>
            <a:r>
              <a:rPr kumimoji="0" lang="en-US" sz="3199" b="0" i="0" u="none" strike="noStrike" kern="1200" cap="none" spc="0" normalizeH="0" baseline="0" noProof="0" dirty="0">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 1 </a:t>
            </a:r>
            <a:r>
              <a:rPr kumimoji="0" lang="en-US" sz="3199" b="0" i="0" u="none" strike="noStrike" kern="1200" cap="none" spc="0" normalizeH="0" baseline="0" noProof="0" dirty="0" err="1">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tay</a:t>
            </a:r>
            <a:r>
              <a:rPr kumimoji="0" lang="en-US" sz="3199" b="0" i="0" u="none" strike="noStrike" kern="1200" cap="none" spc="0" normalizeH="0" baseline="0" noProof="0" dirty="0">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giữ</a:t>
            </a:r>
            <a:r>
              <a:rPr kumimoji="0" lang="en-US" sz="3199" b="0" i="0" u="none" strike="noStrike" kern="1200" cap="none" spc="0" normalizeH="0" baseline="0" noProof="0" dirty="0">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trang</a:t>
            </a:r>
            <a:r>
              <a:rPr kumimoji="0" lang="en-US" sz="3199" b="0" i="0" u="none" strike="noStrike" kern="1200" cap="none" spc="0" normalizeH="0" baseline="0" noProof="0" dirty="0">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 </a:t>
            </a:r>
            <a:r>
              <a:rPr kumimoji="0" lang="en-US" sz="3199" b="0" i="0" u="none" strike="noStrike" kern="1200" cap="none" spc="0" normalizeH="0" baseline="0" noProof="0" dirty="0" err="1">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rPr>
              <a:t>vở</a:t>
            </a:r>
            <a:endParaRPr kumimoji="0" lang="en-US" sz="3199" b="0" i="0" u="none" strike="noStrike" kern="1200" cap="none" spc="0" normalizeH="0" baseline="0" noProof="0" dirty="0">
              <a:ln>
                <a:noFill/>
              </a:ln>
              <a:solidFill>
                <a:srgbClr val="9BBB59">
                  <a:lumMod val="50000"/>
                </a:srgbClr>
              </a:solidFill>
              <a:effectLst/>
              <a:uLnTx/>
              <a:uFillTx/>
              <a:latin typeface="Calibri" panose="020F0502020204030204" pitchFamily="34" charset="0"/>
              <a:ea typeface="微软雅黑"/>
              <a:cs typeface="Calibri" panose="020F0502020204030204" pitchFamily="34" charset="0"/>
            </a:endParaRPr>
          </a:p>
        </p:txBody>
      </p:sp>
      <p:pic>
        <p:nvPicPr>
          <p:cNvPr id="32" name="图片 2">
            <a:extLst>
              <a:ext uri="{FF2B5EF4-FFF2-40B4-BE49-F238E27FC236}">
                <a16:creationId xmlns:a16="http://schemas.microsoft.com/office/drawing/2014/main" id="{C0B6F4D9-4D69-456B-8272-6ACD8DF6DC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4666" y="237617"/>
            <a:ext cx="1364617" cy="1391909"/>
          </a:xfrm>
          <a:prstGeom prst="rect">
            <a:avLst/>
          </a:prstGeom>
        </p:spPr>
      </p:pic>
      <p:pic>
        <p:nvPicPr>
          <p:cNvPr id="12" name="Picture 2">
            <a:extLst>
              <a:ext uri="{FF2B5EF4-FFF2-40B4-BE49-F238E27FC236}">
                <a16:creationId xmlns:a16="http://schemas.microsoft.com/office/drawing/2014/main" id="{D3699B7E-F0E1-48B5-B360-7F885508E4C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6927"/>
          <a:stretch/>
        </p:blipFill>
        <p:spPr>
          <a:xfrm>
            <a:off x="7480702" y="2076286"/>
            <a:ext cx="3072542" cy="3559591"/>
          </a:xfrm>
          <a:prstGeom prst="rect">
            <a:avLst/>
          </a:prstGeom>
        </p:spPr>
      </p:pic>
      <p:pic>
        <p:nvPicPr>
          <p:cNvPr id="17" name="Picture 16">
            <a:extLst>
              <a:ext uri="{FF2B5EF4-FFF2-40B4-BE49-F238E27FC236}">
                <a16:creationId xmlns:a16="http://schemas.microsoft.com/office/drawing/2014/main" id="{74E2B79F-373C-4AD2-889C-313C4DEC2B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60964" y="282972"/>
            <a:ext cx="1464793" cy="1464793"/>
          </a:xfrm>
          <a:prstGeom prst="rect">
            <a:avLst/>
          </a:prstGeom>
        </p:spPr>
      </p:pic>
    </p:spTree>
    <p:extLst>
      <p:ext uri="{BB962C8B-B14F-4D97-AF65-F5344CB8AC3E}">
        <p14:creationId xmlns:p14="http://schemas.microsoft.com/office/powerpoint/2010/main" val="4475605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animBg="1"/>
      <p:bldP spid="28"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75000"/>
            </a:schemeClr>
          </a:fgClr>
          <a:bgClr>
            <a:srgbClr val="FFFF99"/>
          </a:bgClr>
        </a:pattFill>
        <a:effectLst/>
      </p:bgPr>
    </p:bg>
    <p:spTree>
      <p:nvGrpSpPr>
        <p:cNvPr id="1" name=""/>
        <p:cNvGrpSpPr/>
        <p:nvPr/>
      </p:nvGrpSpPr>
      <p:grpSpPr>
        <a:xfrm>
          <a:off x="0" y="0"/>
          <a:ext cx="0" cy="0"/>
          <a:chOff x="0" y="0"/>
          <a:chExt cx="0" cy="0"/>
        </a:xfrm>
      </p:grpSpPr>
      <p:grpSp>
        <p:nvGrpSpPr>
          <p:cNvPr id="3" name="组合 2"/>
          <p:cNvGrpSpPr/>
          <p:nvPr/>
        </p:nvGrpSpPr>
        <p:grpSpPr>
          <a:xfrm>
            <a:off x="4752265" y="2181246"/>
            <a:ext cx="3233538" cy="4288723"/>
            <a:chOff x="3355393" y="1522865"/>
            <a:chExt cx="2425902" cy="3217535"/>
          </a:xfrm>
        </p:grpSpPr>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322932">
              <a:off x="3355393" y="1522865"/>
              <a:ext cx="2425902" cy="321753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271392" y="1708448"/>
              <a:ext cx="660648" cy="639459"/>
            </a:xfrm>
            <a:prstGeom prst="rect">
              <a:avLst/>
            </a:prstGeom>
            <a:noFill/>
          </p:spPr>
          <p:txBody>
            <a:bodyPr wrap="square" rtlCol="0">
              <a:spAutoFit/>
            </a:bodyPr>
            <a:lstStyle/>
            <a:p>
              <a:pPr marL="0" marR="0" lvl="0" indent="0" algn="ctr" defTabSz="1218804" rtl="0" eaLnBrk="1" fontAlgn="auto" latinLnBrk="0" hangingPunct="1">
                <a:lnSpc>
                  <a:spcPct val="150000"/>
                </a:lnSpc>
                <a:spcBef>
                  <a:spcPts val="0"/>
                </a:spcBef>
                <a:spcAft>
                  <a:spcPts val="0"/>
                </a:spcAft>
                <a:buClrTx/>
                <a:buSzTx/>
                <a:buFontTx/>
                <a:buNone/>
                <a:tabLst/>
                <a:defRPr/>
              </a:pPr>
              <a:r>
                <a:rPr kumimoji="0" lang="en-US" altLang="zh-CN" sz="3732" b="0" i="0" u="none" strike="noStrike" kern="1200" cap="none" spc="0" normalizeH="0" baseline="0" noProof="0" dirty="0">
                  <a:ln>
                    <a:noFill/>
                  </a:ln>
                  <a:solidFill>
                    <a:prstClr val="black"/>
                  </a:solidFill>
                  <a:effectLst/>
                  <a:uLnTx/>
                  <a:uFillTx/>
                  <a:latin typeface="zihun35hao-jindianyahei" panose="00000500000000000000" pitchFamily="2" charset="-122"/>
                  <a:ea typeface="zihun35hao-jindianyahei" panose="00000500000000000000" pitchFamily="2" charset="-122"/>
                  <a:cs typeface="+mn-cs"/>
                  <a:sym typeface="zihun35hao-jindianyahei" panose="00000500000000000000" pitchFamily="2" charset="-122"/>
                </a:rPr>
                <a:t>01</a:t>
              </a:r>
            </a:p>
          </p:txBody>
        </p:sp>
        <p:sp>
          <p:nvSpPr>
            <p:cNvPr id="28" name="TextBox 27"/>
            <p:cNvSpPr txBox="1"/>
            <p:nvPr/>
          </p:nvSpPr>
          <p:spPr>
            <a:xfrm>
              <a:off x="4271392" y="2510409"/>
              <a:ext cx="660648" cy="639459"/>
            </a:xfrm>
            <a:prstGeom prst="rect">
              <a:avLst/>
            </a:prstGeom>
            <a:noFill/>
          </p:spPr>
          <p:txBody>
            <a:bodyPr wrap="square" rtlCol="0">
              <a:spAutoFit/>
            </a:bodyPr>
            <a:lstStyle/>
            <a:p>
              <a:pPr marL="0" marR="0" lvl="0" indent="0" algn="ctr" defTabSz="1218804" rtl="0" eaLnBrk="1" fontAlgn="auto" latinLnBrk="0" hangingPunct="1">
                <a:lnSpc>
                  <a:spcPct val="150000"/>
                </a:lnSpc>
                <a:spcBef>
                  <a:spcPts val="0"/>
                </a:spcBef>
                <a:spcAft>
                  <a:spcPts val="0"/>
                </a:spcAft>
                <a:buClrTx/>
                <a:buSzTx/>
                <a:buFontTx/>
                <a:buNone/>
                <a:tabLst/>
                <a:defRPr/>
              </a:pPr>
              <a:r>
                <a:rPr kumimoji="0" lang="en-US" altLang="zh-CN" sz="3732" b="0" i="0" u="none" strike="noStrike" kern="1200" cap="none" spc="0" normalizeH="0" baseline="0" noProof="0" dirty="0">
                  <a:ln>
                    <a:noFill/>
                  </a:ln>
                  <a:solidFill>
                    <a:prstClr val="black"/>
                  </a:solidFill>
                  <a:effectLst/>
                  <a:uLnTx/>
                  <a:uFillTx/>
                  <a:latin typeface="zihun35hao-jindianyahei" panose="00000500000000000000" pitchFamily="2" charset="-122"/>
                  <a:ea typeface="zihun35hao-jindianyahei" panose="00000500000000000000" pitchFamily="2" charset="-122"/>
                  <a:cs typeface="+mn-cs"/>
                  <a:sym typeface="zihun35hao-jindianyahei" panose="00000500000000000000" pitchFamily="2" charset="-122"/>
                </a:rPr>
                <a:t>02</a:t>
              </a:r>
            </a:p>
          </p:txBody>
        </p:sp>
        <p:sp>
          <p:nvSpPr>
            <p:cNvPr id="29" name="TextBox 28"/>
            <p:cNvSpPr txBox="1"/>
            <p:nvPr/>
          </p:nvSpPr>
          <p:spPr>
            <a:xfrm>
              <a:off x="4271392" y="3292624"/>
              <a:ext cx="660648" cy="639459"/>
            </a:xfrm>
            <a:prstGeom prst="rect">
              <a:avLst/>
            </a:prstGeom>
            <a:noFill/>
          </p:spPr>
          <p:txBody>
            <a:bodyPr wrap="square" rtlCol="0">
              <a:spAutoFit/>
            </a:bodyPr>
            <a:lstStyle/>
            <a:p>
              <a:pPr marL="0" marR="0" lvl="0" indent="0" algn="ctr" defTabSz="1218804" rtl="0" eaLnBrk="1" fontAlgn="auto" latinLnBrk="0" hangingPunct="1">
                <a:lnSpc>
                  <a:spcPct val="150000"/>
                </a:lnSpc>
                <a:spcBef>
                  <a:spcPts val="0"/>
                </a:spcBef>
                <a:spcAft>
                  <a:spcPts val="0"/>
                </a:spcAft>
                <a:buClrTx/>
                <a:buSzTx/>
                <a:buFontTx/>
                <a:buNone/>
                <a:tabLst/>
                <a:defRPr/>
              </a:pPr>
              <a:r>
                <a:rPr kumimoji="0" lang="en-US" altLang="zh-CN" sz="3732" b="0" i="0" u="none" strike="noStrike" kern="1200" cap="none" spc="0" normalizeH="0" baseline="0" noProof="0" dirty="0">
                  <a:ln>
                    <a:noFill/>
                  </a:ln>
                  <a:solidFill>
                    <a:prstClr val="black"/>
                  </a:solidFill>
                  <a:effectLst/>
                  <a:uLnTx/>
                  <a:uFillTx/>
                  <a:latin typeface="zihun35hao-jindianyahei" panose="00000500000000000000" pitchFamily="2" charset="-122"/>
                  <a:ea typeface="zihun35hao-jindianyahei" panose="00000500000000000000" pitchFamily="2" charset="-122"/>
                  <a:cs typeface="+mn-cs"/>
                  <a:sym typeface="zihun35hao-jindianyahei" panose="00000500000000000000" pitchFamily="2" charset="-122"/>
                </a:rPr>
                <a:t>03</a:t>
              </a:r>
            </a:p>
          </p:txBody>
        </p:sp>
      </p:grpSp>
      <p:pic>
        <p:nvPicPr>
          <p:cNvPr id="11" name="Picture 2">
            <a:extLst>
              <a:ext uri="{FF2B5EF4-FFF2-40B4-BE49-F238E27FC236}">
                <a16:creationId xmlns:a16="http://schemas.microsoft.com/office/drawing/2014/main" id="{1A2FD3CA-1F19-41AC-81EE-32854A5B42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4953"/>
          <a:stretch/>
        </p:blipFill>
        <p:spPr bwMode="auto">
          <a:xfrm flipH="1">
            <a:off x="4563" y="5697650"/>
            <a:ext cx="12188116" cy="115697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5" name="图片 1">
            <a:extLst>
              <a:ext uri="{FF2B5EF4-FFF2-40B4-BE49-F238E27FC236}">
                <a16:creationId xmlns:a16="http://schemas.microsoft.com/office/drawing/2014/main" id="{571A7BD9-D725-48F2-B4BB-F2C7EBF73DEC}"/>
              </a:ext>
            </a:extLst>
          </p:cNvPr>
          <p:cNvPicPr>
            <a:picLocks noChangeAspect="1"/>
          </p:cNvPicPr>
          <p:nvPr/>
        </p:nvPicPr>
        <p:blipFill>
          <a:blip r:embed="rId5">
            <a:duotone>
              <a:schemeClr val="accent4">
                <a:shade val="45000"/>
                <a:satMod val="135000"/>
              </a:schemeClr>
              <a:prstClr val="white"/>
            </a:duotone>
          </a:blip>
          <a:stretch>
            <a:fillRect/>
          </a:stretch>
        </p:blipFill>
        <p:spPr>
          <a:xfrm>
            <a:off x="3600415" y="108054"/>
            <a:ext cx="5537239" cy="1911301"/>
          </a:xfrm>
          <a:prstGeom prst="rect">
            <a:avLst/>
          </a:prstGeom>
        </p:spPr>
      </p:pic>
      <p:pic>
        <p:nvPicPr>
          <p:cNvPr id="17" name="图片 42">
            <a:extLst>
              <a:ext uri="{FF2B5EF4-FFF2-40B4-BE49-F238E27FC236}">
                <a16:creationId xmlns:a16="http://schemas.microsoft.com/office/drawing/2014/main" id="{2F5E617E-F80D-4F0F-B0DE-91496E2778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3986" y="4612582"/>
            <a:ext cx="4527463" cy="2412617"/>
          </a:xfrm>
          <a:prstGeom prst="rect">
            <a:avLst/>
          </a:prstGeom>
        </p:spPr>
      </p:pic>
      <p:sp>
        <p:nvSpPr>
          <p:cNvPr id="18" name="Rectangle 17">
            <a:extLst>
              <a:ext uri="{FF2B5EF4-FFF2-40B4-BE49-F238E27FC236}">
                <a16:creationId xmlns:a16="http://schemas.microsoft.com/office/drawing/2014/main" id="{F06619CD-2FA7-438B-8F77-DBF3556F92B0}"/>
              </a:ext>
            </a:extLst>
          </p:cNvPr>
          <p:cNvSpPr/>
          <p:nvPr/>
        </p:nvSpPr>
        <p:spPr>
          <a:xfrm>
            <a:off x="337138" y="2790449"/>
            <a:ext cx="4459875" cy="748666"/>
          </a:xfrm>
          <a:custGeom>
            <a:avLst/>
            <a:gdLst>
              <a:gd name="connsiteX0" fmla="*/ 0 w 4459875"/>
              <a:gd name="connsiteY0" fmla="*/ 0 h 748666"/>
              <a:gd name="connsiteX1" fmla="*/ 4459875 w 4459875"/>
              <a:gd name="connsiteY1" fmla="*/ 0 h 748666"/>
              <a:gd name="connsiteX2" fmla="*/ 4459875 w 4459875"/>
              <a:gd name="connsiteY2" fmla="*/ 748666 h 748666"/>
              <a:gd name="connsiteX3" fmla="*/ 0 w 4459875"/>
              <a:gd name="connsiteY3" fmla="*/ 748666 h 748666"/>
              <a:gd name="connsiteX4" fmla="*/ 0 w 4459875"/>
              <a:gd name="connsiteY4" fmla="*/ 0 h 74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9875" h="748666" fill="none" extrusionOk="0">
                <a:moveTo>
                  <a:pt x="0" y="0"/>
                </a:moveTo>
                <a:cubicBezTo>
                  <a:pt x="829604" y="-108347"/>
                  <a:pt x="3653274" y="-22314"/>
                  <a:pt x="4459875" y="0"/>
                </a:cubicBezTo>
                <a:cubicBezTo>
                  <a:pt x="4405601" y="295940"/>
                  <a:pt x="4418152" y="572857"/>
                  <a:pt x="4459875" y="748666"/>
                </a:cubicBezTo>
                <a:cubicBezTo>
                  <a:pt x="2986565" y="888885"/>
                  <a:pt x="1709202" y="835587"/>
                  <a:pt x="0" y="748666"/>
                </a:cubicBezTo>
                <a:cubicBezTo>
                  <a:pt x="-13181" y="552976"/>
                  <a:pt x="-62291" y="161807"/>
                  <a:pt x="0" y="0"/>
                </a:cubicBezTo>
                <a:close/>
              </a:path>
              <a:path w="4459875" h="748666" stroke="0" extrusionOk="0">
                <a:moveTo>
                  <a:pt x="0" y="0"/>
                </a:moveTo>
                <a:cubicBezTo>
                  <a:pt x="884763" y="-89055"/>
                  <a:pt x="2515708" y="83564"/>
                  <a:pt x="4459875" y="0"/>
                </a:cubicBezTo>
                <a:cubicBezTo>
                  <a:pt x="4424263" y="152657"/>
                  <a:pt x="4479600" y="473777"/>
                  <a:pt x="4459875" y="748666"/>
                </a:cubicBezTo>
                <a:cubicBezTo>
                  <a:pt x="3864197" y="872109"/>
                  <a:pt x="2025553" y="582726"/>
                  <a:pt x="0" y="748666"/>
                </a:cubicBezTo>
                <a:cubicBezTo>
                  <a:pt x="54776" y="539186"/>
                  <a:pt x="41881" y="119050"/>
                  <a:pt x="0" y="0"/>
                </a:cubicBezTo>
                <a:close/>
              </a:path>
            </a:pathLst>
          </a:custGeom>
          <a:solidFill>
            <a:srgbClr val="FFF560"/>
          </a:solidFill>
          <a:ln>
            <a:solidFill>
              <a:schemeClr val="bg1">
                <a:lumMod val="95000"/>
              </a:schemeClr>
            </a:solidFill>
            <a:extLst>
              <a:ext uri="{C807C97D-BFC1-408E-A445-0C87EB9F89A2}">
                <ask:lineSketchStyleProps xmlns:ask="http://schemas.microsoft.com/office/drawing/2018/sketchyshapes" sd="1808019345">
                  <a:prstGeom prst="rect">
                    <a:avLst/>
                  </a:prstGeom>
                  <ask:type>
                    <ask:lineSketchCurved/>
                  </ask:type>
                </ask:lineSketchStyleProps>
              </a:ext>
            </a:extLst>
          </a:ln>
        </p:spPr>
        <p:txBody>
          <a:bodyPr wrap="none">
            <a:spAutoFit/>
          </a:bodyPr>
          <a:lstStyle/>
          <a:p>
            <a:pPr marL="0" marR="0" lvl="0" indent="0" algn="l" defTabSz="1218804" rtl="0" eaLnBrk="1" fontAlgn="auto" latinLnBrk="0" hangingPunct="1">
              <a:lnSpc>
                <a:spcPct val="100000"/>
              </a:lnSpc>
              <a:spcBef>
                <a:spcPts val="0"/>
              </a:spcBef>
              <a:spcAft>
                <a:spcPts val="0"/>
              </a:spcAft>
              <a:buClrTx/>
              <a:buSzTx/>
              <a:buFontTx/>
              <a:buNone/>
              <a:tabLst/>
              <a:defRPr/>
            </a:pPr>
            <a:r>
              <a:rPr kumimoji="0" lang="fi-FI" sz="4265" b="0" i="0" u="none" strike="noStrike" kern="1200" cap="none" spc="0" normalizeH="0" baseline="0" noProof="0" dirty="0">
                <a:ln>
                  <a:noFill/>
                </a:ln>
                <a:solidFill>
                  <a:srgbClr val="E53238">
                    <a:lumMod val="75000"/>
                  </a:srgbClr>
                </a:solidFill>
                <a:effectLst/>
                <a:uLnTx/>
                <a:uFillTx/>
                <a:latin typeface="Calibri" panose="020F0502020204030204" pitchFamily="34" charset="0"/>
                <a:ea typeface="微软雅黑"/>
                <a:cs typeface="Calibri" panose="020F0502020204030204" pitchFamily="34" charset="0"/>
              </a:rPr>
              <a:t>Sai không quá 5 lỗi </a:t>
            </a:r>
          </a:p>
        </p:txBody>
      </p:sp>
      <p:sp>
        <p:nvSpPr>
          <p:cNvPr id="19" name="Rectangle 18">
            <a:extLst>
              <a:ext uri="{FF2B5EF4-FFF2-40B4-BE49-F238E27FC236}">
                <a16:creationId xmlns:a16="http://schemas.microsoft.com/office/drawing/2014/main" id="{5B058483-5E09-4676-A95F-6B54D436A229}"/>
              </a:ext>
            </a:extLst>
          </p:cNvPr>
          <p:cNvSpPr/>
          <p:nvPr/>
        </p:nvSpPr>
        <p:spPr>
          <a:xfrm>
            <a:off x="7997288" y="3152112"/>
            <a:ext cx="4116689" cy="1405000"/>
          </a:xfrm>
          <a:custGeom>
            <a:avLst/>
            <a:gdLst>
              <a:gd name="connsiteX0" fmla="*/ 0 w 4116689"/>
              <a:gd name="connsiteY0" fmla="*/ 0 h 1405000"/>
              <a:gd name="connsiteX1" fmla="*/ 4116689 w 4116689"/>
              <a:gd name="connsiteY1" fmla="*/ 0 h 1405000"/>
              <a:gd name="connsiteX2" fmla="*/ 4116689 w 4116689"/>
              <a:gd name="connsiteY2" fmla="*/ 1405000 h 1405000"/>
              <a:gd name="connsiteX3" fmla="*/ 0 w 4116689"/>
              <a:gd name="connsiteY3" fmla="*/ 1405000 h 1405000"/>
              <a:gd name="connsiteX4" fmla="*/ 0 w 4116689"/>
              <a:gd name="connsiteY4" fmla="*/ 0 h 14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689" h="1405000" fill="none" extrusionOk="0">
                <a:moveTo>
                  <a:pt x="0" y="0"/>
                </a:moveTo>
                <a:cubicBezTo>
                  <a:pt x="518085" y="146840"/>
                  <a:pt x="2855845" y="-58611"/>
                  <a:pt x="4116689" y="0"/>
                </a:cubicBezTo>
                <a:cubicBezTo>
                  <a:pt x="4134732" y="182275"/>
                  <a:pt x="4062414" y="1157638"/>
                  <a:pt x="4116689" y="1405000"/>
                </a:cubicBezTo>
                <a:cubicBezTo>
                  <a:pt x="3419499" y="1370189"/>
                  <a:pt x="757274" y="1341903"/>
                  <a:pt x="0" y="1405000"/>
                </a:cubicBezTo>
                <a:cubicBezTo>
                  <a:pt x="108556" y="1214321"/>
                  <a:pt x="-99285" y="410292"/>
                  <a:pt x="0" y="0"/>
                </a:cubicBezTo>
                <a:close/>
              </a:path>
              <a:path w="4116689" h="1405000" stroke="0" extrusionOk="0">
                <a:moveTo>
                  <a:pt x="0" y="0"/>
                </a:moveTo>
                <a:cubicBezTo>
                  <a:pt x="1172796" y="-71520"/>
                  <a:pt x="2881695" y="-131906"/>
                  <a:pt x="4116689" y="0"/>
                </a:cubicBezTo>
                <a:cubicBezTo>
                  <a:pt x="4228730" y="274496"/>
                  <a:pt x="3994503" y="1091697"/>
                  <a:pt x="4116689" y="1405000"/>
                </a:cubicBezTo>
                <a:cubicBezTo>
                  <a:pt x="3053413" y="1271243"/>
                  <a:pt x="419602" y="1514799"/>
                  <a:pt x="0" y="1405000"/>
                </a:cubicBezTo>
                <a:cubicBezTo>
                  <a:pt x="-53897" y="784255"/>
                  <a:pt x="49496" y="150588"/>
                  <a:pt x="0" y="0"/>
                </a:cubicBezTo>
                <a:close/>
              </a:path>
            </a:pathLst>
          </a:custGeom>
          <a:solidFill>
            <a:srgbClr val="FFF560"/>
          </a:solidFill>
          <a:ln>
            <a:solidFill>
              <a:schemeClr val="bg1">
                <a:lumMod val="95000"/>
              </a:schemeClr>
            </a:solidFill>
            <a:extLst>
              <a:ext uri="{C807C97D-BFC1-408E-A445-0C87EB9F89A2}">
                <ask:lineSketchStyleProps xmlns:ask="http://schemas.microsoft.com/office/drawing/2018/sketchyshapes" sd="109353706">
                  <a:prstGeom prst="rect">
                    <a:avLst/>
                  </a:prstGeom>
                  <ask:type>
                    <ask:lineSketchCurved/>
                  </ask:type>
                </ask:lineSketchStyleProps>
              </a:ext>
            </a:extLst>
          </a:ln>
        </p:spPr>
        <p:txBody>
          <a:bodyPr wrap="square">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en-US" sz="4265" b="0" i="0" u="none" strike="noStrike" kern="1200" cap="none" spc="0" normalizeH="0" baseline="0" noProof="0" dirty="0" err="1">
                <a:ln>
                  <a:noFill/>
                </a:ln>
                <a:solidFill>
                  <a:srgbClr val="9BBB59">
                    <a:lumMod val="50000"/>
                  </a:srgbClr>
                </a:solidFill>
                <a:effectLst/>
                <a:uLnTx/>
                <a:uFillTx/>
                <a:latin typeface="Calibri"/>
                <a:ea typeface="微软雅黑"/>
                <a:cs typeface="Calibri" panose="020F0502020204030204" pitchFamily="34" charset="0"/>
              </a:rPr>
              <a:t>Chữ</a:t>
            </a:r>
            <a:r>
              <a:rPr kumimoji="0" lang="en-US" sz="4265" b="0" i="0" u="none" strike="noStrike" kern="1200" cap="none" spc="0" normalizeH="0" baseline="0" noProof="0" dirty="0">
                <a:ln>
                  <a:noFill/>
                </a:ln>
                <a:solidFill>
                  <a:srgbClr val="9BBB59">
                    <a:lumMod val="50000"/>
                  </a:srgbClr>
                </a:solidFill>
                <a:effectLst/>
                <a:uLnTx/>
                <a:uFillTx/>
                <a:latin typeface="Calibri"/>
                <a:ea typeface="微软雅黑"/>
                <a:cs typeface="Calibri" panose="020F0502020204030204" pitchFamily="34" charset="0"/>
              </a:rPr>
              <a:t> </a:t>
            </a:r>
            <a:r>
              <a:rPr kumimoji="0" lang="en-US" sz="4265" b="0" i="0" u="none" strike="noStrike" kern="1200" cap="none" spc="0" normalizeH="0" baseline="0" noProof="0" dirty="0" err="1">
                <a:ln>
                  <a:noFill/>
                </a:ln>
                <a:solidFill>
                  <a:srgbClr val="9BBB59">
                    <a:lumMod val="50000"/>
                  </a:srgbClr>
                </a:solidFill>
                <a:effectLst/>
                <a:uLnTx/>
                <a:uFillTx/>
                <a:latin typeface="Calibri"/>
                <a:ea typeface="微软雅黑"/>
                <a:cs typeface="Calibri" panose="020F0502020204030204" pitchFamily="34" charset="0"/>
              </a:rPr>
              <a:t>viết</a:t>
            </a:r>
            <a:r>
              <a:rPr kumimoji="0" lang="en-US" sz="4265" b="0" i="0" u="none" strike="noStrike" kern="1200" cap="none" spc="0" normalizeH="0" baseline="0" noProof="0" dirty="0">
                <a:ln>
                  <a:noFill/>
                </a:ln>
                <a:solidFill>
                  <a:srgbClr val="9BBB59">
                    <a:lumMod val="50000"/>
                  </a:srgbClr>
                </a:solidFill>
                <a:effectLst/>
                <a:uLnTx/>
                <a:uFillTx/>
                <a:latin typeface="Calibri"/>
                <a:ea typeface="微软雅黑"/>
                <a:cs typeface="Calibri" panose="020F0502020204030204" pitchFamily="34" charset="0"/>
              </a:rPr>
              <a:t> </a:t>
            </a:r>
            <a:r>
              <a:rPr kumimoji="0" lang="en-US" sz="4265" b="0" i="0" u="none" strike="noStrike" kern="1200" cap="none" spc="0" normalizeH="0" baseline="0" noProof="0" dirty="0" err="1">
                <a:ln>
                  <a:noFill/>
                </a:ln>
                <a:solidFill>
                  <a:srgbClr val="9BBB59">
                    <a:lumMod val="50000"/>
                  </a:srgbClr>
                </a:solidFill>
                <a:effectLst/>
                <a:uLnTx/>
                <a:uFillTx/>
                <a:latin typeface="Calibri"/>
                <a:ea typeface="微软雅黑"/>
                <a:cs typeface="Calibri" panose="020F0502020204030204" pitchFamily="34" charset="0"/>
              </a:rPr>
              <a:t>rõ</a:t>
            </a:r>
            <a:r>
              <a:rPr kumimoji="0" lang="en-US" sz="4265" b="0" i="0" u="none" strike="noStrike" kern="1200" cap="none" spc="0" normalizeH="0" baseline="0" noProof="0" dirty="0">
                <a:ln>
                  <a:noFill/>
                </a:ln>
                <a:solidFill>
                  <a:srgbClr val="9BBB59">
                    <a:lumMod val="50000"/>
                  </a:srgbClr>
                </a:solidFill>
                <a:effectLst/>
                <a:uLnTx/>
                <a:uFillTx/>
                <a:latin typeface="Calibri"/>
                <a:ea typeface="微软雅黑"/>
                <a:cs typeface="Calibri" panose="020F0502020204030204" pitchFamily="34" charset="0"/>
              </a:rPr>
              <a:t> </a:t>
            </a:r>
            <a:r>
              <a:rPr kumimoji="0" lang="en-US" sz="4265" b="0" i="0" u="none" strike="noStrike" kern="1200" cap="none" spc="0" normalizeH="0" baseline="0" noProof="0" dirty="0" err="1">
                <a:ln>
                  <a:noFill/>
                </a:ln>
                <a:solidFill>
                  <a:srgbClr val="9BBB59">
                    <a:lumMod val="50000"/>
                  </a:srgbClr>
                </a:solidFill>
                <a:effectLst/>
                <a:uLnTx/>
                <a:uFillTx/>
                <a:latin typeface="Calibri"/>
                <a:ea typeface="微软雅黑"/>
                <a:cs typeface="Calibri" panose="020F0502020204030204" pitchFamily="34" charset="0"/>
              </a:rPr>
              <a:t>ràng</a:t>
            </a:r>
            <a:r>
              <a:rPr kumimoji="0" lang="en-US" sz="4265" b="0" i="0" u="none" strike="noStrike" kern="1200" cap="none" spc="0" normalizeH="0" baseline="0" noProof="0" dirty="0">
                <a:ln>
                  <a:noFill/>
                </a:ln>
                <a:solidFill>
                  <a:srgbClr val="9BBB59">
                    <a:lumMod val="50000"/>
                  </a:srgbClr>
                </a:solidFill>
                <a:effectLst/>
                <a:uLnTx/>
                <a:uFillTx/>
                <a:latin typeface="Calibri"/>
                <a:ea typeface="微软雅黑"/>
                <a:cs typeface="Calibri" panose="020F0502020204030204" pitchFamily="34" charset="0"/>
              </a:rPr>
              <a:t>, </a:t>
            </a:r>
            <a:r>
              <a:rPr kumimoji="0" lang="en-US" sz="4265" b="0" i="0" u="none" strike="noStrike" kern="1200" cap="none" spc="0" normalizeH="0" baseline="0" noProof="0" dirty="0" err="1">
                <a:ln>
                  <a:noFill/>
                </a:ln>
                <a:solidFill>
                  <a:srgbClr val="9BBB59">
                    <a:lumMod val="50000"/>
                  </a:srgbClr>
                </a:solidFill>
                <a:effectLst/>
                <a:uLnTx/>
                <a:uFillTx/>
                <a:latin typeface="Calibri"/>
                <a:ea typeface="微软雅黑"/>
                <a:cs typeface="Calibri" panose="020F0502020204030204" pitchFamily="34" charset="0"/>
              </a:rPr>
              <a:t>sạch</a:t>
            </a:r>
            <a:r>
              <a:rPr kumimoji="0" lang="en-US" sz="4265" b="0" i="0" u="none" strike="noStrike" kern="1200" cap="none" spc="0" normalizeH="0" baseline="0" noProof="0" dirty="0">
                <a:ln>
                  <a:noFill/>
                </a:ln>
                <a:solidFill>
                  <a:srgbClr val="9BBB59">
                    <a:lumMod val="50000"/>
                  </a:srgbClr>
                </a:solidFill>
                <a:effectLst/>
                <a:uLnTx/>
                <a:uFillTx/>
                <a:latin typeface="Calibri"/>
                <a:ea typeface="微软雅黑"/>
                <a:cs typeface="Calibri" panose="020F0502020204030204" pitchFamily="34" charset="0"/>
              </a:rPr>
              <a:t> </a:t>
            </a:r>
            <a:r>
              <a:rPr kumimoji="0" lang="en-US" sz="4265" b="0" i="0" u="none" strike="noStrike" kern="1200" cap="none" spc="0" normalizeH="0" baseline="0" noProof="0" dirty="0" err="1">
                <a:ln>
                  <a:noFill/>
                </a:ln>
                <a:solidFill>
                  <a:srgbClr val="9BBB59">
                    <a:lumMod val="50000"/>
                  </a:srgbClr>
                </a:solidFill>
                <a:effectLst/>
                <a:uLnTx/>
                <a:uFillTx/>
                <a:latin typeface="Calibri"/>
                <a:ea typeface="微软雅黑"/>
                <a:cs typeface="Calibri" panose="020F0502020204030204" pitchFamily="34" charset="0"/>
              </a:rPr>
              <a:t>đẹp</a:t>
            </a:r>
            <a:endParaRPr kumimoji="0" lang="en-US" sz="4265" b="0" i="0" u="none" strike="noStrike" kern="1200" cap="none" spc="0" normalizeH="0" baseline="0" noProof="0" dirty="0">
              <a:ln>
                <a:noFill/>
              </a:ln>
              <a:solidFill>
                <a:srgbClr val="9BBB59">
                  <a:lumMod val="50000"/>
                </a:srgbClr>
              </a:solidFill>
              <a:effectLst/>
              <a:uLnTx/>
              <a:uFillTx/>
              <a:latin typeface="Calibri"/>
              <a:ea typeface="微软雅黑"/>
              <a:cs typeface="Calibri" panose="020F0502020204030204" pitchFamily="34" charset="0"/>
            </a:endParaRPr>
          </a:p>
        </p:txBody>
      </p:sp>
      <p:sp>
        <p:nvSpPr>
          <p:cNvPr id="20" name="Rectangle 19">
            <a:extLst>
              <a:ext uri="{FF2B5EF4-FFF2-40B4-BE49-F238E27FC236}">
                <a16:creationId xmlns:a16="http://schemas.microsoft.com/office/drawing/2014/main" id="{901336DD-1226-4598-AAA6-482120CA74C2}"/>
              </a:ext>
            </a:extLst>
          </p:cNvPr>
          <p:cNvSpPr/>
          <p:nvPr/>
        </p:nvSpPr>
        <p:spPr>
          <a:xfrm>
            <a:off x="337138" y="4424882"/>
            <a:ext cx="4536594" cy="1405000"/>
          </a:xfrm>
          <a:custGeom>
            <a:avLst/>
            <a:gdLst>
              <a:gd name="connsiteX0" fmla="*/ 0 w 4536594"/>
              <a:gd name="connsiteY0" fmla="*/ 0 h 1405000"/>
              <a:gd name="connsiteX1" fmla="*/ 4536594 w 4536594"/>
              <a:gd name="connsiteY1" fmla="*/ 0 h 1405000"/>
              <a:gd name="connsiteX2" fmla="*/ 4536594 w 4536594"/>
              <a:gd name="connsiteY2" fmla="*/ 1405000 h 1405000"/>
              <a:gd name="connsiteX3" fmla="*/ 0 w 4536594"/>
              <a:gd name="connsiteY3" fmla="*/ 1405000 h 1405000"/>
              <a:gd name="connsiteX4" fmla="*/ 0 w 4536594"/>
              <a:gd name="connsiteY4" fmla="*/ 0 h 14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6594" h="1405000" fill="none" extrusionOk="0">
                <a:moveTo>
                  <a:pt x="0" y="0"/>
                </a:moveTo>
                <a:cubicBezTo>
                  <a:pt x="754417" y="89579"/>
                  <a:pt x="2566964" y="142699"/>
                  <a:pt x="4536594" y="0"/>
                </a:cubicBezTo>
                <a:cubicBezTo>
                  <a:pt x="4506206" y="492016"/>
                  <a:pt x="4573758" y="922787"/>
                  <a:pt x="4536594" y="1405000"/>
                </a:cubicBezTo>
                <a:cubicBezTo>
                  <a:pt x="3552887" y="1454149"/>
                  <a:pt x="2096562" y="1512654"/>
                  <a:pt x="0" y="1405000"/>
                </a:cubicBezTo>
                <a:cubicBezTo>
                  <a:pt x="16778" y="831318"/>
                  <a:pt x="69596" y="628467"/>
                  <a:pt x="0" y="0"/>
                </a:cubicBezTo>
                <a:close/>
              </a:path>
              <a:path w="4536594" h="1405000" stroke="0" extrusionOk="0">
                <a:moveTo>
                  <a:pt x="0" y="0"/>
                </a:moveTo>
                <a:cubicBezTo>
                  <a:pt x="464402" y="-19789"/>
                  <a:pt x="2927063" y="19503"/>
                  <a:pt x="4536594" y="0"/>
                </a:cubicBezTo>
                <a:cubicBezTo>
                  <a:pt x="4455449" y="533217"/>
                  <a:pt x="4460615" y="785548"/>
                  <a:pt x="4536594" y="1405000"/>
                </a:cubicBezTo>
                <a:cubicBezTo>
                  <a:pt x="2840410" y="1439596"/>
                  <a:pt x="2217051" y="1350957"/>
                  <a:pt x="0" y="1405000"/>
                </a:cubicBezTo>
                <a:cubicBezTo>
                  <a:pt x="-90317" y="936280"/>
                  <a:pt x="-62483" y="543786"/>
                  <a:pt x="0" y="0"/>
                </a:cubicBezTo>
                <a:close/>
              </a:path>
            </a:pathLst>
          </a:custGeom>
          <a:solidFill>
            <a:srgbClr val="FFF560"/>
          </a:solidFill>
          <a:ln>
            <a:solidFill>
              <a:schemeClr val="bg1">
                <a:lumMod val="95000"/>
              </a:schemeClr>
            </a:solidFill>
            <a:extLst>
              <a:ext uri="{C807C97D-BFC1-408E-A445-0C87EB9F89A2}">
                <ask:lineSketchStyleProps xmlns:ask="http://schemas.microsoft.com/office/drawing/2018/sketchyshapes" sd="70509606">
                  <a:prstGeom prst="rect">
                    <a:avLst/>
                  </a:prstGeom>
                  <ask:type>
                    <ask:lineSketchCurved/>
                  </ask:type>
                </ask:lineSketchStyleProps>
              </a:ext>
            </a:extLst>
          </a:ln>
        </p:spPr>
        <p:txBody>
          <a:bodyPr wrap="square">
            <a:spAutoFit/>
          </a:bodyPr>
          <a:lstStyle/>
          <a:p>
            <a:pPr marL="0" marR="0" lvl="0" indent="0" algn="ctr" defTabSz="609402" rtl="0" eaLnBrk="1" fontAlgn="auto" latinLnBrk="0" hangingPunct="1">
              <a:lnSpc>
                <a:spcPct val="100000"/>
              </a:lnSpc>
              <a:spcBef>
                <a:spcPts val="0"/>
              </a:spcBef>
              <a:spcAft>
                <a:spcPts val="0"/>
              </a:spcAft>
              <a:buClrTx/>
              <a:buSzTx/>
              <a:buFontTx/>
              <a:buNone/>
              <a:tabLst/>
              <a:defRPr/>
            </a:pPr>
            <a:r>
              <a:rPr kumimoji="0" lang="en-US" sz="4265" b="0" i="0" u="none" strike="noStrike" kern="1200" cap="none" spc="0" normalizeH="0" baseline="0" noProof="0" dirty="0" err="1">
                <a:ln>
                  <a:noFill/>
                </a:ln>
                <a:solidFill>
                  <a:srgbClr val="1F497D">
                    <a:lumMod val="50000"/>
                  </a:srgbClr>
                </a:solidFill>
                <a:effectLst/>
                <a:uLnTx/>
                <a:uFillTx/>
                <a:latin typeface="Calibri"/>
                <a:ea typeface="微软雅黑"/>
                <a:cs typeface="Calibri" panose="020F0502020204030204" pitchFamily="34" charset="0"/>
              </a:rPr>
              <a:t>Trình</a:t>
            </a:r>
            <a:r>
              <a:rPr kumimoji="0" lang="en-US" sz="4265" b="0" i="0" u="none" strike="noStrike" kern="1200" cap="none" spc="0" normalizeH="0" baseline="0" noProof="0" dirty="0">
                <a:ln>
                  <a:noFill/>
                </a:ln>
                <a:solidFill>
                  <a:srgbClr val="1F497D">
                    <a:lumMod val="50000"/>
                  </a:srgbClr>
                </a:solidFill>
                <a:effectLst/>
                <a:uLnTx/>
                <a:uFillTx/>
                <a:latin typeface="Calibri"/>
                <a:ea typeface="微软雅黑"/>
                <a:cs typeface="Calibri" panose="020F0502020204030204" pitchFamily="34" charset="0"/>
              </a:rPr>
              <a:t> </a:t>
            </a:r>
            <a:r>
              <a:rPr kumimoji="0" lang="en-US" sz="4265" b="0" i="0" u="none" strike="noStrike" kern="1200" cap="none" spc="0" normalizeH="0" baseline="0" noProof="0" dirty="0" err="1">
                <a:ln>
                  <a:noFill/>
                </a:ln>
                <a:solidFill>
                  <a:srgbClr val="1F497D">
                    <a:lumMod val="50000"/>
                  </a:srgbClr>
                </a:solidFill>
                <a:effectLst/>
                <a:uLnTx/>
                <a:uFillTx/>
                <a:latin typeface="Calibri"/>
                <a:ea typeface="微软雅黑"/>
                <a:cs typeface="Calibri" panose="020F0502020204030204" pitchFamily="34" charset="0"/>
              </a:rPr>
              <a:t>bày</a:t>
            </a:r>
            <a:r>
              <a:rPr kumimoji="0" lang="en-US" sz="4265" b="0" i="0" u="none" strike="noStrike" kern="1200" cap="none" spc="0" normalizeH="0" baseline="0" noProof="0" dirty="0">
                <a:ln>
                  <a:noFill/>
                </a:ln>
                <a:solidFill>
                  <a:srgbClr val="1F497D">
                    <a:lumMod val="50000"/>
                  </a:srgbClr>
                </a:solidFill>
                <a:effectLst/>
                <a:uLnTx/>
                <a:uFillTx/>
                <a:latin typeface="Calibri"/>
                <a:ea typeface="微软雅黑"/>
                <a:cs typeface="Calibri" panose="020F0502020204030204" pitchFamily="34" charset="0"/>
              </a:rPr>
              <a:t> </a:t>
            </a:r>
            <a:r>
              <a:rPr kumimoji="0" lang="en-US" sz="4265" b="0" i="0" u="none" strike="noStrike" kern="1200" cap="none" spc="0" normalizeH="0" baseline="0" noProof="0" dirty="0" err="1">
                <a:ln>
                  <a:noFill/>
                </a:ln>
                <a:solidFill>
                  <a:srgbClr val="1F497D">
                    <a:lumMod val="50000"/>
                  </a:srgbClr>
                </a:solidFill>
                <a:effectLst/>
                <a:uLnTx/>
                <a:uFillTx/>
                <a:latin typeface="Calibri"/>
                <a:ea typeface="微软雅黑"/>
                <a:cs typeface="Calibri" panose="020F0502020204030204" pitchFamily="34" charset="0"/>
              </a:rPr>
              <a:t>đúng</a:t>
            </a:r>
            <a:r>
              <a:rPr kumimoji="0" lang="en-US" sz="4265" b="0" i="0" u="none" strike="noStrike" kern="1200" cap="none" spc="0" normalizeH="0" baseline="0" noProof="0" dirty="0">
                <a:ln>
                  <a:noFill/>
                </a:ln>
                <a:solidFill>
                  <a:srgbClr val="1F497D">
                    <a:lumMod val="50000"/>
                  </a:srgbClr>
                </a:solidFill>
                <a:effectLst/>
                <a:uLnTx/>
                <a:uFillTx/>
                <a:latin typeface="Calibri"/>
                <a:ea typeface="微软雅黑"/>
                <a:cs typeface="Calibri" panose="020F0502020204030204" pitchFamily="34" charset="0"/>
              </a:rPr>
              <a:t> </a:t>
            </a:r>
            <a:r>
              <a:rPr kumimoji="0" lang="en-US" sz="4265" b="0" i="0" u="none" strike="noStrike" kern="1200" cap="none" spc="0" normalizeH="0" baseline="0" noProof="0" dirty="0" err="1">
                <a:ln>
                  <a:noFill/>
                </a:ln>
                <a:solidFill>
                  <a:srgbClr val="1F497D">
                    <a:lumMod val="50000"/>
                  </a:srgbClr>
                </a:solidFill>
                <a:effectLst/>
                <a:uLnTx/>
                <a:uFillTx/>
                <a:latin typeface="Calibri"/>
                <a:ea typeface="微软雅黑"/>
                <a:cs typeface="Calibri" panose="020F0502020204030204" pitchFamily="34" charset="0"/>
              </a:rPr>
              <a:t>hình</a:t>
            </a:r>
            <a:r>
              <a:rPr kumimoji="0" lang="en-US" sz="4265" b="0" i="0" u="none" strike="noStrike" kern="1200" cap="none" spc="0" normalizeH="0" baseline="0" noProof="0" dirty="0">
                <a:ln>
                  <a:noFill/>
                </a:ln>
                <a:solidFill>
                  <a:srgbClr val="1F497D">
                    <a:lumMod val="50000"/>
                  </a:srgbClr>
                </a:solidFill>
                <a:effectLst/>
                <a:uLnTx/>
                <a:uFillTx/>
                <a:latin typeface="Calibri"/>
                <a:ea typeface="微软雅黑"/>
                <a:cs typeface="Calibri" panose="020F0502020204030204" pitchFamily="34" charset="0"/>
              </a:rPr>
              <a:t> </a:t>
            </a:r>
            <a:r>
              <a:rPr kumimoji="0" lang="en-US" sz="4265" b="0" i="0" u="none" strike="noStrike" kern="1200" cap="none" spc="0" normalizeH="0" baseline="0" noProof="0" dirty="0" err="1">
                <a:ln>
                  <a:noFill/>
                </a:ln>
                <a:solidFill>
                  <a:srgbClr val="1F497D">
                    <a:lumMod val="50000"/>
                  </a:srgbClr>
                </a:solidFill>
                <a:effectLst/>
                <a:uLnTx/>
                <a:uFillTx/>
                <a:latin typeface="Calibri"/>
                <a:ea typeface="微软雅黑"/>
                <a:cs typeface="Calibri" panose="020F0502020204030204" pitchFamily="34" charset="0"/>
              </a:rPr>
              <a:t>thức</a:t>
            </a:r>
            <a:endParaRPr kumimoji="0" lang="en-US" sz="4265" b="0" i="0" u="none" strike="noStrike" kern="1200" cap="none" spc="0" normalizeH="0" baseline="0" noProof="0" dirty="0">
              <a:ln>
                <a:noFill/>
              </a:ln>
              <a:solidFill>
                <a:srgbClr val="1F497D">
                  <a:lumMod val="50000"/>
                </a:srgbClr>
              </a:solidFill>
              <a:effectLst/>
              <a:uLnTx/>
              <a:uFillTx/>
              <a:latin typeface="Calibri"/>
              <a:ea typeface="微软雅黑"/>
              <a:cs typeface="Calibri" panose="020F0502020204030204" pitchFamily="34" charset="0"/>
            </a:endParaRPr>
          </a:p>
        </p:txBody>
      </p:sp>
      <p:pic>
        <p:nvPicPr>
          <p:cNvPr id="2" name="Picture 1">
            <a:extLst>
              <a:ext uri="{FF2B5EF4-FFF2-40B4-BE49-F238E27FC236}">
                <a16:creationId xmlns:a16="http://schemas.microsoft.com/office/drawing/2014/main" id="{E6E5E256-F802-46E2-97B3-191E0DAFB2C3}"/>
              </a:ext>
            </a:extLst>
          </p:cNvPr>
          <p:cNvPicPr>
            <a:picLocks noChangeAspect="1"/>
          </p:cNvPicPr>
          <p:nvPr/>
        </p:nvPicPr>
        <p:blipFill>
          <a:blip r:embed="rId7"/>
          <a:stretch>
            <a:fillRect/>
          </a:stretch>
        </p:blipFill>
        <p:spPr>
          <a:xfrm>
            <a:off x="3586118" y="584400"/>
            <a:ext cx="5419814" cy="1231499"/>
          </a:xfrm>
          <a:prstGeom prst="rect">
            <a:avLst/>
          </a:prstGeom>
        </p:spPr>
      </p:pic>
    </p:spTree>
    <p:extLst>
      <p:ext uri="{BB962C8B-B14F-4D97-AF65-F5344CB8AC3E}">
        <p14:creationId xmlns:p14="http://schemas.microsoft.com/office/powerpoint/2010/main" val="4935488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6CC9DE8-4AFB-4D30-8BEB-44E5B12C94FD}"/>
              </a:ext>
            </a:extLst>
          </p:cNvPr>
          <p:cNvGrpSpPr/>
          <p:nvPr/>
        </p:nvGrpSpPr>
        <p:grpSpPr>
          <a:xfrm>
            <a:off x="0" y="0"/>
            <a:ext cx="12192000" cy="6946533"/>
            <a:chOff x="0" y="0"/>
            <a:chExt cx="12192000" cy="6946533"/>
          </a:xfrm>
        </p:grpSpPr>
        <p:sp>
          <p:nvSpPr>
            <p:cNvPr id="12" name="矩形 11">
              <a:extLst>
                <a:ext uri="{FF2B5EF4-FFF2-40B4-BE49-F238E27FC236}">
                  <a16:creationId xmlns:a16="http://schemas.microsoft.com/office/drawing/2014/main" id="{02827F5A-F9E0-478B-8D9A-09C96B6F4F2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 name="矩形: 圆角 12">
              <a:extLst>
                <a:ext uri="{FF2B5EF4-FFF2-40B4-BE49-F238E27FC236}">
                  <a16:creationId xmlns:a16="http://schemas.microsoft.com/office/drawing/2014/main" id="{05B2960D-1870-4284-990F-CF298B5D45A4}"/>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1" name="图片 10">
            <a:extLst>
              <a:ext uri="{FF2B5EF4-FFF2-40B4-BE49-F238E27FC236}">
                <a16:creationId xmlns:a16="http://schemas.microsoft.com/office/drawing/2014/main" id="{55F7F6E6-5F7A-4814-B9DC-3E0D625206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5419" y="149508"/>
            <a:ext cx="9120655" cy="3327117"/>
          </a:xfrm>
          <a:prstGeom prst="rect">
            <a:avLst/>
          </a:prstGeom>
        </p:spPr>
      </p:pic>
      <p:grpSp>
        <p:nvGrpSpPr>
          <p:cNvPr id="18" name="组合 5">
            <a:extLst>
              <a:ext uri="{FF2B5EF4-FFF2-40B4-BE49-F238E27FC236}">
                <a16:creationId xmlns:a16="http://schemas.microsoft.com/office/drawing/2014/main" id="{67EF06FE-32C0-4F68-96BD-5379E23C2865}"/>
              </a:ext>
            </a:extLst>
          </p:cNvPr>
          <p:cNvGrpSpPr/>
          <p:nvPr/>
        </p:nvGrpSpPr>
        <p:grpSpPr>
          <a:xfrm>
            <a:off x="5850644" y="2858985"/>
            <a:ext cx="5763822" cy="2947965"/>
            <a:chOff x="2465778" y="1511493"/>
            <a:chExt cx="4516871" cy="2123770"/>
          </a:xfrm>
        </p:grpSpPr>
        <p:pic>
          <p:nvPicPr>
            <p:cNvPr id="19" name="图片 7">
              <a:extLst>
                <a:ext uri="{FF2B5EF4-FFF2-40B4-BE49-F238E27FC236}">
                  <a16:creationId xmlns:a16="http://schemas.microsoft.com/office/drawing/2014/main" id="{AAEF72DD-38E9-4628-89C6-FBAA9F6082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9826" t="45161" r="2792" b="33548"/>
            <a:stretch/>
          </p:blipFill>
          <p:spPr>
            <a:xfrm>
              <a:off x="3089673" y="1511493"/>
              <a:ext cx="3892976" cy="2050027"/>
            </a:xfrm>
            <a:prstGeom prst="rect">
              <a:avLst/>
            </a:prstGeom>
          </p:spPr>
        </p:pic>
        <p:pic>
          <p:nvPicPr>
            <p:cNvPr id="20" name="图片 8">
              <a:extLst>
                <a:ext uri="{FF2B5EF4-FFF2-40B4-BE49-F238E27FC236}">
                  <a16:creationId xmlns:a16="http://schemas.microsoft.com/office/drawing/2014/main" id="{6F9E61E7-CA3A-43B9-839E-975EB3EABD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952" t="40739" r="34602"/>
            <a:stretch/>
          </p:blipFill>
          <p:spPr>
            <a:xfrm>
              <a:off x="2465778" y="1646883"/>
              <a:ext cx="2094271" cy="1988380"/>
            </a:xfrm>
            <a:prstGeom prst="rect">
              <a:avLst/>
            </a:prstGeom>
          </p:spPr>
        </p:pic>
        <p:pic>
          <p:nvPicPr>
            <p:cNvPr id="21" name="图片 10">
              <a:extLst>
                <a:ext uri="{FF2B5EF4-FFF2-40B4-BE49-F238E27FC236}">
                  <a16:creationId xmlns:a16="http://schemas.microsoft.com/office/drawing/2014/main" id="{18C51D1D-6913-4C16-9A6B-66C4816234D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910" t="47307" r="68432" b="20767"/>
            <a:stretch/>
          </p:blipFill>
          <p:spPr>
            <a:xfrm>
              <a:off x="5198694" y="1792288"/>
              <a:ext cx="897306" cy="950010"/>
            </a:xfrm>
            <a:prstGeom prst="rect">
              <a:avLst/>
            </a:prstGeom>
          </p:spPr>
        </p:pic>
      </p:grpSp>
      <p:pic>
        <p:nvPicPr>
          <p:cNvPr id="22" name="图片 11">
            <a:extLst>
              <a:ext uri="{FF2B5EF4-FFF2-40B4-BE49-F238E27FC236}">
                <a16:creationId xmlns:a16="http://schemas.microsoft.com/office/drawing/2014/main" id="{686B969E-198B-4FF9-B056-F4840D336FC6}"/>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 uri="{28A0092B-C50C-407E-A947-70E740481C1C}">
                <a14:useLocalDpi xmlns:a14="http://schemas.microsoft.com/office/drawing/2010/main"/>
              </a:ext>
            </a:extLst>
          </a:blip>
          <a:srcRect/>
          <a:stretch/>
        </p:blipFill>
        <p:spPr>
          <a:xfrm rot="7573834" flipV="1">
            <a:off x="5165499" y="5714595"/>
            <a:ext cx="1374312" cy="1066606"/>
          </a:xfrm>
          <a:prstGeom prst="rect">
            <a:avLst/>
          </a:prstGeom>
        </p:spPr>
      </p:pic>
      <p:pic>
        <p:nvPicPr>
          <p:cNvPr id="4" name="Picture 3">
            <a:extLst>
              <a:ext uri="{FF2B5EF4-FFF2-40B4-BE49-F238E27FC236}">
                <a16:creationId xmlns:a16="http://schemas.microsoft.com/office/drawing/2014/main" id="{6526988C-3F91-49F5-9E57-D8A0589D6B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53448" y="2858144"/>
            <a:ext cx="4850960" cy="4848225"/>
          </a:xfrm>
          <a:prstGeom prst="rect">
            <a:avLst/>
          </a:prstGeom>
        </p:spPr>
      </p:pic>
      <p:pic>
        <p:nvPicPr>
          <p:cNvPr id="9" name="图片 8">
            <a:extLst>
              <a:ext uri="{FF2B5EF4-FFF2-40B4-BE49-F238E27FC236}">
                <a16:creationId xmlns:a16="http://schemas.microsoft.com/office/drawing/2014/main" id="{7F90135C-7721-442F-A6D7-8C4DC2D97C7A}"/>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167148" y="5355844"/>
            <a:ext cx="12363840" cy="1612190"/>
          </a:xfrm>
          <a:prstGeom prst="rect">
            <a:avLst/>
          </a:prstGeom>
        </p:spPr>
      </p:pic>
      <p:pic>
        <p:nvPicPr>
          <p:cNvPr id="15" name="Picture 14">
            <a:extLst>
              <a:ext uri="{FF2B5EF4-FFF2-40B4-BE49-F238E27FC236}">
                <a16:creationId xmlns:a16="http://schemas.microsoft.com/office/drawing/2014/main" id="{9A5A3E6E-0059-432C-B920-1BF7B95A656A}"/>
              </a:ext>
            </a:extLst>
          </p:cNvPr>
          <p:cNvPicPr>
            <a:picLocks noChangeAspect="1"/>
          </p:cNvPicPr>
          <p:nvPr/>
        </p:nvPicPr>
        <p:blipFill>
          <a:blip r:embed="rId11"/>
          <a:stretch>
            <a:fillRect/>
          </a:stretch>
        </p:blipFill>
        <p:spPr>
          <a:xfrm>
            <a:off x="2758924" y="1085784"/>
            <a:ext cx="6407451" cy="1524132"/>
          </a:xfrm>
          <a:prstGeom prst="rect">
            <a:avLst/>
          </a:prstGeom>
        </p:spPr>
      </p:pic>
    </p:spTree>
    <p:extLst>
      <p:ext uri="{BB962C8B-B14F-4D97-AF65-F5344CB8AC3E}">
        <p14:creationId xmlns:p14="http://schemas.microsoft.com/office/powerpoint/2010/main" val="3764463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animEffect transition="in" filter="fade">
                                      <p:cBhvr>
                                        <p:cTn id="11" dur="500"/>
                                        <p:tgtEl>
                                          <p:spTgt spid="11"/>
                                        </p:tgtEl>
                                      </p:cBhvr>
                                    </p:animEffect>
                                  </p:childTnLst>
                                </p:cTn>
                              </p:par>
                              <p:par>
                                <p:cTn id="12" presetID="53" presetClass="entr" presetSubtype="16"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21"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1)">
                                      <p:cBhvr>
                                        <p:cTn id="19" dur="75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224B63C-8C23-4508-BF06-7E40D150F22F}"/>
              </a:ext>
            </a:extLst>
          </p:cNvPr>
          <p:cNvGrpSpPr/>
          <p:nvPr/>
        </p:nvGrpSpPr>
        <p:grpSpPr>
          <a:xfrm>
            <a:off x="-201146" y="0"/>
            <a:ext cx="12659846" cy="6968034"/>
            <a:chOff x="-201146" y="0"/>
            <a:chExt cx="12397838" cy="6968034"/>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4"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grpSp>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flipH="1">
            <a:off x="9601" y="-53897"/>
            <a:ext cx="1309062" cy="1795902"/>
          </a:xfrm>
          <a:prstGeom prst="rect">
            <a:avLst/>
          </a:prstGeom>
        </p:spPr>
      </p:pic>
      <p:sp>
        <p:nvSpPr>
          <p:cNvPr id="23" name="TextBox 22">
            <a:extLst>
              <a:ext uri="{FF2B5EF4-FFF2-40B4-BE49-F238E27FC236}">
                <a16:creationId xmlns:a16="http://schemas.microsoft.com/office/drawing/2014/main" id="{D5EAC163-3E7A-49F0-A69E-A85012A72E36}"/>
              </a:ext>
            </a:extLst>
          </p:cNvPr>
          <p:cNvSpPr txBox="1"/>
          <p:nvPr/>
        </p:nvSpPr>
        <p:spPr>
          <a:xfrm>
            <a:off x="1885950" y="578674"/>
            <a:ext cx="8267699" cy="707886"/>
          </a:xfrm>
          <a:prstGeom prst="rect">
            <a:avLst/>
          </a:prstGeom>
          <a:noFill/>
        </p:spPr>
        <p:txBody>
          <a:bodyPr wrap="square">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a:ea typeface="+mn-ea"/>
                <a:cs typeface="+mn-cs"/>
              </a:rPr>
              <a:t>a.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Chọn</a:t>
            </a:r>
            <a:r>
              <a:rPr kumimoji="0" lang="en-US" sz="4000" b="1" i="0" u="none" strike="noStrike" kern="1200" cap="none" spc="0" normalizeH="0" baseline="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ch</a:t>
            </a:r>
            <a:r>
              <a:rPr kumimoji="0" lang="en-US" sz="4000" b="1" i="0" u="none" strike="noStrike" kern="1200" cap="none" spc="0" normalizeH="0" baseline="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hoặc</a:t>
            </a:r>
            <a:r>
              <a:rPr kumimoji="0" lang="en-US" sz="4000" b="1" i="0" u="none" strike="noStrike" kern="1200" cap="none" spc="0" normalizeH="0" baseline="0" noProof="0" dirty="0">
                <a:ln>
                  <a:noFill/>
                </a:ln>
                <a:solidFill>
                  <a:srgbClr val="FF0000"/>
                </a:solidFill>
                <a:effectLst/>
                <a:uLnTx/>
                <a:uFillTx/>
                <a:latin typeface="Calibri"/>
                <a:ea typeface="+mn-ea"/>
                <a:cs typeface="+mn-cs"/>
              </a:rPr>
              <a:t> tr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thay</a:t>
            </a:r>
            <a:r>
              <a:rPr kumimoji="0" lang="en-US" sz="4000" b="1" i="0" u="none" strike="noStrike" kern="1200" cap="none" spc="0" normalizeH="0" baseline="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cho</a:t>
            </a:r>
            <a:r>
              <a:rPr kumimoji="0" lang="en-US" sz="4000" b="1" i="0" u="none" strike="noStrike" kern="1200" cap="none" spc="0" normalizeH="0" baseline="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bông</a:t>
            </a:r>
            <a:r>
              <a:rPr kumimoji="0" lang="en-US" sz="4000" b="1" i="0" u="none" strike="noStrike" kern="1200" cap="none" spc="0" normalizeH="0" baseline="0" noProof="0" dirty="0">
                <a:ln>
                  <a:noFill/>
                </a:ln>
                <a:solidFill>
                  <a:srgbClr val="FF0000"/>
                </a:solidFill>
                <a:effectLst/>
                <a:uLnTx/>
                <a:uFillTx/>
                <a:latin typeface="Calibri"/>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a:ea typeface="+mn-ea"/>
                <a:cs typeface="+mn-cs"/>
              </a:rPr>
              <a:t>hoa</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33EA4830-3688-4686-B285-B8D9430E56DD}"/>
              </a:ext>
            </a:extLst>
          </p:cNvPr>
          <p:cNvSpPr txBox="1"/>
          <p:nvPr/>
        </p:nvSpPr>
        <p:spPr>
          <a:xfrm>
            <a:off x="379377" y="2092807"/>
            <a:ext cx="4173574" cy="2389629"/>
          </a:xfrm>
          <a:prstGeom prst="rect">
            <a:avLst/>
          </a:prstGeom>
          <a:noFill/>
        </p:spPr>
        <p:txBody>
          <a:bodyPr wrap="square">
            <a:spAutoFit/>
          </a:bodyPr>
          <a:lstStyle/>
          <a:p>
            <a:pPr algn="just" defTabSz="1218804">
              <a:defRPr/>
            </a:pPr>
            <a:r>
              <a:rPr lang="vi-VN" sz="3732" dirty="0">
                <a:solidFill>
                  <a:srgbClr val="000000"/>
                </a:solidFill>
                <a:latin typeface="Calibri" panose="020F0502020204030204" pitchFamily="34" charset="0"/>
                <a:cs typeface="Calibri" panose="020F0502020204030204" pitchFamily="34" charset="0"/>
              </a:rPr>
              <a:t>Buổi sáng ó o</a:t>
            </a:r>
          </a:p>
          <a:p>
            <a:pPr algn="just" defTabSz="1218804">
              <a:defRPr/>
            </a:pPr>
            <a:r>
              <a:rPr lang="vi-VN" sz="3732" dirty="0">
                <a:solidFill>
                  <a:srgbClr val="000000"/>
                </a:solidFill>
                <a:latin typeface="Calibri" panose="020F0502020204030204" pitchFamily="34" charset="0"/>
                <a:cs typeface="Calibri" panose="020F0502020204030204" pitchFamily="34" charset="0"/>
              </a:rPr>
              <a:t>Gà trống gọi đấy</a:t>
            </a:r>
          </a:p>
          <a:p>
            <a:pPr algn="just" defTabSz="1218804">
              <a:defRPr/>
            </a:pPr>
            <a:r>
              <a:rPr lang="vi-VN" sz="3732" dirty="0">
                <a:solidFill>
                  <a:srgbClr val="000000"/>
                </a:solidFill>
                <a:latin typeface="Calibri" panose="020F0502020204030204" pitchFamily="34" charset="0"/>
                <a:cs typeface="Calibri" panose="020F0502020204030204" pitchFamily="34" charset="0"/>
              </a:rPr>
              <a:t>Mặt trời mau dậy</a:t>
            </a:r>
          </a:p>
          <a:p>
            <a:pPr algn="just" defTabSz="1218804">
              <a:defRPr/>
            </a:pPr>
            <a:r>
              <a:rPr lang="vi-VN" sz="3732" dirty="0">
                <a:solidFill>
                  <a:srgbClr val="000000"/>
                </a:solidFill>
                <a:latin typeface="Calibri" panose="020F0502020204030204" pitchFamily="34" charset="0"/>
                <a:cs typeface="Calibri" panose="020F0502020204030204" pitchFamily="34" charset="0"/>
              </a:rPr>
              <a:t>Đỏ xinh câu chào</a:t>
            </a:r>
            <a:endParaRPr lang="en-US" sz="3732" dirty="0">
              <a:solidFill>
                <a:prstClr val="black"/>
              </a:solidFill>
              <a:latin typeface="Calibri" panose="020F0502020204030204" pitchFamily="34" charset="0"/>
              <a:cs typeface="Calibri" panose="020F0502020204030204" pitchFamily="34" charset="0"/>
            </a:endParaRPr>
          </a:p>
        </p:txBody>
      </p:sp>
      <p:pic>
        <p:nvPicPr>
          <p:cNvPr id="25" name="Picture 2" descr="Happy Smiley Face Sticker">
            <a:extLst>
              <a:ext uri="{FF2B5EF4-FFF2-40B4-BE49-F238E27FC236}">
                <a16:creationId xmlns:a16="http://schemas.microsoft.com/office/drawing/2014/main" id="{0A55CAA5-3D62-48F5-9522-43C8A521DC5E}"/>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77792" y="2827097"/>
            <a:ext cx="491991" cy="39235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appy Smiley Face Sticker">
            <a:extLst>
              <a:ext uri="{FF2B5EF4-FFF2-40B4-BE49-F238E27FC236}">
                <a16:creationId xmlns:a16="http://schemas.microsoft.com/office/drawing/2014/main" id="{42EFB0FA-21B5-4217-A3E6-78491E99A11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7016" y="3448050"/>
            <a:ext cx="489148" cy="32385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A5111E0-AA6A-4C17-B023-FCB5A4960635}"/>
              </a:ext>
            </a:extLst>
          </p:cNvPr>
          <p:cNvSpPr txBox="1"/>
          <p:nvPr/>
        </p:nvSpPr>
        <p:spPr>
          <a:xfrm>
            <a:off x="4084602" y="2073757"/>
            <a:ext cx="4173574" cy="2389629"/>
          </a:xfrm>
          <a:prstGeom prst="rect">
            <a:avLst/>
          </a:prstGeom>
          <a:noFill/>
        </p:spPr>
        <p:txBody>
          <a:bodyPr wrap="square">
            <a:spAutoFit/>
          </a:bodyPr>
          <a:lstStyle/>
          <a:p>
            <a:pPr algn="just" defTabSz="1218804">
              <a:defRPr/>
            </a:pPr>
            <a:r>
              <a:rPr lang="vi-VN" sz="3732" dirty="0">
                <a:solidFill>
                  <a:srgbClr val="000000"/>
                </a:solidFill>
                <a:latin typeface="Calibri" panose="020F0502020204030204" pitchFamily="34" charset="0"/>
                <a:cs typeface="Calibri" panose="020F0502020204030204" pitchFamily="34" charset="0"/>
              </a:rPr>
              <a:t>Buổi trưa trên cao</a:t>
            </a:r>
          </a:p>
          <a:p>
            <a:pPr algn="just" defTabSz="1218804">
              <a:defRPr/>
            </a:pPr>
            <a:r>
              <a:rPr lang="vi-VN" sz="3732" dirty="0">
                <a:solidFill>
                  <a:srgbClr val="000000"/>
                </a:solidFill>
                <a:latin typeface="Calibri" panose="020F0502020204030204" pitchFamily="34" charset="0"/>
                <a:cs typeface="Calibri" panose="020F0502020204030204" pitchFamily="34" charset="0"/>
              </a:rPr>
              <a:t>Mặt trời tung nắng</a:t>
            </a:r>
          </a:p>
          <a:p>
            <a:pPr algn="just" defTabSz="1218804">
              <a:defRPr/>
            </a:pPr>
            <a:r>
              <a:rPr lang="vi-VN" sz="3732" dirty="0">
                <a:solidFill>
                  <a:srgbClr val="000000"/>
                </a:solidFill>
                <a:latin typeface="Calibri" panose="020F0502020204030204" pitchFamily="34" charset="0"/>
                <a:cs typeface="Calibri" panose="020F0502020204030204" pitchFamily="34" charset="0"/>
              </a:rPr>
              <a:t>Đùa cùng mây trắng</a:t>
            </a:r>
          </a:p>
          <a:p>
            <a:pPr algn="just" defTabSz="1218804">
              <a:defRPr/>
            </a:pPr>
            <a:r>
              <a:rPr lang="vi-VN" sz="3732" dirty="0">
                <a:solidFill>
                  <a:srgbClr val="000000"/>
                </a:solidFill>
                <a:latin typeface="Calibri" panose="020F0502020204030204" pitchFamily="34" charset="0"/>
                <a:cs typeface="Calibri" panose="020F0502020204030204" pitchFamily="34" charset="0"/>
              </a:rPr>
              <a:t>Ú oà ú oà.</a:t>
            </a:r>
            <a:endParaRPr lang="en-US" sz="3732" dirty="0">
              <a:solidFill>
                <a:prstClr val="black"/>
              </a:solidFill>
              <a:latin typeface="Calibri" panose="020F0502020204030204" pitchFamily="34" charset="0"/>
              <a:cs typeface="Calibri" panose="020F0502020204030204" pitchFamily="34" charset="0"/>
            </a:endParaRPr>
          </a:p>
        </p:txBody>
      </p:sp>
      <p:pic>
        <p:nvPicPr>
          <p:cNvPr id="30" name="Picture 2" descr="Happy Smiley Face Sticker">
            <a:extLst>
              <a:ext uri="{FF2B5EF4-FFF2-40B4-BE49-F238E27FC236}">
                <a16:creationId xmlns:a16="http://schemas.microsoft.com/office/drawing/2014/main" id="{2D89574E-1E07-4A66-A47F-3A467A4EDB65}"/>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76824" y="2222311"/>
            <a:ext cx="462001" cy="44469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appy Smiley Face Sticker">
            <a:extLst>
              <a:ext uri="{FF2B5EF4-FFF2-40B4-BE49-F238E27FC236}">
                <a16:creationId xmlns:a16="http://schemas.microsoft.com/office/drawing/2014/main" id="{C27BFAB0-30FC-4A36-8916-27D7A2B4F084}"/>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981699" y="2269936"/>
            <a:ext cx="462001" cy="44469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appy Smiley Face Sticker">
            <a:extLst>
              <a:ext uri="{FF2B5EF4-FFF2-40B4-BE49-F238E27FC236}">
                <a16:creationId xmlns:a16="http://schemas.microsoft.com/office/drawing/2014/main" id="{FD6D1BDC-68B3-4759-9A40-6D4BD348679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972049" y="2774761"/>
            <a:ext cx="462001" cy="44469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appy Smiley Face Sticker">
            <a:extLst>
              <a:ext uri="{FF2B5EF4-FFF2-40B4-BE49-F238E27FC236}">
                <a16:creationId xmlns:a16="http://schemas.microsoft.com/office/drawing/2014/main" id="{41B5B960-04EE-459C-9414-DC5453AEA98B}"/>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886574" y="3374836"/>
            <a:ext cx="462001" cy="44469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61CE49A1-3334-4448-9236-74D759061A24}"/>
              </a:ext>
            </a:extLst>
          </p:cNvPr>
          <p:cNvSpPr txBox="1"/>
          <p:nvPr/>
        </p:nvSpPr>
        <p:spPr>
          <a:xfrm>
            <a:off x="8208927" y="2026132"/>
            <a:ext cx="4173574" cy="2389629"/>
          </a:xfrm>
          <a:prstGeom prst="rect">
            <a:avLst/>
          </a:prstGeom>
          <a:noFill/>
        </p:spPr>
        <p:txBody>
          <a:bodyPr wrap="square">
            <a:spAutoFit/>
          </a:bodyPr>
          <a:lstStyle/>
          <a:p>
            <a:pPr algn="just" defTabSz="1218804">
              <a:defRPr/>
            </a:pPr>
            <a:r>
              <a:rPr lang="vi-VN" sz="3732" dirty="0">
                <a:solidFill>
                  <a:srgbClr val="000000"/>
                </a:solidFill>
                <a:latin typeface="Calibri" panose="020F0502020204030204" pitchFamily="34" charset="0"/>
                <a:cs typeface="Calibri" panose="020F0502020204030204" pitchFamily="34" charset="0"/>
              </a:rPr>
              <a:t>Buổi chiều hiền hoà</a:t>
            </a:r>
          </a:p>
          <a:p>
            <a:pPr algn="just" defTabSz="1218804">
              <a:defRPr/>
            </a:pPr>
            <a:r>
              <a:rPr lang="vi-VN" sz="3732" dirty="0">
                <a:solidFill>
                  <a:srgbClr val="000000"/>
                </a:solidFill>
                <a:latin typeface="Calibri" panose="020F0502020204030204" pitchFamily="34" charset="0"/>
                <a:cs typeface="Calibri" panose="020F0502020204030204" pitchFamily="34" charset="0"/>
              </a:rPr>
              <a:t>Dung dăng dung dẻ</a:t>
            </a:r>
          </a:p>
          <a:p>
            <a:pPr algn="just" defTabSz="1218804">
              <a:defRPr/>
            </a:pPr>
            <a:r>
              <a:rPr lang="vi-VN" sz="3732" dirty="0">
                <a:solidFill>
                  <a:srgbClr val="000000"/>
                </a:solidFill>
                <a:latin typeface="Calibri" panose="020F0502020204030204" pitchFamily="34" charset="0"/>
                <a:cs typeface="Calibri" panose="020F0502020204030204" pitchFamily="34" charset="0"/>
              </a:rPr>
              <a:t>Mặt trời thỏ thẻ</a:t>
            </a:r>
          </a:p>
          <a:p>
            <a:pPr algn="just" defTabSz="1218804">
              <a:defRPr/>
            </a:pPr>
            <a:r>
              <a:rPr lang="vi-VN" sz="3732" dirty="0">
                <a:solidFill>
                  <a:srgbClr val="000000"/>
                </a:solidFill>
                <a:latin typeface="Calibri" panose="020F0502020204030204" pitchFamily="34" charset="0"/>
                <a:cs typeface="Calibri" panose="020F0502020204030204" pitchFamily="34" charset="0"/>
              </a:rPr>
              <a:t>Chẳng về nhà đâu</a:t>
            </a:r>
            <a:endParaRPr lang="en-US" sz="3732" dirty="0">
              <a:solidFill>
                <a:prstClr val="black"/>
              </a:solidFill>
              <a:latin typeface="Calibri" panose="020F0502020204030204" pitchFamily="34" charset="0"/>
              <a:cs typeface="Calibri" panose="020F0502020204030204" pitchFamily="34" charset="0"/>
            </a:endParaRPr>
          </a:p>
        </p:txBody>
      </p:sp>
      <p:pic>
        <p:nvPicPr>
          <p:cNvPr id="35" name="Picture 2" descr="Happy Smiley Face Sticker">
            <a:extLst>
              <a:ext uri="{FF2B5EF4-FFF2-40B4-BE49-F238E27FC236}">
                <a16:creationId xmlns:a16="http://schemas.microsoft.com/office/drawing/2014/main" id="{7B5A143F-3BF7-442E-B969-3048238E8B03}"/>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258299" y="2184211"/>
            <a:ext cx="462001" cy="44469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appy Smiley Face Sticker">
            <a:extLst>
              <a:ext uri="{FF2B5EF4-FFF2-40B4-BE49-F238E27FC236}">
                <a16:creationId xmlns:a16="http://schemas.microsoft.com/office/drawing/2014/main" id="{8B6FD97B-D88C-44C3-8972-197765C0B465}"/>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124949" y="3327211"/>
            <a:ext cx="462001" cy="44469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appy Smiley Face Sticker">
            <a:extLst>
              <a:ext uri="{FF2B5EF4-FFF2-40B4-BE49-F238E27FC236}">
                <a16:creationId xmlns:a16="http://schemas.microsoft.com/office/drawing/2014/main" id="{1DE97519-E46A-4B88-82C5-250C7E297D77}"/>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334374" y="3879661"/>
            <a:ext cx="462001" cy="444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760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5"/>
                                        </p:tgtEl>
                                        <p:attrNameLst>
                                          <p:attrName>ppt_w</p:attrName>
                                        </p:attrNameLst>
                                      </p:cBhvr>
                                      <p:tavLst>
                                        <p:tav tm="0">
                                          <p:val>
                                            <p:strVal val="ppt_w"/>
                                          </p:val>
                                        </p:tav>
                                        <p:tav tm="100000">
                                          <p:val>
                                            <p:fltVal val="0"/>
                                          </p:val>
                                        </p:tav>
                                      </p:tavLst>
                                    </p:anim>
                                    <p:anim calcmode="lin" valueType="num">
                                      <p:cBhvr>
                                        <p:cTn id="7" dur="500"/>
                                        <p:tgtEl>
                                          <p:spTgt spid="25"/>
                                        </p:tgtEl>
                                        <p:attrNameLst>
                                          <p:attrName>ppt_h</p:attrName>
                                        </p:attrNameLst>
                                      </p:cBhvr>
                                      <p:tavLst>
                                        <p:tav tm="0">
                                          <p:val>
                                            <p:strVal val="ppt_h"/>
                                          </p:val>
                                        </p:tav>
                                        <p:tav tm="100000">
                                          <p:val>
                                            <p:fltVal val="0"/>
                                          </p:val>
                                        </p:tav>
                                      </p:tavLst>
                                    </p:anim>
                                    <p:animEffect transition="out" filter="fade">
                                      <p:cBhvr>
                                        <p:cTn id="8" dur="500"/>
                                        <p:tgtEl>
                                          <p:spTgt spid="25"/>
                                        </p:tgtEl>
                                      </p:cBhvr>
                                    </p:animEffect>
                                    <p:set>
                                      <p:cBhvr>
                                        <p:cTn id="9" dur="1" fill="hold">
                                          <p:stCondLst>
                                            <p:cond delay="499"/>
                                          </p:stCondLst>
                                        </p:cTn>
                                        <p:tgtEl>
                                          <p:spTgt spid="2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27"/>
                                        </p:tgtEl>
                                        <p:attrNameLst>
                                          <p:attrName>ppt_w</p:attrName>
                                        </p:attrNameLst>
                                      </p:cBhvr>
                                      <p:tavLst>
                                        <p:tav tm="0">
                                          <p:val>
                                            <p:strVal val="ppt_w"/>
                                          </p:val>
                                        </p:tav>
                                        <p:tav tm="100000">
                                          <p:val>
                                            <p:fltVal val="0"/>
                                          </p:val>
                                        </p:tav>
                                      </p:tavLst>
                                    </p:anim>
                                    <p:anim calcmode="lin" valueType="num">
                                      <p:cBhvr>
                                        <p:cTn id="14" dur="500"/>
                                        <p:tgtEl>
                                          <p:spTgt spid="27"/>
                                        </p:tgtEl>
                                        <p:attrNameLst>
                                          <p:attrName>ppt_h</p:attrName>
                                        </p:attrNameLst>
                                      </p:cBhvr>
                                      <p:tavLst>
                                        <p:tav tm="0">
                                          <p:val>
                                            <p:strVal val="ppt_h"/>
                                          </p:val>
                                        </p:tav>
                                        <p:tav tm="100000">
                                          <p:val>
                                            <p:fltVal val="0"/>
                                          </p:val>
                                        </p:tav>
                                      </p:tavLst>
                                    </p:anim>
                                    <p:animEffect transition="out" filter="fad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30"/>
                                        </p:tgtEl>
                                        <p:attrNameLst>
                                          <p:attrName>ppt_w</p:attrName>
                                        </p:attrNameLst>
                                      </p:cBhvr>
                                      <p:tavLst>
                                        <p:tav tm="0">
                                          <p:val>
                                            <p:strVal val="ppt_w"/>
                                          </p:val>
                                        </p:tav>
                                        <p:tav tm="100000">
                                          <p:val>
                                            <p:fltVal val="0"/>
                                          </p:val>
                                        </p:tav>
                                      </p:tavLst>
                                    </p:anim>
                                    <p:anim calcmode="lin" valueType="num">
                                      <p:cBhvr>
                                        <p:cTn id="21" dur="500"/>
                                        <p:tgtEl>
                                          <p:spTgt spid="30"/>
                                        </p:tgtEl>
                                        <p:attrNameLst>
                                          <p:attrName>ppt_h</p:attrName>
                                        </p:attrNameLst>
                                      </p:cBhvr>
                                      <p:tavLst>
                                        <p:tav tm="0">
                                          <p:val>
                                            <p:strVal val="ppt_h"/>
                                          </p:val>
                                        </p:tav>
                                        <p:tav tm="100000">
                                          <p:val>
                                            <p:fltVal val="0"/>
                                          </p:val>
                                        </p:tav>
                                      </p:tavLst>
                                    </p:anim>
                                    <p:animEffect transition="out" filter="fade">
                                      <p:cBhvr>
                                        <p:cTn id="22" dur="500"/>
                                        <p:tgtEl>
                                          <p:spTgt spid="30"/>
                                        </p:tgtEl>
                                      </p:cBhvr>
                                    </p:animEffect>
                                    <p:set>
                                      <p:cBhvr>
                                        <p:cTn id="23" dur="1" fill="hold">
                                          <p:stCondLst>
                                            <p:cond delay="499"/>
                                          </p:stCondLst>
                                        </p:cTn>
                                        <p:tgtEl>
                                          <p:spTgt spid="3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31"/>
                                        </p:tgtEl>
                                        <p:attrNameLst>
                                          <p:attrName>ppt_w</p:attrName>
                                        </p:attrNameLst>
                                      </p:cBhvr>
                                      <p:tavLst>
                                        <p:tav tm="0">
                                          <p:val>
                                            <p:strVal val="ppt_w"/>
                                          </p:val>
                                        </p:tav>
                                        <p:tav tm="100000">
                                          <p:val>
                                            <p:fltVal val="0"/>
                                          </p:val>
                                        </p:tav>
                                      </p:tavLst>
                                    </p:anim>
                                    <p:anim calcmode="lin" valueType="num">
                                      <p:cBhvr>
                                        <p:cTn id="28" dur="500"/>
                                        <p:tgtEl>
                                          <p:spTgt spid="31"/>
                                        </p:tgtEl>
                                        <p:attrNameLst>
                                          <p:attrName>ppt_h</p:attrName>
                                        </p:attrNameLst>
                                      </p:cBhvr>
                                      <p:tavLst>
                                        <p:tav tm="0">
                                          <p:val>
                                            <p:strVal val="ppt_h"/>
                                          </p:val>
                                        </p:tav>
                                        <p:tav tm="100000">
                                          <p:val>
                                            <p:fltVal val="0"/>
                                          </p:val>
                                        </p:tav>
                                      </p:tavLst>
                                    </p:anim>
                                    <p:animEffect transition="out" filter="fade">
                                      <p:cBhvr>
                                        <p:cTn id="29" dur="500"/>
                                        <p:tgtEl>
                                          <p:spTgt spid="31"/>
                                        </p:tgtEl>
                                      </p:cBhvr>
                                    </p:animEffect>
                                    <p:set>
                                      <p:cBhvr>
                                        <p:cTn id="30" dur="1" fill="hold">
                                          <p:stCondLst>
                                            <p:cond delay="499"/>
                                          </p:stCondLst>
                                        </p:cTn>
                                        <p:tgtEl>
                                          <p:spTgt spid="3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32"/>
                                        </p:tgtEl>
                                        <p:attrNameLst>
                                          <p:attrName>ppt_w</p:attrName>
                                        </p:attrNameLst>
                                      </p:cBhvr>
                                      <p:tavLst>
                                        <p:tav tm="0">
                                          <p:val>
                                            <p:strVal val="ppt_w"/>
                                          </p:val>
                                        </p:tav>
                                        <p:tav tm="100000">
                                          <p:val>
                                            <p:fltVal val="0"/>
                                          </p:val>
                                        </p:tav>
                                      </p:tavLst>
                                    </p:anim>
                                    <p:anim calcmode="lin" valueType="num">
                                      <p:cBhvr>
                                        <p:cTn id="35" dur="500"/>
                                        <p:tgtEl>
                                          <p:spTgt spid="32"/>
                                        </p:tgtEl>
                                        <p:attrNameLst>
                                          <p:attrName>ppt_h</p:attrName>
                                        </p:attrNameLst>
                                      </p:cBhvr>
                                      <p:tavLst>
                                        <p:tav tm="0">
                                          <p:val>
                                            <p:strVal val="ppt_h"/>
                                          </p:val>
                                        </p:tav>
                                        <p:tav tm="100000">
                                          <p:val>
                                            <p:fltVal val="0"/>
                                          </p:val>
                                        </p:tav>
                                      </p:tavLst>
                                    </p:anim>
                                    <p:animEffect transition="out" filter="fade">
                                      <p:cBhvr>
                                        <p:cTn id="36" dur="500"/>
                                        <p:tgtEl>
                                          <p:spTgt spid="32"/>
                                        </p:tgtEl>
                                      </p:cBhvr>
                                    </p:animEffect>
                                    <p:set>
                                      <p:cBhvr>
                                        <p:cTn id="37" dur="1" fill="hold">
                                          <p:stCondLst>
                                            <p:cond delay="499"/>
                                          </p:stCondLst>
                                        </p:cTn>
                                        <p:tgtEl>
                                          <p:spTgt spid="3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33"/>
                                        </p:tgtEl>
                                        <p:attrNameLst>
                                          <p:attrName>ppt_w</p:attrName>
                                        </p:attrNameLst>
                                      </p:cBhvr>
                                      <p:tavLst>
                                        <p:tav tm="0">
                                          <p:val>
                                            <p:strVal val="ppt_w"/>
                                          </p:val>
                                        </p:tav>
                                        <p:tav tm="100000">
                                          <p:val>
                                            <p:fltVal val="0"/>
                                          </p:val>
                                        </p:tav>
                                      </p:tavLst>
                                    </p:anim>
                                    <p:anim calcmode="lin" valueType="num">
                                      <p:cBhvr>
                                        <p:cTn id="42" dur="500"/>
                                        <p:tgtEl>
                                          <p:spTgt spid="33"/>
                                        </p:tgtEl>
                                        <p:attrNameLst>
                                          <p:attrName>ppt_h</p:attrName>
                                        </p:attrNameLst>
                                      </p:cBhvr>
                                      <p:tavLst>
                                        <p:tav tm="0">
                                          <p:val>
                                            <p:strVal val="ppt_h"/>
                                          </p:val>
                                        </p:tav>
                                        <p:tav tm="100000">
                                          <p:val>
                                            <p:fltVal val="0"/>
                                          </p:val>
                                        </p:tav>
                                      </p:tavLst>
                                    </p:anim>
                                    <p:animEffect transition="out" filter="fade">
                                      <p:cBhvr>
                                        <p:cTn id="43" dur="500"/>
                                        <p:tgtEl>
                                          <p:spTgt spid="33"/>
                                        </p:tgtEl>
                                      </p:cBhvr>
                                    </p:animEffect>
                                    <p:set>
                                      <p:cBhvr>
                                        <p:cTn id="44" dur="1" fill="hold">
                                          <p:stCondLst>
                                            <p:cond delay="499"/>
                                          </p:stCondLst>
                                        </p:cTn>
                                        <p:tgtEl>
                                          <p:spTgt spid="3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35"/>
                                        </p:tgtEl>
                                        <p:attrNameLst>
                                          <p:attrName>ppt_w</p:attrName>
                                        </p:attrNameLst>
                                      </p:cBhvr>
                                      <p:tavLst>
                                        <p:tav tm="0">
                                          <p:val>
                                            <p:strVal val="ppt_w"/>
                                          </p:val>
                                        </p:tav>
                                        <p:tav tm="100000">
                                          <p:val>
                                            <p:fltVal val="0"/>
                                          </p:val>
                                        </p:tav>
                                      </p:tavLst>
                                    </p:anim>
                                    <p:anim calcmode="lin" valueType="num">
                                      <p:cBhvr>
                                        <p:cTn id="49" dur="500"/>
                                        <p:tgtEl>
                                          <p:spTgt spid="35"/>
                                        </p:tgtEl>
                                        <p:attrNameLst>
                                          <p:attrName>ppt_h</p:attrName>
                                        </p:attrNameLst>
                                      </p:cBhvr>
                                      <p:tavLst>
                                        <p:tav tm="0">
                                          <p:val>
                                            <p:strVal val="ppt_h"/>
                                          </p:val>
                                        </p:tav>
                                        <p:tav tm="100000">
                                          <p:val>
                                            <p:fltVal val="0"/>
                                          </p:val>
                                        </p:tav>
                                      </p:tavLst>
                                    </p:anim>
                                    <p:animEffect transition="out" filter="fade">
                                      <p:cBhvr>
                                        <p:cTn id="50" dur="500"/>
                                        <p:tgtEl>
                                          <p:spTgt spid="35"/>
                                        </p:tgtEl>
                                      </p:cBhvr>
                                    </p:animEffect>
                                    <p:set>
                                      <p:cBhvr>
                                        <p:cTn id="51" dur="1" fill="hold">
                                          <p:stCondLst>
                                            <p:cond delay="499"/>
                                          </p:stCondLst>
                                        </p:cTn>
                                        <p:tgtEl>
                                          <p:spTgt spid="3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36"/>
                                        </p:tgtEl>
                                        <p:attrNameLst>
                                          <p:attrName>ppt_w</p:attrName>
                                        </p:attrNameLst>
                                      </p:cBhvr>
                                      <p:tavLst>
                                        <p:tav tm="0">
                                          <p:val>
                                            <p:strVal val="ppt_w"/>
                                          </p:val>
                                        </p:tav>
                                        <p:tav tm="100000">
                                          <p:val>
                                            <p:fltVal val="0"/>
                                          </p:val>
                                        </p:tav>
                                      </p:tavLst>
                                    </p:anim>
                                    <p:anim calcmode="lin" valueType="num">
                                      <p:cBhvr>
                                        <p:cTn id="56" dur="500"/>
                                        <p:tgtEl>
                                          <p:spTgt spid="36"/>
                                        </p:tgtEl>
                                        <p:attrNameLst>
                                          <p:attrName>ppt_h</p:attrName>
                                        </p:attrNameLst>
                                      </p:cBhvr>
                                      <p:tavLst>
                                        <p:tav tm="0">
                                          <p:val>
                                            <p:strVal val="ppt_h"/>
                                          </p:val>
                                        </p:tav>
                                        <p:tav tm="100000">
                                          <p:val>
                                            <p:fltVal val="0"/>
                                          </p:val>
                                        </p:tav>
                                      </p:tavLst>
                                    </p:anim>
                                    <p:animEffect transition="out" filter="fade">
                                      <p:cBhvr>
                                        <p:cTn id="57" dur="500"/>
                                        <p:tgtEl>
                                          <p:spTgt spid="36"/>
                                        </p:tgtEl>
                                      </p:cBhvr>
                                    </p:animEffect>
                                    <p:set>
                                      <p:cBhvr>
                                        <p:cTn id="58" dur="1" fill="hold">
                                          <p:stCondLst>
                                            <p:cond delay="499"/>
                                          </p:stCondLst>
                                        </p:cTn>
                                        <p:tgtEl>
                                          <p:spTgt spid="3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37"/>
                                        </p:tgtEl>
                                        <p:attrNameLst>
                                          <p:attrName>ppt_w</p:attrName>
                                        </p:attrNameLst>
                                      </p:cBhvr>
                                      <p:tavLst>
                                        <p:tav tm="0">
                                          <p:val>
                                            <p:strVal val="ppt_w"/>
                                          </p:val>
                                        </p:tav>
                                        <p:tav tm="100000">
                                          <p:val>
                                            <p:fltVal val="0"/>
                                          </p:val>
                                        </p:tav>
                                      </p:tavLst>
                                    </p:anim>
                                    <p:anim calcmode="lin" valueType="num">
                                      <p:cBhvr>
                                        <p:cTn id="63" dur="500"/>
                                        <p:tgtEl>
                                          <p:spTgt spid="37"/>
                                        </p:tgtEl>
                                        <p:attrNameLst>
                                          <p:attrName>ppt_h</p:attrName>
                                        </p:attrNameLst>
                                      </p:cBhvr>
                                      <p:tavLst>
                                        <p:tav tm="0">
                                          <p:val>
                                            <p:strVal val="ppt_h"/>
                                          </p:val>
                                        </p:tav>
                                        <p:tav tm="100000">
                                          <p:val>
                                            <p:fltVal val="0"/>
                                          </p:val>
                                        </p:tav>
                                      </p:tavLst>
                                    </p:anim>
                                    <p:animEffect transition="out" filter="fade">
                                      <p:cBhvr>
                                        <p:cTn id="64" dur="500"/>
                                        <p:tgtEl>
                                          <p:spTgt spid="37"/>
                                        </p:tgtEl>
                                      </p:cBhvr>
                                    </p:animEffect>
                                    <p:set>
                                      <p:cBhvr>
                                        <p:cTn id="65"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224B63C-8C23-4508-BF06-7E40D150F22F}"/>
              </a:ext>
            </a:extLst>
          </p:cNvPr>
          <p:cNvGrpSpPr/>
          <p:nvPr/>
        </p:nvGrpSpPr>
        <p:grpSpPr>
          <a:xfrm>
            <a:off x="-201146" y="0"/>
            <a:ext cx="12659846" cy="6968034"/>
            <a:chOff x="-201146" y="0"/>
            <a:chExt cx="12397838" cy="6968034"/>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4"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grpSp>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flipH="1">
            <a:off x="9601" y="-53897"/>
            <a:ext cx="1164040" cy="1596947"/>
          </a:xfrm>
          <a:prstGeom prst="rect">
            <a:avLst/>
          </a:prstGeom>
        </p:spPr>
      </p:pic>
      <p:sp>
        <p:nvSpPr>
          <p:cNvPr id="23" name="TextBox 22">
            <a:extLst>
              <a:ext uri="{FF2B5EF4-FFF2-40B4-BE49-F238E27FC236}">
                <a16:creationId xmlns:a16="http://schemas.microsoft.com/office/drawing/2014/main" id="{D5EAC163-3E7A-49F0-A69E-A85012A72E36}"/>
              </a:ext>
            </a:extLst>
          </p:cNvPr>
          <p:cNvSpPr txBox="1"/>
          <p:nvPr/>
        </p:nvSpPr>
        <p:spPr>
          <a:xfrm>
            <a:off x="866775" y="492949"/>
            <a:ext cx="11210925" cy="646331"/>
          </a:xfrm>
          <a:prstGeom prst="rect">
            <a:avLst/>
          </a:prstGeom>
          <a:noFill/>
        </p:spPr>
        <p:txBody>
          <a:bodyPr wrap="square">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a:ea typeface="+mn-ea"/>
                <a:cs typeface="+mn-cs"/>
              </a:rPr>
              <a:t>b. Quan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sát</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tranh</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tìm</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từ</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ngữ</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có</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tiếng</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chứa</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ăn</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hoặc</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ăng</a:t>
            </a:r>
            <a:r>
              <a:rPr kumimoji="0" lang="en-US" sz="3600" b="1" i="0" u="none" strike="noStrike" kern="1200" cap="none" spc="0" normalizeH="0" baseline="0" noProof="0" dirty="0">
                <a:ln>
                  <a:noFill/>
                </a:ln>
                <a:solidFill>
                  <a:srgbClr val="FF0000"/>
                </a:solidFill>
                <a:effectLst/>
                <a:uLnTx/>
                <a:uFillTx/>
                <a:latin typeface="Calibri"/>
                <a:ea typeface="+mn-ea"/>
                <a:cs typeface="+mn-cs"/>
              </a:rPr>
              <a:t>.</a:t>
            </a:r>
          </a:p>
        </p:txBody>
      </p:sp>
      <p:sp>
        <p:nvSpPr>
          <p:cNvPr id="21" name="Rectangle 20">
            <a:extLst>
              <a:ext uri="{FF2B5EF4-FFF2-40B4-BE49-F238E27FC236}">
                <a16:creationId xmlns:a16="http://schemas.microsoft.com/office/drawing/2014/main" id="{E104C2F3-8FDF-4ABD-BB37-5217507FF497}"/>
              </a:ext>
            </a:extLst>
          </p:cNvPr>
          <p:cNvSpPr/>
          <p:nvPr/>
        </p:nvSpPr>
        <p:spPr>
          <a:xfrm>
            <a:off x="4610100" y="1247399"/>
            <a:ext cx="3038475" cy="646331"/>
          </a:xfrm>
          <a:custGeom>
            <a:avLst/>
            <a:gdLst>
              <a:gd name="connsiteX0" fmla="*/ 0 w 3038475"/>
              <a:gd name="connsiteY0" fmla="*/ 0 h 646331"/>
              <a:gd name="connsiteX1" fmla="*/ 3038475 w 3038475"/>
              <a:gd name="connsiteY1" fmla="*/ 0 h 646331"/>
              <a:gd name="connsiteX2" fmla="*/ 3038475 w 3038475"/>
              <a:gd name="connsiteY2" fmla="*/ 646331 h 646331"/>
              <a:gd name="connsiteX3" fmla="*/ 0 w 3038475"/>
              <a:gd name="connsiteY3" fmla="*/ 646331 h 646331"/>
              <a:gd name="connsiteX4" fmla="*/ 0 w 3038475"/>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475" h="646331" fill="none" extrusionOk="0">
                <a:moveTo>
                  <a:pt x="0" y="0"/>
                </a:moveTo>
                <a:cubicBezTo>
                  <a:pt x="569041" y="-108347"/>
                  <a:pt x="2497337" y="-22314"/>
                  <a:pt x="3038475" y="0"/>
                </a:cubicBezTo>
                <a:cubicBezTo>
                  <a:pt x="3071841" y="167196"/>
                  <a:pt x="3007575" y="538725"/>
                  <a:pt x="3038475" y="646331"/>
                </a:cubicBezTo>
                <a:cubicBezTo>
                  <a:pt x="2482563" y="786550"/>
                  <a:pt x="1319106" y="733252"/>
                  <a:pt x="0" y="646331"/>
                </a:cubicBezTo>
                <a:cubicBezTo>
                  <a:pt x="-42728" y="490665"/>
                  <a:pt x="46341" y="102187"/>
                  <a:pt x="0" y="0"/>
                </a:cubicBezTo>
                <a:close/>
              </a:path>
              <a:path w="3038475" h="646331" stroke="0" extrusionOk="0">
                <a:moveTo>
                  <a:pt x="0" y="0"/>
                </a:moveTo>
                <a:cubicBezTo>
                  <a:pt x="670562" y="-89055"/>
                  <a:pt x="2699140" y="83564"/>
                  <a:pt x="3038475" y="0"/>
                </a:cubicBezTo>
                <a:cubicBezTo>
                  <a:pt x="3084087" y="251455"/>
                  <a:pt x="2983230" y="478362"/>
                  <a:pt x="3038475" y="646331"/>
                </a:cubicBezTo>
                <a:cubicBezTo>
                  <a:pt x="2455404" y="769774"/>
                  <a:pt x="1050615" y="480391"/>
                  <a:pt x="0" y="646331"/>
                </a:cubicBezTo>
                <a:cubicBezTo>
                  <a:pt x="3960" y="335214"/>
                  <a:pt x="-54681" y="313143"/>
                  <a:pt x="0" y="0"/>
                </a:cubicBezTo>
                <a:close/>
              </a:path>
            </a:pathLst>
          </a:custGeom>
          <a:solidFill>
            <a:srgbClr val="FFF560"/>
          </a:solidFill>
          <a:ln>
            <a:solidFill>
              <a:schemeClr val="bg1">
                <a:lumMod val="95000"/>
              </a:schemeClr>
            </a:solidFill>
            <a:extLst>
              <a:ext uri="{C807C97D-BFC1-408E-A445-0C87EB9F89A2}">
                <ask:lineSketchStyleProps xmlns:ask="http://schemas.microsoft.com/office/drawing/2018/sketchyshapes" sd="1808019345">
                  <a:prstGeom prst="rect">
                    <a:avLst/>
                  </a:prstGeom>
                  <ask:type>
                    <ask:lineSketchCurved/>
                  </ask:type>
                </ask:lineSketchStyleProps>
              </a:ext>
            </a:extLst>
          </a:ln>
        </p:spPr>
        <p:txBody>
          <a:bodyPr wrap="square">
            <a:spAutoFit/>
          </a:bodyPr>
          <a:lstStyle/>
          <a:p>
            <a:pPr lvl="0" defTabSz="1218804"/>
            <a:r>
              <a:rPr lang="en-US" sz="3600" dirty="0" err="1">
                <a:solidFill>
                  <a:srgbClr val="E53238">
                    <a:lumMod val="75000"/>
                  </a:srgbClr>
                </a:solidFill>
                <a:latin typeface="Calibri" panose="020F0502020204030204" pitchFamily="34" charset="0"/>
                <a:ea typeface="微软雅黑"/>
                <a:cs typeface="Calibri" panose="020F0502020204030204" pitchFamily="34" charset="0"/>
              </a:rPr>
              <a:t>Mẫu</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Rặng</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tre</a:t>
            </a:r>
            <a:endParaRPr kumimoji="0" lang="fi-FI" sz="3600" b="0" i="0" u="none" strike="noStrike" kern="1200" cap="none" spc="0" normalizeH="0" baseline="0" noProof="0" dirty="0">
              <a:ln>
                <a:noFill/>
              </a:ln>
              <a:solidFill>
                <a:srgbClr val="E53238">
                  <a:lumMod val="75000"/>
                </a:srgbClr>
              </a:solidFill>
              <a:effectLst/>
              <a:uLnTx/>
              <a:uFillTx/>
              <a:latin typeface="Calibri" panose="020F0502020204030204" pitchFamily="34" charset="0"/>
              <a:ea typeface="微软雅黑"/>
              <a:cs typeface="Calibri" panose="020F0502020204030204" pitchFamily="34" charset="0"/>
            </a:endParaRPr>
          </a:p>
        </p:txBody>
      </p:sp>
      <p:pic>
        <p:nvPicPr>
          <p:cNvPr id="8" name="Picture 7">
            <a:extLst>
              <a:ext uri="{FF2B5EF4-FFF2-40B4-BE49-F238E27FC236}">
                <a16:creationId xmlns:a16="http://schemas.microsoft.com/office/drawing/2014/main" id="{A1C663A1-1909-475D-8CA9-1F335692F5AE}"/>
              </a:ext>
            </a:extLst>
          </p:cNvPr>
          <p:cNvPicPr>
            <a:picLocks noChangeAspect="1"/>
          </p:cNvPicPr>
          <p:nvPr/>
        </p:nvPicPr>
        <p:blipFill>
          <a:blip r:embed="rId6"/>
          <a:stretch>
            <a:fillRect/>
          </a:stretch>
        </p:blipFill>
        <p:spPr>
          <a:xfrm>
            <a:off x="5829300" y="1995487"/>
            <a:ext cx="6000750" cy="4623712"/>
          </a:xfrm>
          <a:prstGeom prst="rect">
            <a:avLst/>
          </a:prstGeom>
        </p:spPr>
      </p:pic>
      <p:sp>
        <p:nvSpPr>
          <p:cNvPr id="9" name="Oval 8">
            <a:extLst>
              <a:ext uri="{FF2B5EF4-FFF2-40B4-BE49-F238E27FC236}">
                <a16:creationId xmlns:a16="http://schemas.microsoft.com/office/drawing/2014/main" id="{C3DCFA6B-60AD-4080-B985-134CECA32630}"/>
              </a:ext>
            </a:extLst>
          </p:cNvPr>
          <p:cNvSpPr/>
          <p:nvPr/>
        </p:nvSpPr>
        <p:spPr>
          <a:xfrm>
            <a:off x="6505575" y="5010150"/>
            <a:ext cx="1276350" cy="12096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FB5A808-E44F-4863-ACE9-48DAA3827771}"/>
              </a:ext>
            </a:extLst>
          </p:cNvPr>
          <p:cNvSpPr txBox="1"/>
          <p:nvPr/>
        </p:nvSpPr>
        <p:spPr>
          <a:xfrm>
            <a:off x="762000" y="2381250"/>
            <a:ext cx="2009775" cy="707886"/>
          </a:xfrm>
          <a:prstGeom prst="rect">
            <a:avLst/>
          </a:prstGeom>
          <a:noFill/>
        </p:spPr>
        <p:txBody>
          <a:bodyPr wrap="square" rtlCol="0">
            <a:spAutoFit/>
          </a:bodyPr>
          <a:lstStyle/>
          <a:p>
            <a:pPr algn="l"/>
            <a:r>
              <a:rPr lang="en-US" sz="4000" b="1" dirty="0">
                <a:ln>
                  <a:solidFill>
                    <a:schemeClr val="bg1"/>
                  </a:solidFill>
                </a:ln>
                <a:solidFill>
                  <a:srgbClr val="002060"/>
                </a:solidFill>
                <a:latin typeface="Calibri" panose="020F0502020204030204" pitchFamily="34" charset="0"/>
                <a:cs typeface="Calibri" panose="020F0502020204030204" pitchFamily="34" charset="0"/>
              </a:rPr>
              <a:t>con </a:t>
            </a:r>
            <a:r>
              <a:rPr lang="en-US" sz="4000" b="1" dirty="0" err="1">
                <a:ln>
                  <a:solidFill>
                    <a:schemeClr val="bg1"/>
                  </a:solidFill>
                </a:ln>
                <a:solidFill>
                  <a:srgbClr val="002060"/>
                </a:solidFill>
                <a:latin typeface="Calibri" panose="020F0502020204030204" pitchFamily="34" charset="0"/>
                <a:cs typeface="Calibri" panose="020F0502020204030204" pitchFamily="34" charset="0"/>
              </a:rPr>
              <a:t>rắn</a:t>
            </a:r>
            <a:endParaRPr lang="en-US" sz="4000" b="1" dirty="0">
              <a:ln>
                <a:solidFill>
                  <a:schemeClr val="bg1"/>
                </a:solidFill>
              </a:ln>
              <a:solidFill>
                <a:srgbClr val="002060"/>
              </a:solidFill>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78E4DABD-C251-4854-B770-C7494764E574}"/>
              </a:ext>
            </a:extLst>
          </p:cNvPr>
          <p:cNvSpPr/>
          <p:nvPr/>
        </p:nvSpPr>
        <p:spPr>
          <a:xfrm>
            <a:off x="10144125" y="4286250"/>
            <a:ext cx="1276350"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A592403-278B-4830-89A1-4CC14FEA8FCB}"/>
              </a:ext>
            </a:extLst>
          </p:cNvPr>
          <p:cNvSpPr txBox="1"/>
          <p:nvPr/>
        </p:nvSpPr>
        <p:spPr>
          <a:xfrm>
            <a:off x="752475" y="3371850"/>
            <a:ext cx="2009775" cy="707886"/>
          </a:xfrm>
          <a:prstGeom prst="rect">
            <a:avLst/>
          </a:prstGeom>
          <a:noFill/>
        </p:spPr>
        <p:txBody>
          <a:bodyPr wrap="square" rtlCol="0">
            <a:spAutoFit/>
          </a:bodyPr>
          <a:lstStyle/>
          <a:p>
            <a:pPr algn="l"/>
            <a:r>
              <a:rPr lang="en-US" sz="4000" b="1" dirty="0">
                <a:ln>
                  <a:solidFill>
                    <a:schemeClr val="bg1"/>
                  </a:solidFill>
                </a:ln>
                <a:solidFill>
                  <a:srgbClr val="002060"/>
                </a:solidFill>
                <a:latin typeface="Calibri" panose="020F0502020204030204" pitchFamily="34" charset="0"/>
                <a:cs typeface="Calibri" panose="020F0502020204030204" pitchFamily="34" charset="0"/>
              </a:rPr>
              <a:t>con </a:t>
            </a:r>
            <a:r>
              <a:rPr lang="en-US" sz="4000" b="1" dirty="0" err="1">
                <a:ln>
                  <a:solidFill>
                    <a:schemeClr val="bg1"/>
                  </a:solidFill>
                </a:ln>
                <a:solidFill>
                  <a:srgbClr val="002060"/>
                </a:solidFill>
                <a:latin typeface="Calibri" panose="020F0502020204030204" pitchFamily="34" charset="0"/>
                <a:cs typeface="Calibri" panose="020F0502020204030204" pitchFamily="34" charset="0"/>
              </a:rPr>
              <a:t>trăn</a:t>
            </a:r>
            <a:endParaRPr lang="en-US" sz="4000" b="1" dirty="0">
              <a:ln>
                <a:solidFill>
                  <a:schemeClr val="bg1"/>
                </a:solidFill>
              </a:ln>
              <a:solidFill>
                <a:srgbClr val="002060"/>
              </a:solidFill>
              <a:latin typeface="Calibri" panose="020F0502020204030204" pitchFamily="34" charset="0"/>
              <a:cs typeface="Calibri" panose="020F0502020204030204" pitchFamily="34" charset="0"/>
            </a:endParaRPr>
          </a:p>
        </p:txBody>
      </p:sp>
      <p:sp>
        <p:nvSpPr>
          <p:cNvPr id="42" name="Oval 41">
            <a:extLst>
              <a:ext uri="{FF2B5EF4-FFF2-40B4-BE49-F238E27FC236}">
                <a16:creationId xmlns:a16="http://schemas.microsoft.com/office/drawing/2014/main" id="{60FD9CFB-932B-4D52-B0FB-3EA4A8E437D8}"/>
              </a:ext>
            </a:extLst>
          </p:cNvPr>
          <p:cNvSpPr/>
          <p:nvPr/>
        </p:nvSpPr>
        <p:spPr>
          <a:xfrm>
            <a:off x="7458075" y="4362450"/>
            <a:ext cx="1000125" cy="8572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54134A-E5B0-4771-BA76-B75939C609FA}"/>
              </a:ext>
            </a:extLst>
          </p:cNvPr>
          <p:cNvSpPr txBox="1"/>
          <p:nvPr/>
        </p:nvSpPr>
        <p:spPr>
          <a:xfrm>
            <a:off x="800100" y="4324350"/>
            <a:ext cx="2009775" cy="707886"/>
          </a:xfrm>
          <a:prstGeom prst="rect">
            <a:avLst/>
          </a:prstGeom>
          <a:noFill/>
        </p:spPr>
        <p:txBody>
          <a:bodyPr wrap="square" rtlCol="0">
            <a:spAutoFit/>
          </a:bodyPr>
          <a:lstStyle/>
          <a:p>
            <a:pPr algn="l"/>
            <a:r>
              <a:rPr lang="en-US" sz="4000" b="1" dirty="0" err="1">
                <a:ln>
                  <a:solidFill>
                    <a:schemeClr val="bg1"/>
                  </a:solidFill>
                </a:ln>
                <a:solidFill>
                  <a:srgbClr val="002060"/>
                </a:solidFill>
                <a:latin typeface="Calibri" panose="020F0502020204030204" pitchFamily="34" charset="0"/>
                <a:cs typeface="Calibri" panose="020F0502020204030204" pitchFamily="34" charset="0"/>
              </a:rPr>
              <a:t>thằn</a:t>
            </a:r>
            <a:r>
              <a:rPr lang="en-US" sz="4000" b="1" dirty="0">
                <a:ln>
                  <a:solidFill>
                    <a:schemeClr val="bg1"/>
                  </a:solidFill>
                </a:ln>
                <a:solidFill>
                  <a:srgbClr val="002060"/>
                </a:solidFill>
                <a:latin typeface="Calibri" panose="020F0502020204030204" pitchFamily="34" charset="0"/>
                <a:cs typeface="Calibri" panose="020F0502020204030204" pitchFamily="34" charset="0"/>
              </a:rPr>
              <a:t> </a:t>
            </a:r>
            <a:r>
              <a:rPr lang="en-US" sz="4000" b="1" dirty="0" err="1">
                <a:ln>
                  <a:solidFill>
                    <a:schemeClr val="bg1"/>
                  </a:solidFill>
                </a:ln>
                <a:solidFill>
                  <a:srgbClr val="002060"/>
                </a:solidFill>
                <a:latin typeface="Calibri" panose="020F0502020204030204" pitchFamily="34" charset="0"/>
                <a:cs typeface="Calibri" panose="020F0502020204030204" pitchFamily="34" charset="0"/>
              </a:rPr>
              <a:t>lằn</a:t>
            </a:r>
            <a:endParaRPr lang="en-US" sz="4000" b="1" dirty="0">
              <a:ln>
                <a:solidFill>
                  <a:schemeClr val="bg1"/>
                </a:solidFill>
              </a:ln>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0593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par>
                                <p:cTn id="25" presetID="10" presetClass="exit" presetSubtype="0" fill="hold" grpId="1" nodeType="with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Effect transition="in" filter="fade">
                                      <p:cBhvr>
                                        <p:cTn id="37" dur="500"/>
                                        <p:tgtEl>
                                          <p:spTgt spid="28">
                                            <p:txEl>
                                              <p:pRg st="0" end="0"/>
                                            </p:txEl>
                                          </p:spTgt>
                                        </p:tgtEl>
                                      </p:cBhvr>
                                    </p:animEffect>
                                  </p:childTnLst>
                                </p:cTn>
                              </p:par>
                              <p:par>
                                <p:cTn id="38" presetID="10" presetClass="exit" presetSubtype="0" fill="hold" grpId="1" nodeType="withEffect">
                                  <p:stCondLst>
                                    <p:cond delay="0"/>
                                  </p:stCondLst>
                                  <p:childTnLst>
                                    <p:animEffect transition="out" filter="fade">
                                      <p:cBhvr>
                                        <p:cTn id="39" dur="500"/>
                                        <p:tgtEl>
                                          <p:spTgt spid="26"/>
                                        </p:tgtEl>
                                      </p:cBhvr>
                                    </p:animEffect>
                                    <p:set>
                                      <p:cBhvr>
                                        <p:cTn id="40" dur="1" fill="hold">
                                          <p:stCondLst>
                                            <p:cond delay="499"/>
                                          </p:stCondLst>
                                        </p:cTn>
                                        <p:tgtEl>
                                          <p:spTgt spid="2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down)">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3">
                                            <p:txEl>
                                              <p:pRg st="0" end="0"/>
                                            </p:txEl>
                                          </p:spTgt>
                                        </p:tgtEl>
                                        <p:attrNameLst>
                                          <p:attrName>style.visibility</p:attrName>
                                        </p:attrNameLst>
                                      </p:cBhvr>
                                      <p:to>
                                        <p:strVal val="visible"/>
                                      </p:to>
                                    </p:set>
                                    <p:animEffect transition="in" filter="fade">
                                      <p:cBhvr>
                                        <p:cTn id="50" dur="500"/>
                                        <p:tgtEl>
                                          <p:spTgt spid="43">
                                            <p:txEl>
                                              <p:pRg st="0" end="0"/>
                                            </p:txEl>
                                          </p:spTgt>
                                        </p:tgtEl>
                                      </p:cBhvr>
                                    </p:animEffect>
                                  </p:childTnLst>
                                </p:cTn>
                              </p:par>
                              <p:par>
                                <p:cTn id="51" presetID="10" presetClass="exit" presetSubtype="0" fill="hold" grpId="1" nodeType="withEffect">
                                  <p:stCondLst>
                                    <p:cond delay="0"/>
                                  </p:stCondLst>
                                  <p:childTnLst>
                                    <p:animEffect transition="out" filter="fade">
                                      <p:cBhvr>
                                        <p:cTn id="52" dur="500"/>
                                        <p:tgtEl>
                                          <p:spTgt spid="42"/>
                                        </p:tgtEl>
                                      </p:cBhvr>
                                    </p:animEffect>
                                    <p:set>
                                      <p:cBhvr>
                                        <p:cTn id="53"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 grpId="0" animBg="1"/>
      <p:bldP spid="9" grpId="1" animBg="1"/>
      <p:bldP spid="26" grpId="0" animBg="1"/>
      <p:bldP spid="26" grpId="1" animBg="1"/>
      <p:bldP spid="42" grpId="0" animBg="1"/>
      <p:bldP spid="4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8" name="图片 24">
            <a:extLst>
              <a:ext uri="{FF2B5EF4-FFF2-40B4-BE49-F238E27FC236}">
                <a16:creationId xmlns:a16="http://schemas.microsoft.com/office/drawing/2014/main" id="{AF8CA8E9-908E-4BD1-8FA2-74FCDAF7EF7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12" name="图片 17">
            <a:extLst>
              <a:ext uri="{FF2B5EF4-FFF2-40B4-BE49-F238E27FC236}">
                <a16:creationId xmlns:a16="http://schemas.microsoft.com/office/drawing/2014/main" id="{42C80F20-75A9-4D1D-B402-238EE40F4E6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sp>
        <p:nvSpPr>
          <p:cNvPr id="13" name="卷形: 垂直 23">
            <a:extLst>
              <a:ext uri="{FF2B5EF4-FFF2-40B4-BE49-F238E27FC236}">
                <a16:creationId xmlns:a16="http://schemas.microsoft.com/office/drawing/2014/main" id="{9C2365CF-0978-4FA7-97C3-C929FEB7290F}"/>
              </a:ext>
            </a:extLst>
          </p:cNvPr>
          <p:cNvSpPr/>
          <p:nvPr/>
        </p:nvSpPr>
        <p:spPr>
          <a:xfrm rot="16200000">
            <a:off x="5895871" y="-51234"/>
            <a:ext cx="4228196" cy="7104538"/>
          </a:xfrm>
          <a:custGeom>
            <a:avLst/>
            <a:gdLst>
              <a:gd name="connsiteX0" fmla="*/ 264262 w 4228196"/>
              <a:gd name="connsiteY0" fmla="*/ 7104538 h 7104538"/>
              <a:gd name="connsiteX1" fmla="*/ 528524 w 4228196"/>
              <a:gd name="connsiteY1" fmla="*/ 6840276 h 7104538"/>
              <a:gd name="connsiteX2" fmla="*/ 264262 w 4228196"/>
              <a:gd name="connsiteY2" fmla="*/ 6840276 h 7104538"/>
              <a:gd name="connsiteX3" fmla="*/ 396393 w 4228196"/>
              <a:gd name="connsiteY3" fmla="*/ 6708145 h 7104538"/>
              <a:gd name="connsiteX4" fmla="*/ 264262 w 4228196"/>
              <a:gd name="connsiteY4" fmla="*/ 6576014 h 7104538"/>
              <a:gd name="connsiteX5" fmla="*/ 528525 w 4228196"/>
              <a:gd name="connsiteY5" fmla="*/ 6576014 h 7104538"/>
              <a:gd name="connsiteX6" fmla="*/ 528525 w 4228196"/>
              <a:gd name="connsiteY6" fmla="*/ 264262 h 7104538"/>
              <a:gd name="connsiteX7" fmla="*/ 792787 w 4228196"/>
              <a:gd name="connsiteY7" fmla="*/ 0 h 7104538"/>
              <a:gd name="connsiteX8" fmla="*/ 3963934 w 4228196"/>
              <a:gd name="connsiteY8" fmla="*/ 0 h 7104538"/>
              <a:gd name="connsiteX9" fmla="*/ 4228196 w 4228196"/>
              <a:gd name="connsiteY9" fmla="*/ 264262 h 7104538"/>
              <a:gd name="connsiteX10" fmla="*/ 3963934 w 4228196"/>
              <a:gd name="connsiteY10" fmla="*/ 528524 h 7104538"/>
              <a:gd name="connsiteX11" fmla="*/ 3699672 w 4228196"/>
              <a:gd name="connsiteY11" fmla="*/ 528525 h 7104538"/>
              <a:gd name="connsiteX12" fmla="*/ 3699672 w 4228196"/>
              <a:gd name="connsiteY12" fmla="*/ 6840276 h 7104538"/>
              <a:gd name="connsiteX13" fmla="*/ 3435410 w 4228196"/>
              <a:gd name="connsiteY13" fmla="*/ 7104538 h 7104538"/>
              <a:gd name="connsiteX14" fmla="*/ 264262 w 4228196"/>
              <a:gd name="connsiteY14" fmla="*/ 7104538 h 7104538"/>
              <a:gd name="connsiteX15" fmla="*/ 1057049 w 4228196"/>
              <a:gd name="connsiteY15" fmla="*/ 264262 h 7104538"/>
              <a:gd name="connsiteX16" fmla="*/ 792787 w 4228196"/>
              <a:gd name="connsiteY16" fmla="*/ 528524 h 7104538"/>
              <a:gd name="connsiteX17" fmla="*/ 660656 w 4228196"/>
              <a:gd name="connsiteY17" fmla="*/ 396393 h 7104538"/>
              <a:gd name="connsiteX18" fmla="*/ 792787 w 4228196"/>
              <a:gd name="connsiteY18" fmla="*/ 264262 h 7104538"/>
              <a:gd name="connsiteX19" fmla="*/ 1057049 w 4228196"/>
              <a:gd name="connsiteY19" fmla="*/ 264262 h 7104538"/>
              <a:gd name="connsiteX0" fmla="*/ 1057049 w 4228196"/>
              <a:gd name="connsiteY0" fmla="*/ 264262 h 7104538"/>
              <a:gd name="connsiteX1" fmla="*/ 792787 w 4228196"/>
              <a:gd name="connsiteY1" fmla="*/ 528524 h 7104538"/>
              <a:gd name="connsiteX2" fmla="*/ 660656 w 4228196"/>
              <a:gd name="connsiteY2" fmla="*/ 396393 h 7104538"/>
              <a:gd name="connsiteX3" fmla="*/ 792787 w 4228196"/>
              <a:gd name="connsiteY3" fmla="*/ 264262 h 7104538"/>
              <a:gd name="connsiteX4" fmla="*/ 1057049 w 4228196"/>
              <a:gd name="connsiteY4" fmla="*/ 264262 h 7104538"/>
              <a:gd name="connsiteX5" fmla="*/ 528525 w 4228196"/>
              <a:gd name="connsiteY5" fmla="*/ 6840276 h 7104538"/>
              <a:gd name="connsiteX6" fmla="*/ 264263 w 4228196"/>
              <a:gd name="connsiteY6" fmla="*/ 7104538 h 7104538"/>
              <a:gd name="connsiteX7" fmla="*/ 1 w 4228196"/>
              <a:gd name="connsiteY7" fmla="*/ 6840276 h 7104538"/>
              <a:gd name="connsiteX8" fmla="*/ 264263 w 4228196"/>
              <a:gd name="connsiteY8" fmla="*/ 6576014 h 7104538"/>
              <a:gd name="connsiteX9" fmla="*/ 396394 w 4228196"/>
              <a:gd name="connsiteY9" fmla="*/ 6708145 h 7104538"/>
              <a:gd name="connsiteX10" fmla="*/ 264263 w 4228196"/>
              <a:gd name="connsiteY10" fmla="*/ 6840276 h 7104538"/>
              <a:gd name="connsiteX11" fmla="*/ 528525 w 4228196"/>
              <a:gd name="connsiteY11" fmla="*/ 6840276 h 7104538"/>
              <a:gd name="connsiteX0" fmla="*/ 528525 w 4228196"/>
              <a:gd name="connsiteY0" fmla="*/ 6576014 h 7104538"/>
              <a:gd name="connsiteX1" fmla="*/ 528525 w 4228196"/>
              <a:gd name="connsiteY1" fmla="*/ 264262 h 7104538"/>
              <a:gd name="connsiteX2" fmla="*/ 792787 w 4228196"/>
              <a:gd name="connsiteY2" fmla="*/ 0 h 7104538"/>
              <a:gd name="connsiteX3" fmla="*/ 3963934 w 4228196"/>
              <a:gd name="connsiteY3" fmla="*/ 0 h 7104538"/>
              <a:gd name="connsiteX4" fmla="*/ 4228196 w 4228196"/>
              <a:gd name="connsiteY4" fmla="*/ 264262 h 7104538"/>
              <a:gd name="connsiteX5" fmla="*/ 3963934 w 4228196"/>
              <a:gd name="connsiteY5" fmla="*/ 528524 h 7104538"/>
              <a:gd name="connsiteX6" fmla="*/ 3699672 w 4228196"/>
              <a:gd name="connsiteY6" fmla="*/ 528525 h 7104538"/>
              <a:gd name="connsiteX7" fmla="*/ 3699672 w 4228196"/>
              <a:gd name="connsiteY7" fmla="*/ 6840276 h 7104538"/>
              <a:gd name="connsiteX8" fmla="*/ 3435410 w 4228196"/>
              <a:gd name="connsiteY8" fmla="*/ 7104538 h 7104538"/>
              <a:gd name="connsiteX9" fmla="*/ 264262 w 4228196"/>
              <a:gd name="connsiteY9" fmla="*/ 7104538 h 7104538"/>
              <a:gd name="connsiteX10" fmla="*/ 0 w 4228196"/>
              <a:gd name="connsiteY10" fmla="*/ 6840276 h 7104538"/>
              <a:gd name="connsiteX11" fmla="*/ 264262 w 4228196"/>
              <a:gd name="connsiteY11" fmla="*/ 6576014 h 7104538"/>
              <a:gd name="connsiteX12" fmla="*/ 528525 w 4228196"/>
              <a:gd name="connsiteY12" fmla="*/ 6576014 h 7104538"/>
              <a:gd name="connsiteX13" fmla="*/ 792787 w 4228196"/>
              <a:gd name="connsiteY13" fmla="*/ 0 h 7104538"/>
              <a:gd name="connsiteX14" fmla="*/ 1057049 w 4228196"/>
              <a:gd name="connsiteY14" fmla="*/ 264262 h 7104538"/>
              <a:gd name="connsiteX15" fmla="*/ 792787 w 4228196"/>
              <a:gd name="connsiteY15" fmla="*/ 528524 h 7104538"/>
              <a:gd name="connsiteX16" fmla="*/ 660656 w 4228196"/>
              <a:gd name="connsiteY16" fmla="*/ 396393 h 7104538"/>
              <a:gd name="connsiteX17" fmla="*/ 792787 w 4228196"/>
              <a:gd name="connsiteY17" fmla="*/ 264262 h 7104538"/>
              <a:gd name="connsiteX18" fmla="*/ 1057049 w 4228196"/>
              <a:gd name="connsiteY18" fmla="*/ 264262 h 7104538"/>
              <a:gd name="connsiteX19" fmla="*/ 3699672 w 4228196"/>
              <a:gd name="connsiteY19" fmla="*/ 528525 h 7104538"/>
              <a:gd name="connsiteX20" fmla="*/ 792787 w 4228196"/>
              <a:gd name="connsiteY20" fmla="*/ 528525 h 7104538"/>
              <a:gd name="connsiteX21" fmla="*/ 264262 w 4228196"/>
              <a:gd name="connsiteY21" fmla="*/ 6576014 h 7104538"/>
              <a:gd name="connsiteX22" fmla="*/ 396393 w 4228196"/>
              <a:gd name="connsiteY22" fmla="*/ 6708145 h 7104538"/>
              <a:gd name="connsiteX23" fmla="*/ 264262 w 4228196"/>
              <a:gd name="connsiteY23" fmla="*/ 6840276 h 7104538"/>
              <a:gd name="connsiteX24" fmla="*/ 528525 w 4228196"/>
              <a:gd name="connsiteY24" fmla="*/ 6840276 h 7104538"/>
              <a:gd name="connsiteX25" fmla="*/ 264262 w 4228196"/>
              <a:gd name="connsiteY25" fmla="*/ 7104538 h 7104538"/>
              <a:gd name="connsiteX26" fmla="*/ 528524 w 4228196"/>
              <a:gd name="connsiteY26" fmla="*/ 6840276 h 7104538"/>
              <a:gd name="connsiteX27" fmla="*/ 528525 w 4228196"/>
              <a:gd name="connsiteY27" fmla="*/ 6576014 h 710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8196" h="7104538" stroke="0" extrusionOk="0">
                <a:moveTo>
                  <a:pt x="264262" y="7104538"/>
                </a:moveTo>
                <a:cubicBezTo>
                  <a:pt x="425675" y="7126697"/>
                  <a:pt x="529249" y="6998455"/>
                  <a:pt x="528524" y="6840276"/>
                </a:cubicBezTo>
                <a:cubicBezTo>
                  <a:pt x="491710" y="6821430"/>
                  <a:pt x="334552" y="6857742"/>
                  <a:pt x="264262" y="6840276"/>
                </a:cubicBezTo>
                <a:cubicBezTo>
                  <a:pt x="336930" y="6841979"/>
                  <a:pt x="391975" y="6777504"/>
                  <a:pt x="396393" y="6708145"/>
                </a:cubicBezTo>
                <a:cubicBezTo>
                  <a:pt x="397291" y="6622381"/>
                  <a:pt x="345244" y="6565713"/>
                  <a:pt x="264262" y="6576014"/>
                </a:cubicBezTo>
                <a:cubicBezTo>
                  <a:pt x="368165" y="6589382"/>
                  <a:pt x="438417" y="6568563"/>
                  <a:pt x="528525" y="6576014"/>
                </a:cubicBezTo>
                <a:cubicBezTo>
                  <a:pt x="538652" y="3948894"/>
                  <a:pt x="465596" y="1971127"/>
                  <a:pt x="528525" y="264262"/>
                </a:cubicBezTo>
                <a:cubicBezTo>
                  <a:pt x="527936" y="122705"/>
                  <a:pt x="646491" y="-23607"/>
                  <a:pt x="792787" y="0"/>
                </a:cubicBezTo>
                <a:cubicBezTo>
                  <a:pt x="1683346" y="-130697"/>
                  <a:pt x="3077922" y="-108073"/>
                  <a:pt x="3963934" y="0"/>
                </a:cubicBezTo>
                <a:cubicBezTo>
                  <a:pt x="4110222" y="20377"/>
                  <a:pt x="4241211" y="133005"/>
                  <a:pt x="4228196" y="264262"/>
                </a:cubicBezTo>
                <a:cubicBezTo>
                  <a:pt x="4222902" y="416020"/>
                  <a:pt x="4103156" y="539788"/>
                  <a:pt x="3963934" y="528524"/>
                </a:cubicBezTo>
                <a:cubicBezTo>
                  <a:pt x="3834918" y="539090"/>
                  <a:pt x="3768814" y="512256"/>
                  <a:pt x="3699672" y="528525"/>
                </a:cubicBezTo>
                <a:cubicBezTo>
                  <a:pt x="3827109" y="2368856"/>
                  <a:pt x="3648601" y="5110918"/>
                  <a:pt x="3699672" y="6840276"/>
                </a:cubicBezTo>
                <a:cubicBezTo>
                  <a:pt x="3690103" y="6979002"/>
                  <a:pt x="3593471" y="7104335"/>
                  <a:pt x="3435410" y="7104538"/>
                </a:cubicBezTo>
                <a:cubicBezTo>
                  <a:pt x="2143694" y="7080680"/>
                  <a:pt x="1497478" y="7020882"/>
                  <a:pt x="264262" y="7104538"/>
                </a:cubicBezTo>
                <a:close/>
                <a:moveTo>
                  <a:pt x="1057049" y="264262"/>
                </a:moveTo>
                <a:cubicBezTo>
                  <a:pt x="1036253" y="409904"/>
                  <a:pt x="936105" y="504237"/>
                  <a:pt x="792787" y="528524"/>
                </a:cubicBezTo>
                <a:cubicBezTo>
                  <a:pt x="714661" y="518492"/>
                  <a:pt x="647555" y="463369"/>
                  <a:pt x="660656" y="396393"/>
                </a:cubicBezTo>
                <a:cubicBezTo>
                  <a:pt x="661169" y="333314"/>
                  <a:pt x="726880" y="264519"/>
                  <a:pt x="792787" y="264262"/>
                </a:cubicBezTo>
                <a:cubicBezTo>
                  <a:pt x="863453" y="276240"/>
                  <a:pt x="1025327" y="278880"/>
                  <a:pt x="1057049" y="264262"/>
                </a:cubicBezTo>
                <a:close/>
              </a:path>
              <a:path w="4228196" h="7104538" fill="darkenLess" stroke="0" extrusionOk="0">
                <a:moveTo>
                  <a:pt x="1057049" y="264262"/>
                </a:moveTo>
                <a:cubicBezTo>
                  <a:pt x="1043391" y="398978"/>
                  <a:pt x="954939" y="527569"/>
                  <a:pt x="792787" y="528524"/>
                </a:cubicBezTo>
                <a:cubicBezTo>
                  <a:pt x="712046" y="539406"/>
                  <a:pt x="658194" y="474992"/>
                  <a:pt x="660656" y="396393"/>
                </a:cubicBezTo>
                <a:cubicBezTo>
                  <a:pt x="673420" y="329568"/>
                  <a:pt x="716354" y="258288"/>
                  <a:pt x="792787" y="264262"/>
                </a:cubicBezTo>
                <a:cubicBezTo>
                  <a:pt x="920250" y="256042"/>
                  <a:pt x="959528" y="258170"/>
                  <a:pt x="1057049" y="264262"/>
                </a:cubicBezTo>
                <a:close/>
                <a:moveTo>
                  <a:pt x="528525" y="6840276"/>
                </a:moveTo>
                <a:cubicBezTo>
                  <a:pt x="525149" y="6962018"/>
                  <a:pt x="419645" y="7099045"/>
                  <a:pt x="264263" y="7104538"/>
                </a:cubicBezTo>
                <a:cubicBezTo>
                  <a:pt x="139133" y="7085377"/>
                  <a:pt x="-75" y="6977393"/>
                  <a:pt x="1" y="6840276"/>
                </a:cubicBezTo>
                <a:cubicBezTo>
                  <a:pt x="-10550" y="6671161"/>
                  <a:pt x="132394" y="6571748"/>
                  <a:pt x="264263" y="6576014"/>
                </a:cubicBezTo>
                <a:cubicBezTo>
                  <a:pt x="334423" y="6580454"/>
                  <a:pt x="392792" y="6634705"/>
                  <a:pt x="396394" y="6708145"/>
                </a:cubicBezTo>
                <a:cubicBezTo>
                  <a:pt x="386064" y="6774565"/>
                  <a:pt x="338371" y="6844383"/>
                  <a:pt x="264263" y="6840276"/>
                </a:cubicBezTo>
                <a:cubicBezTo>
                  <a:pt x="329839" y="6843921"/>
                  <a:pt x="497934" y="6859294"/>
                  <a:pt x="528525" y="6840276"/>
                </a:cubicBezTo>
                <a:close/>
              </a:path>
              <a:path w="4228196" h="7104538" fill="none" extrusionOk="0">
                <a:moveTo>
                  <a:pt x="528525" y="6576014"/>
                </a:moveTo>
                <a:cubicBezTo>
                  <a:pt x="494538" y="4954672"/>
                  <a:pt x="425898" y="1160923"/>
                  <a:pt x="528525" y="264262"/>
                </a:cubicBezTo>
                <a:cubicBezTo>
                  <a:pt x="529915" y="113568"/>
                  <a:pt x="636828" y="-284"/>
                  <a:pt x="792787" y="0"/>
                </a:cubicBezTo>
                <a:cubicBezTo>
                  <a:pt x="1763055" y="110270"/>
                  <a:pt x="2630361" y="6938"/>
                  <a:pt x="3963934" y="0"/>
                </a:cubicBezTo>
                <a:cubicBezTo>
                  <a:pt x="4120019" y="303"/>
                  <a:pt x="4242471" y="124841"/>
                  <a:pt x="4228196" y="264262"/>
                </a:cubicBezTo>
                <a:cubicBezTo>
                  <a:pt x="4231388" y="402279"/>
                  <a:pt x="4110615" y="517121"/>
                  <a:pt x="3963934" y="528524"/>
                </a:cubicBezTo>
                <a:cubicBezTo>
                  <a:pt x="3871587" y="506214"/>
                  <a:pt x="3740230" y="538658"/>
                  <a:pt x="3699672" y="528525"/>
                </a:cubicBezTo>
                <a:cubicBezTo>
                  <a:pt x="3561825" y="2699432"/>
                  <a:pt x="3850114" y="5009142"/>
                  <a:pt x="3699672" y="6840276"/>
                </a:cubicBezTo>
                <a:cubicBezTo>
                  <a:pt x="3698377" y="6973788"/>
                  <a:pt x="3566188" y="7129383"/>
                  <a:pt x="3435410" y="7104538"/>
                </a:cubicBezTo>
                <a:cubicBezTo>
                  <a:pt x="1961191" y="6949857"/>
                  <a:pt x="1009316" y="7087636"/>
                  <a:pt x="264262" y="7104538"/>
                </a:cubicBezTo>
                <a:cubicBezTo>
                  <a:pt x="137378" y="7101174"/>
                  <a:pt x="16292" y="6975269"/>
                  <a:pt x="0" y="6840276"/>
                </a:cubicBezTo>
                <a:cubicBezTo>
                  <a:pt x="1038" y="6691309"/>
                  <a:pt x="112810" y="6549053"/>
                  <a:pt x="264262" y="6576014"/>
                </a:cubicBezTo>
                <a:cubicBezTo>
                  <a:pt x="356493" y="6582632"/>
                  <a:pt x="417103" y="6585150"/>
                  <a:pt x="528525" y="6576014"/>
                </a:cubicBezTo>
                <a:close/>
                <a:moveTo>
                  <a:pt x="792787" y="0"/>
                </a:moveTo>
                <a:cubicBezTo>
                  <a:pt x="939343" y="7164"/>
                  <a:pt x="1065145" y="105469"/>
                  <a:pt x="1057049" y="264262"/>
                </a:cubicBezTo>
                <a:cubicBezTo>
                  <a:pt x="1054329" y="438666"/>
                  <a:pt x="935428" y="528978"/>
                  <a:pt x="792787" y="528524"/>
                </a:cubicBezTo>
                <a:cubicBezTo>
                  <a:pt x="714452" y="530285"/>
                  <a:pt x="660423" y="464721"/>
                  <a:pt x="660656" y="396393"/>
                </a:cubicBezTo>
                <a:cubicBezTo>
                  <a:pt x="658276" y="323878"/>
                  <a:pt x="719754" y="269758"/>
                  <a:pt x="792787" y="264262"/>
                </a:cubicBezTo>
                <a:cubicBezTo>
                  <a:pt x="880179" y="255974"/>
                  <a:pt x="1003663" y="242197"/>
                  <a:pt x="1057049" y="264262"/>
                </a:cubicBezTo>
                <a:moveTo>
                  <a:pt x="3699672" y="528525"/>
                </a:moveTo>
                <a:cubicBezTo>
                  <a:pt x="2849213" y="379859"/>
                  <a:pt x="1700540" y="639447"/>
                  <a:pt x="792787" y="528525"/>
                </a:cubicBezTo>
                <a:moveTo>
                  <a:pt x="264262" y="6576014"/>
                </a:moveTo>
                <a:cubicBezTo>
                  <a:pt x="342159" y="6565082"/>
                  <a:pt x="407066" y="6626056"/>
                  <a:pt x="396393" y="6708145"/>
                </a:cubicBezTo>
                <a:cubicBezTo>
                  <a:pt x="394811" y="6768479"/>
                  <a:pt x="327842" y="6850712"/>
                  <a:pt x="264262" y="6840276"/>
                </a:cubicBezTo>
                <a:cubicBezTo>
                  <a:pt x="345127" y="6840126"/>
                  <a:pt x="468523" y="6835230"/>
                  <a:pt x="528525" y="6840276"/>
                </a:cubicBezTo>
                <a:moveTo>
                  <a:pt x="264262" y="7104538"/>
                </a:moveTo>
                <a:cubicBezTo>
                  <a:pt x="421295" y="7129373"/>
                  <a:pt x="534355" y="6990020"/>
                  <a:pt x="528524" y="6840276"/>
                </a:cubicBezTo>
                <a:cubicBezTo>
                  <a:pt x="522596" y="6743267"/>
                  <a:pt x="531590" y="6660071"/>
                  <a:pt x="528525" y="6576014"/>
                </a:cubicBezTo>
              </a:path>
              <a:path w="4228196" h="7104538" fill="none" stroke="0" extrusionOk="0">
                <a:moveTo>
                  <a:pt x="528525" y="6576014"/>
                </a:moveTo>
                <a:cubicBezTo>
                  <a:pt x="479204" y="3906779"/>
                  <a:pt x="691139" y="1262696"/>
                  <a:pt x="528525" y="264262"/>
                </a:cubicBezTo>
                <a:cubicBezTo>
                  <a:pt x="536152" y="108392"/>
                  <a:pt x="661513" y="-14646"/>
                  <a:pt x="792787" y="0"/>
                </a:cubicBezTo>
                <a:cubicBezTo>
                  <a:pt x="1992748" y="-11966"/>
                  <a:pt x="3280466" y="145886"/>
                  <a:pt x="3963934" y="0"/>
                </a:cubicBezTo>
                <a:cubicBezTo>
                  <a:pt x="4106016" y="-12649"/>
                  <a:pt x="4244512" y="130132"/>
                  <a:pt x="4228196" y="264262"/>
                </a:cubicBezTo>
                <a:cubicBezTo>
                  <a:pt x="4250755" y="416620"/>
                  <a:pt x="4129273" y="536623"/>
                  <a:pt x="3963934" y="528524"/>
                </a:cubicBezTo>
                <a:cubicBezTo>
                  <a:pt x="3896917" y="533450"/>
                  <a:pt x="3759797" y="551355"/>
                  <a:pt x="3699672" y="528525"/>
                </a:cubicBezTo>
                <a:cubicBezTo>
                  <a:pt x="3575169" y="1863145"/>
                  <a:pt x="3670860" y="3983255"/>
                  <a:pt x="3699672" y="6840276"/>
                </a:cubicBezTo>
                <a:cubicBezTo>
                  <a:pt x="3680740" y="6988132"/>
                  <a:pt x="3582856" y="7122567"/>
                  <a:pt x="3435410" y="7104538"/>
                </a:cubicBezTo>
                <a:cubicBezTo>
                  <a:pt x="2668877" y="7097260"/>
                  <a:pt x="1533721" y="6979180"/>
                  <a:pt x="264262" y="7104538"/>
                </a:cubicBezTo>
                <a:cubicBezTo>
                  <a:pt x="122113" y="7090746"/>
                  <a:pt x="-6063" y="6984377"/>
                  <a:pt x="0" y="6840276"/>
                </a:cubicBezTo>
                <a:cubicBezTo>
                  <a:pt x="24162" y="6685412"/>
                  <a:pt x="114113" y="6578236"/>
                  <a:pt x="264262" y="6576014"/>
                </a:cubicBezTo>
                <a:cubicBezTo>
                  <a:pt x="321266" y="6573677"/>
                  <a:pt x="494204" y="6580549"/>
                  <a:pt x="528525" y="6576014"/>
                </a:cubicBezTo>
                <a:close/>
                <a:moveTo>
                  <a:pt x="792787" y="0"/>
                </a:moveTo>
                <a:cubicBezTo>
                  <a:pt x="934005" y="-294"/>
                  <a:pt x="1053628" y="92701"/>
                  <a:pt x="1057049" y="264262"/>
                </a:cubicBezTo>
                <a:cubicBezTo>
                  <a:pt x="1059088" y="409257"/>
                  <a:pt x="924086" y="536082"/>
                  <a:pt x="792787" y="528524"/>
                </a:cubicBezTo>
                <a:cubicBezTo>
                  <a:pt x="713798" y="536679"/>
                  <a:pt x="665648" y="466038"/>
                  <a:pt x="660656" y="396393"/>
                </a:cubicBezTo>
                <a:cubicBezTo>
                  <a:pt x="662702" y="324016"/>
                  <a:pt x="715180" y="262165"/>
                  <a:pt x="792787" y="264262"/>
                </a:cubicBezTo>
                <a:cubicBezTo>
                  <a:pt x="884019" y="259392"/>
                  <a:pt x="945152" y="281639"/>
                  <a:pt x="1057049" y="264262"/>
                </a:cubicBezTo>
                <a:moveTo>
                  <a:pt x="3699672" y="528525"/>
                </a:moveTo>
                <a:cubicBezTo>
                  <a:pt x="2573441" y="422748"/>
                  <a:pt x="1592667" y="457029"/>
                  <a:pt x="792787" y="528525"/>
                </a:cubicBezTo>
                <a:moveTo>
                  <a:pt x="264262" y="6576014"/>
                </a:moveTo>
                <a:cubicBezTo>
                  <a:pt x="328188" y="6578212"/>
                  <a:pt x="393817" y="6637131"/>
                  <a:pt x="396393" y="6708145"/>
                </a:cubicBezTo>
                <a:cubicBezTo>
                  <a:pt x="397579" y="6779541"/>
                  <a:pt x="339710" y="6836823"/>
                  <a:pt x="264262" y="6840276"/>
                </a:cubicBezTo>
                <a:cubicBezTo>
                  <a:pt x="318936" y="6863804"/>
                  <a:pt x="456139" y="6827178"/>
                  <a:pt x="528525" y="6840276"/>
                </a:cubicBezTo>
                <a:moveTo>
                  <a:pt x="264262" y="7104538"/>
                </a:moveTo>
                <a:cubicBezTo>
                  <a:pt x="436034" y="7103451"/>
                  <a:pt x="527930" y="7015215"/>
                  <a:pt x="528524" y="6840276"/>
                </a:cubicBezTo>
                <a:cubicBezTo>
                  <a:pt x="532801" y="6751444"/>
                  <a:pt x="530861" y="6665765"/>
                  <a:pt x="528525" y="6576014"/>
                </a:cubicBezTo>
              </a:path>
            </a:pathLst>
          </a:custGeom>
          <a:solidFill>
            <a:srgbClr val="FFC000">
              <a:lumMod val="40000"/>
              <a:lumOff val="60000"/>
            </a:srgbClr>
          </a:solidFill>
          <a:ln w="19050" cap="flat" cmpd="sng" algn="ctr">
            <a:solidFill>
              <a:srgbClr val="FFC000"/>
            </a:solidFill>
            <a:prstDash val="solid"/>
            <a:miter lim="800000"/>
            <a:extLst>
              <a:ext uri="{C807C97D-BFC1-408E-A445-0C87EB9F89A2}">
                <ask:lineSketchStyleProps xmlns:ask="http://schemas.microsoft.com/office/drawing/2018/sketchyshapes" sd="3286890125">
                  <a:prstGeom prst="verticalScroll">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文本框 4">
            <a:extLst>
              <a:ext uri="{FF2B5EF4-FFF2-40B4-BE49-F238E27FC236}">
                <a16:creationId xmlns:a16="http://schemas.microsoft.com/office/drawing/2014/main" id="{6DD449FB-E85B-4482-A786-FB1CE273A16F}"/>
              </a:ext>
            </a:extLst>
          </p:cNvPr>
          <p:cNvSpPr txBox="1"/>
          <p:nvPr/>
        </p:nvSpPr>
        <p:spPr>
          <a:xfrm>
            <a:off x="5448301" y="2195876"/>
            <a:ext cx="5836958" cy="2499467"/>
          </a:xfrm>
          <a:prstGeom prst="rect">
            <a:avLst/>
          </a:prstGeom>
          <a:noFill/>
        </p:spPr>
        <p:txBody>
          <a:bodyPr wrap="square" rtlCol="0">
            <a:spAutoFit/>
          </a:bodyPr>
          <a:lstStyle/>
          <a:p>
            <a:pPr lvl="0" algn="ctr">
              <a:lnSpc>
                <a:spcPct val="150000"/>
              </a:lnSpc>
            </a:pPr>
            <a:r>
              <a:rPr lang="en-US" altLang="zh-CN" sz="3600" b="1" dirty="0">
                <a:solidFill>
                  <a:srgbClr val="FF0000"/>
                </a:solidFill>
                <a:effectLst>
                  <a:outerShdw blurRad="38100" dist="38100" dir="2700000" algn="tl">
                    <a:srgbClr val="000000">
                      <a:alpha val="43137"/>
                    </a:srgbClr>
                  </a:outerShdw>
                </a:effectLst>
                <a:latin typeface="Calibri" panose="020F0502020204030204" pitchFamily="34" charset="0"/>
                <a:ea typeface="包图简圆体" panose="02010601030101010101" pitchFamily="2" charset="-122"/>
                <a:cs typeface="Calibri" panose="020F0502020204030204" pitchFamily="34" charset="0"/>
              </a:rPr>
              <a:t>3. </a:t>
            </a:r>
            <a:r>
              <a:rPr lang="vi-VN" altLang="zh-CN" sz="3600" b="1" dirty="0">
                <a:solidFill>
                  <a:srgbClr val="FF0000"/>
                </a:solidFill>
                <a:effectLst>
                  <a:outerShdw blurRad="38100" dist="38100" dir="2700000" algn="tl">
                    <a:srgbClr val="000000">
                      <a:alpha val="43137"/>
                    </a:srgbClr>
                  </a:outerShdw>
                </a:effectLst>
                <a:latin typeface="Calibri" panose="020F0502020204030204" pitchFamily="34" charset="0"/>
                <a:ea typeface="包图简圆体" panose="02010601030101010101" pitchFamily="2" charset="-122"/>
                <a:cs typeface="Calibri" panose="020F0502020204030204" pitchFamily="34" charset="0"/>
              </a:rPr>
              <a:t>Tìm thêm các từ ngữ có tiếng bắt đầu bằng ch, tr (hoặc chứa ăn, ăng).</a:t>
            </a:r>
            <a:endParaRPr kumimoji="0" lang="vi-VN" altLang="zh-CN"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pitchFamily="34" charset="0"/>
              <a:ea typeface="包图简圆体" panose="02010601030101010101" pitchFamily="2" charset="-122"/>
              <a:cs typeface="Calibri" panose="020F0502020204030204" pitchFamily="34" charset="0"/>
            </a:endParaRPr>
          </a:p>
        </p:txBody>
      </p:sp>
      <p:pic>
        <p:nvPicPr>
          <p:cNvPr id="22" name="图片 18">
            <a:extLst>
              <a:ext uri="{FF2B5EF4-FFF2-40B4-BE49-F238E27FC236}">
                <a16:creationId xmlns:a16="http://schemas.microsoft.com/office/drawing/2014/main" id="{5ED96F91-36EE-4DB9-B38C-6DEFF382C67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27" name="图片 3">
            <a:extLst>
              <a:ext uri="{FF2B5EF4-FFF2-40B4-BE49-F238E27FC236}">
                <a16:creationId xmlns:a16="http://schemas.microsoft.com/office/drawing/2014/main" id="{39B603C3-5865-4534-848E-67931A4184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39836" b="66984"/>
          <a:stretch/>
        </p:blipFill>
        <p:spPr>
          <a:xfrm rot="16200000">
            <a:off x="-150212" y="5528920"/>
            <a:ext cx="1555066" cy="1280160"/>
          </a:xfrm>
          <a:prstGeom prst="rect">
            <a:avLst/>
          </a:prstGeom>
        </p:spPr>
      </p:pic>
      <p:pic>
        <p:nvPicPr>
          <p:cNvPr id="28" name="Picture 2" descr="Children talking at school | Premium Vector #Freepik #vector #school #book  #children #cartoon | Kids talking, Cartoon clip art, Kids background">
            <a:extLst>
              <a:ext uri="{FF2B5EF4-FFF2-40B4-BE49-F238E27FC236}">
                <a16:creationId xmlns:a16="http://schemas.microsoft.com/office/drawing/2014/main" id="{794ED5CA-6A80-4646-8CE1-F2CC0E4093D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4000" b="99840" l="0" r="99042">
                        <a14:foregroundMark x1="15016" y1="71520" x2="32748" y2="67200"/>
                        <a14:foregroundMark x1="18850" y1="26560" x2="59105" y2="23040"/>
                        <a14:foregroundMark x1="73323" y1="67520" x2="79872" y2="70400"/>
                      </a14:backgroundRemoval>
                    </a14:imgEffect>
                  </a14:imgLayer>
                </a14:imgProps>
              </a:ext>
              <a:ext uri="{28A0092B-C50C-407E-A947-70E740481C1C}">
                <a14:useLocalDpi xmlns:a14="http://schemas.microsoft.com/office/drawing/2010/main" val="0"/>
              </a:ext>
            </a:extLst>
          </a:blip>
          <a:srcRect/>
          <a:stretch>
            <a:fillRect/>
          </a:stretch>
        </p:blipFill>
        <p:spPr bwMode="auto">
          <a:xfrm>
            <a:off x="822425" y="2273212"/>
            <a:ext cx="3363854" cy="335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111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 calcmode="lin" valueType="num">
                                      <p:cBhvr>
                                        <p:cTn id="9" dur="500" fill="hold"/>
                                        <p:tgtEl>
                                          <p:spTgt spid="22"/>
                                        </p:tgtEl>
                                        <p:attrNameLst>
                                          <p:attrName>ppt_w</p:attrName>
                                        </p:attrNameLst>
                                      </p:cBhvr>
                                      <p:tavLst>
                                        <p:tav tm="0">
                                          <p:val>
                                            <p:fltVal val="0"/>
                                          </p:val>
                                        </p:tav>
                                        <p:tav tm="100000">
                                          <p:val>
                                            <p:strVal val="#ppt_w"/>
                                          </p:val>
                                        </p:tav>
                                      </p:tavLst>
                                    </p:anim>
                                    <p:anim calcmode="lin" valueType="num">
                                      <p:cBhvr>
                                        <p:cTn id="10" dur="500" fill="hold"/>
                                        <p:tgtEl>
                                          <p:spTgt spid="22"/>
                                        </p:tgtEl>
                                        <p:attrNameLst>
                                          <p:attrName>ppt_h</p:attrName>
                                        </p:attrNameLst>
                                      </p:cBhvr>
                                      <p:tavLst>
                                        <p:tav tm="0">
                                          <p:val>
                                            <p:fltVal val="0"/>
                                          </p:val>
                                        </p:tav>
                                        <p:tav tm="100000">
                                          <p:val>
                                            <p:strVal val="#ppt_h"/>
                                          </p:val>
                                        </p:tav>
                                      </p:tavLst>
                                    </p:anim>
                                    <p:animEffect transition="in" filter="fade">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out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8" name="图片 24">
            <a:extLst>
              <a:ext uri="{FF2B5EF4-FFF2-40B4-BE49-F238E27FC236}">
                <a16:creationId xmlns:a16="http://schemas.microsoft.com/office/drawing/2014/main" id="{AF8CA8E9-908E-4BD1-8FA2-74FCDAF7EF7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12" name="图片 17">
            <a:extLst>
              <a:ext uri="{FF2B5EF4-FFF2-40B4-BE49-F238E27FC236}">
                <a16:creationId xmlns:a16="http://schemas.microsoft.com/office/drawing/2014/main" id="{42C80F20-75A9-4D1D-B402-238EE40F4E6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22" name="图片 18">
            <a:extLst>
              <a:ext uri="{FF2B5EF4-FFF2-40B4-BE49-F238E27FC236}">
                <a16:creationId xmlns:a16="http://schemas.microsoft.com/office/drawing/2014/main" id="{5ED96F91-36EE-4DB9-B38C-6DEFF382C67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27" name="图片 3">
            <a:extLst>
              <a:ext uri="{FF2B5EF4-FFF2-40B4-BE49-F238E27FC236}">
                <a16:creationId xmlns:a16="http://schemas.microsoft.com/office/drawing/2014/main" id="{39B603C3-5865-4534-848E-67931A4184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39836" b="66984"/>
          <a:stretch/>
        </p:blipFill>
        <p:spPr>
          <a:xfrm rot="16200000">
            <a:off x="-150212" y="5528920"/>
            <a:ext cx="1555066" cy="1280160"/>
          </a:xfrm>
          <a:prstGeom prst="rect">
            <a:avLst/>
          </a:prstGeom>
        </p:spPr>
      </p:pic>
      <p:sp>
        <p:nvSpPr>
          <p:cNvPr id="16" name="Rectangle 15">
            <a:extLst>
              <a:ext uri="{FF2B5EF4-FFF2-40B4-BE49-F238E27FC236}">
                <a16:creationId xmlns:a16="http://schemas.microsoft.com/office/drawing/2014/main" id="{A689BFE9-27D4-4778-8FEE-7656669E3DB5}"/>
              </a:ext>
            </a:extLst>
          </p:cNvPr>
          <p:cNvSpPr/>
          <p:nvPr/>
        </p:nvSpPr>
        <p:spPr>
          <a:xfrm>
            <a:off x="1447800" y="1495049"/>
            <a:ext cx="10287000" cy="646331"/>
          </a:xfrm>
          <a:custGeom>
            <a:avLst/>
            <a:gdLst>
              <a:gd name="connsiteX0" fmla="*/ 0 w 10287000"/>
              <a:gd name="connsiteY0" fmla="*/ 0 h 646331"/>
              <a:gd name="connsiteX1" fmla="*/ 10287000 w 10287000"/>
              <a:gd name="connsiteY1" fmla="*/ 0 h 646331"/>
              <a:gd name="connsiteX2" fmla="*/ 10287000 w 10287000"/>
              <a:gd name="connsiteY2" fmla="*/ 646331 h 646331"/>
              <a:gd name="connsiteX3" fmla="*/ 0 w 10287000"/>
              <a:gd name="connsiteY3" fmla="*/ 646331 h 646331"/>
              <a:gd name="connsiteX4" fmla="*/ 0 w 10287000"/>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0" h="646331" fill="none" extrusionOk="0">
                <a:moveTo>
                  <a:pt x="0" y="0"/>
                </a:moveTo>
                <a:cubicBezTo>
                  <a:pt x="2511567" y="-108347"/>
                  <a:pt x="8183753" y="-22314"/>
                  <a:pt x="10287000" y="0"/>
                </a:cubicBezTo>
                <a:cubicBezTo>
                  <a:pt x="10320366" y="167196"/>
                  <a:pt x="10256100" y="538725"/>
                  <a:pt x="10287000" y="646331"/>
                </a:cubicBezTo>
                <a:cubicBezTo>
                  <a:pt x="8044263" y="786550"/>
                  <a:pt x="2135212" y="733252"/>
                  <a:pt x="0" y="646331"/>
                </a:cubicBezTo>
                <a:cubicBezTo>
                  <a:pt x="-42728" y="490665"/>
                  <a:pt x="46341" y="102187"/>
                  <a:pt x="0" y="0"/>
                </a:cubicBezTo>
                <a:close/>
              </a:path>
              <a:path w="10287000" h="646331" stroke="0" extrusionOk="0">
                <a:moveTo>
                  <a:pt x="0" y="0"/>
                </a:moveTo>
                <a:cubicBezTo>
                  <a:pt x="2890462" y="-89055"/>
                  <a:pt x="7124538" y="83564"/>
                  <a:pt x="10287000" y="0"/>
                </a:cubicBezTo>
                <a:cubicBezTo>
                  <a:pt x="10332612" y="251455"/>
                  <a:pt x="10231755" y="478362"/>
                  <a:pt x="10287000" y="646331"/>
                </a:cubicBezTo>
                <a:cubicBezTo>
                  <a:pt x="7852656" y="769774"/>
                  <a:pt x="2217289" y="480391"/>
                  <a:pt x="0" y="646331"/>
                </a:cubicBezTo>
                <a:cubicBezTo>
                  <a:pt x="3960" y="335214"/>
                  <a:pt x="-54681" y="313143"/>
                  <a:pt x="0" y="0"/>
                </a:cubicBezTo>
                <a:close/>
              </a:path>
            </a:pathLst>
          </a:custGeom>
          <a:solidFill>
            <a:srgbClr val="FFF560"/>
          </a:solidFill>
          <a:ln>
            <a:solidFill>
              <a:schemeClr val="bg1">
                <a:lumMod val="95000"/>
              </a:schemeClr>
            </a:solidFill>
            <a:extLst>
              <a:ext uri="{C807C97D-BFC1-408E-A445-0C87EB9F89A2}">
                <ask:lineSketchStyleProps xmlns:ask="http://schemas.microsoft.com/office/drawing/2018/sketchyshapes" sd="1808019345">
                  <a:prstGeom prst="rect">
                    <a:avLst/>
                  </a:prstGeom>
                  <ask:type>
                    <ask:lineSketchCurved/>
                  </ask:type>
                </ask:lineSketchStyleProps>
              </a:ext>
            </a:extLst>
          </a:ln>
        </p:spPr>
        <p:txBody>
          <a:bodyPr wrap="square">
            <a:spAutoFit/>
          </a:bodyPr>
          <a:lstStyle/>
          <a:p>
            <a:pPr lvl="0" defTabSz="1218804"/>
            <a:r>
              <a:rPr lang="en-US" sz="3600" dirty="0" err="1">
                <a:solidFill>
                  <a:srgbClr val="E53238">
                    <a:lumMod val="75000"/>
                  </a:srgbClr>
                </a:solidFill>
                <a:latin typeface="Calibri" panose="020F0502020204030204" pitchFamily="34" charset="0"/>
                <a:ea typeface="微软雅黑"/>
                <a:cs typeface="Calibri" panose="020F0502020204030204" pitchFamily="34" charset="0"/>
              </a:rPr>
              <a:t>Bắt</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đầu</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bằng</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ch</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vi-VN" sz="3600" dirty="0">
                <a:solidFill>
                  <a:srgbClr val="E53238">
                    <a:lumMod val="75000"/>
                  </a:srgbClr>
                </a:solidFill>
                <a:latin typeface="Calibri" panose="020F0502020204030204" pitchFamily="34" charset="0"/>
                <a:ea typeface="微软雅黑"/>
                <a:cs typeface="Calibri" panose="020F0502020204030204" pitchFamily="34" charset="0"/>
              </a:rPr>
              <a:t>che chở, chúm chím,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chắp</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tay</a:t>
            </a:r>
            <a:r>
              <a:rPr lang="en-US" sz="3600" dirty="0">
                <a:solidFill>
                  <a:srgbClr val="E53238">
                    <a:lumMod val="75000"/>
                  </a:srgbClr>
                </a:solidFill>
                <a:latin typeface="Calibri" panose="020F0502020204030204" pitchFamily="34" charset="0"/>
                <a:ea typeface="微软雅黑"/>
                <a:cs typeface="Calibri" panose="020F0502020204030204" pitchFamily="34" charset="0"/>
              </a:rPr>
              <a:t>…..</a:t>
            </a:r>
            <a:endParaRPr kumimoji="0" lang="fi-FI" sz="3600" b="0" i="0" u="none" strike="noStrike" kern="1200" cap="none" spc="0" normalizeH="0" baseline="0" noProof="0" dirty="0">
              <a:ln>
                <a:noFill/>
              </a:ln>
              <a:solidFill>
                <a:srgbClr val="E53238">
                  <a:lumMod val="75000"/>
                </a:srgbClr>
              </a:solidFill>
              <a:effectLst/>
              <a:uLnTx/>
              <a:uFillTx/>
              <a:latin typeface="Calibri" panose="020F0502020204030204" pitchFamily="34" charset="0"/>
              <a:ea typeface="微软雅黑"/>
              <a:cs typeface="Calibri" panose="020F0502020204030204" pitchFamily="34" charset="0"/>
            </a:endParaRPr>
          </a:p>
        </p:txBody>
      </p:sp>
      <p:sp>
        <p:nvSpPr>
          <p:cNvPr id="17" name="Rectangle 16">
            <a:extLst>
              <a:ext uri="{FF2B5EF4-FFF2-40B4-BE49-F238E27FC236}">
                <a16:creationId xmlns:a16="http://schemas.microsoft.com/office/drawing/2014/main" id="{1C44975C-AE2C-4C2D-8C47-7EAA49F3896D}"/>
              </a:ext>
            </a:extLst>
          </p:cNvPr>
          <p:cNvSpPr/>
          <p:nvPr/>
        </p:nvSpPr>
        <p:spPr>
          <a:xfrm>
            <a:off x="1428750" y="2828549"/>
            <a:ext cx="10001250" cy="646331"/>
          </a:xfrm>
          <a:custGeom>
            <a:avLst/>
            <a:gdLst>
              <a:gd name="connsiteX0" fmla="*/ 0 w 10001250"/>
              <a:gd name="connsiteY0" fmla="*/ 0 h 646331"/>
              <a:gd name="connsiteX1" fmla="*/ 10001250 w 10001250"/>
              <a:gd name="connsiteY1" fmla="*/ 0 h 646331"/>
              <a:gd name="connsiteX2" fmla="*/ 10001250 w 10001250"/>
              <a:gd name="connsiteY2" fmla="*/ 646331 h 646331"/>
              <a:gd name="connsiteX3" fmla="*/ 0 w 10001250"/>
              <a:gd name="connsiteY3" fmla="*/ 646331 h 646331"/>
              <a:gd name="connsiteX4" fmla="*/ 0 w 10001250"/>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50" h="646331" fill="none" extrusionOk="0">
                <a:moveTo>
                  <a:pt x="0" y="0"/>
                </a:moveTo>
                <a:cubicBezTo>
                  <a:pt x="3854565" y="-108347"/>
                  <a:pt x="5183366" y="-22314"/>
                  <a:pt x="10001250" y="0"/>
                </a:cubicBezTo>
                <a:cubicBezTo>
                  <a:pt x="10034616" y="167196"/>
                  <a:pt x="9970350" y="538725"/>
                  <a:pt x="10001250" y="646331"/>
                </a:cubicBezTo>
                <a:cubicBezTo>
                  <a:pt x="7101310" y="786550"/>
                  <a:pt x="1192239" y="733252"/>
                  <a:pt x="0" y="646331"/>
                </a:cubicBezTo>
                <a:cubicBezTo>
                  <a:pt x="-42728" y="490665"/>
                  <a:pt x="46341" y="102187"/>
                  <a:pt x="0" y="0"/>
                </a:cubicBezTo>
                <a:close/>
              </a:path>
              <a:path w="10001250" h="646331" stroke="0" extrusionOk="0">
                <a:moveTo>
                  <a:pt x="0" y="0"/>
                </a:moveTo>
                <a:cubicBezTo>
                  <a:pt x="4004869" y="-89055"/>
                  <a:pt x="8581851" y="83564"/>
                  <a:pt x="10001250" y="0"/>
                </a:cubicBezTo>
                <a:cubicBezTo>
                  <a:pt x="10046862" y="251455"/>
                  <a:pt x="9946005" y="478362"/>
                  <a:pt x="10001250" y="646331"/>
                </a:cubicBezTo>
                <a:cubicBezTo>
                  <a:pt x="5309510" y="769774"/>
                  <a:pt x="3560316" y="480391"/>
                  <a:pt x="0" y="646331"/>
                </a:cubicBezTo>
                <a:cubicBezTo>
                  <a:pt x="3960" y="335214"/>
                  <a:pt x="-54681" y="313143"/>
                  <a:pt x="0" y="0"/>
                </a:cubicBezTo>
                <a:close/>
              </a:path>
            </a:pathLst>
          </a:custGeom>
          <a:solidFill>
            <a:schemeClr val="accent2">
              <a:lumMod val="40000"/>
              <a:lumOff val="60000"/>
            </a:schemeClr>
          </a:solidFill>
          <a:ln>
            <a:solidFill>
              <a:schemeClr val="bg1">
                <a:lumMod val="95000"/>
              </a:schemeClr>
            </a:solidFill>
            <a:extLst>
              <a:ext uri="{C807C97D-BFC1-408E-A445-0C87EB9F89A2}">
                <ask:lineSketchStyleProps xmlns:ask="http://schemas.microsoft.com/office/drawing/2018/sketchyshapes" sd="1808019345">
                  <a:prstGeom prst="rect">
                    <a:avLst/>
                  </a:prstGeom>
                  <ask:type>
                    <ask:lineSketchCurved/>
                  </ask:type>
                </ask:lineSketchStyleProps>
              </a:ext>
            </a:extLst>
          </a:ln>
        </p:spPr>
        <p:txBody>
          <a:bodyPr wrap="square">
            <a:spAutoFit/>
          </a:bodyPr>
          <a:lstStyle/>
          <a:p>
            <a:pPr lvl="0" algn="ctr" defTabSz="1218804"/>
            <a:r>
              <a:rPr lang="vi-VN" sz="3600" dirty="0">
                <a:solidFill>
                  <a:srgbClr val="E53238">
                    <a:lumMod val="75000"/>
                  </a:srgbClr>
                </a:solidFill>
                <a:latin typeface="Calibri" panose="020F0502020204030204" pitchFamily="34" charset="0"/>
                <a:ea typeface="微软雅黑"/>
                <a:cs typeface="Calibri" panose="020F0502020204030204" pitchFamily="34" charset="0"/>
              </a:rPr>
              <a:t>Bắt đầu bằng </a:t>
            </a:r>
            <a:r>
              <a:rPr lang="en-US" sz="3600" dirty="0">
                <a:solidFill>
                  <a:srgbClr val="E53238">
                    <a:lumMod val="75000"/>
                  </a:srgbClr>
                </a:solidFill>
                <a:latin typeface="Calibri" panose="020F0502020204030204" pitchFamily="34" charset="0"/>
                <a:ea typeface="微软雅黑"/>
                <a:cs typeface="Calibri" panose="020F0502020204030204" pitchFamily="34" charset="0"/>
              </a:rPr>
              <a:t>tr</a:t>
            </a:r>
            <a:r>
              <a:rPr lang="vi-VN" sz="3600" dirty="0">
                <a:solidFill>
                  <a:srgbClr val="E53238">
                    <a:lumMod val="75000"/>
                  </a:srgbClr>
                </a:solidFill>
                <a:latin typeface="Calibri" panose="020F0502020204030204" pitchFamily="34" charset="0"/>
                <a:ea typeface="微软雅黑"/>
                <a:cs typeface="Calibri" panose="020F0502020204030204" pitchFamily="34" charset="0"/>
              </a:rPr>
              <a:t>:  trung thu, miếng trầu</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trốn</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tìm</a:t>
            </a:r>
            <a:r>
              <a:rPr lang="en-US" sz="3600" dirty="0">
                <a:solidFill>
                  <a:srgbClr val="E53238">
                    <a:lumMod val="75000"/>
                  </a:srgbClr>
                </a:solidFill>
                <a:latin typeface="Calibri" panose="020F0502020204030204" pitchFamily="34" charset="0"/>
                <a:ea typeface="微软雅黑"/>
                <a:cs typeface="Calibri" panose="020F0502020204030204" pitchFamily="34" charset="0"/>
              </a:rPr>
              <a:t>…</a:t>
            </a:r>
            <a:endParaRPr lang="vi-VN" sz="3600" dirty="0">
              <a:solidFill>
                <a:srgbClr val="E53238">
                  <a:lumMod val="75000"/>
                </a:srgbClr>
              </a:solidFill>
              <a:latin typeface="Calibri" panose="020F0502020204030204" pitchFamily="34" charset="0"/>
              <a:ea typeface="微软雅黑"/>
              <a:cs typeface="Calibri" panose="020F0502020204030204" pitchFamily="34" charset="0"/>
            </a:endParaRPr>
          </a:p>
        </p:txBody>
      </p:sp>
      <p:sp>
        <p:nvSpPr>
          <p:cNvPr id="18" name="Rectangle 17">
            <a:extLst>
              <a:ext uri="{FF2B5EF4-FFF2-40B4-BE49-F238E27FC236}">
                <a16:creationId xmlns:a16="http://schemas.microsoft.com/office/drawing/2014/main" id="{F8141F79-E33F-4B91-BD28-6A4A175E76D7}"/>
              </a:ext>
            </a:extLst>
          </p:cNvPr>
          <p:cNvSpPr/>
          <p:nvPr/>
        </p:nvSpPr>
        <p:spPr>
          <a:xfrm>
            <a:off x="1438275" y="3923924"/>
            <a:ext cx="10287000" cy="646331"/>
          </a:xfrm>
          <a:custGeom>
            <a:avLst/>
            <a:gdLst>
              <a:gd name="connsiteX0" fmla="*/ 0 w 10287000"/>
              <a:gd name="connsiteY0" fmla="*/ 0 h 646331"/>
              <a:gd name="connsiteX1" fmla="*/ 10287000 w 10287000"/>
              <a:gd name="connsiteY1" fmla="*/ 0 h 646331"/>
              <a:gd name="connsiteX2" fmla="*/ 10287000 w 10287000"/>
              <a:gd name="connsiteY2" fmla="*/ 646331 h 646331"/>
              <a:gd name="connsiteX3" fmla="*/ 0 w 10287000"/>
              <a:gd name="connsiteY3" fmla="*/ 646331 h 646331"/>
              <a:gd name="connsiteX4" fmla="*/ 0 w 10287000"/>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0" h="646331" fill="none" extrusionOk="0">
                <a:moveTo>
                  <a:pt x="0" y="0"/>
                </a:moveTo>
                <a:cubicBezTo>
                  <a:pt x="2511567" y="-108347"/>
                  <a:pt x="8183753" y="-22314"/>
                  <a:pt x="10287000" y="0"/>
                </a:cubicBezTo>
                <a:cubicBezTo>
                  <a:pt x="10320366" y="167196"/>
                  <a:pt x="10256100" y="538725"/>
                  <a:pt x="10287000" y="646331"/>
                </a:cubicBezTo>
                <a:cubicBezTo>
                  <a:pt x="8044263" y="786550"/>
                  <a:pt x="2135212" y="733252"/>
                  <a:pt x="0" y="646331"/>
                </a:cubicBezTo>
                <a:cubicBezTo>
                  <a:pt x="-42728" y="490665"/>
                  <a:pt x="46341" y="102187"/>
                  <a:pt x="0" y="0"/>
                </a:cubicBezTo>
                <a:close/>
              </a:path>
              <a:path w="10287000" h="646331" stroke="0" extrusionOk="0">
                <a:moveTo>
                  <a:pt x="0" y="0"/>
                </a:moveTo>
                <a:cubicBezTo>
                  <a:pt x="2890462" y="-89055"/>
                  <a:pt x="7124538" y="83564"/>
                  <a:pt x="10287000" y="0"/>
                </a:cubicBezTo>
                <a:cubicBezTo>
                  <a:pt x="10332612" y="251455"/>
                  <a:pt x="10231755" y="478362"/>
                  <a:pt x="10287000" y="646331"/>
                </a:cubicBezTo>
                <a:cubicBezTo>
                  <a:pt x="7852656" y="769774"/>
                  <a:pt x="2217289" y="480391"/>
                  <a:pt x="0" y="646331"/>
                </a:cubicBezTo>
                <a:cubicBezTo>
                  <a:pt x="3960" y="335214"/>
                  <a:pt x="-54681" y="313143"/>
                  <a:pt x="0" y="0"/>
                </a:cubicBezTo>
                <a:close/>
              </a:path>
            </a:pathLst>
          </a:custGeom>
          <a:solidFill>
            <a:srgbClr val="FFF560"/>
          </a:solidFill>
          <a:ln>
            <a:solidFill>
              <a:schemeClr val="bg1">
                <a:lumMod val="95000"/>
              </a:schemeClr>
            </a:solidFill>
            <a:extLst>
              <a:ext uri="{C807C97D-BFC1-408E-A445-0C87EB9F89A2}">
                <ask:lineSketchStyleProps xmlns:ask="http://schemas.microsoft.com/office/drawing/2018/sketchyshapes" sd="1808019345">
                  <a:prstGeom prst="rect">
                    <a:avLst/>
                  </a:prstGeom>
                  <ask:type>
                    <ask:lineSketchCurved/>
                  </ask:type>
                </ask:lineSketchStyleProps>
              </a:ext>
            </a:extLst>
          </a:ln>
        </p:spPr>
        <p:txBody>
          <a:bodyPr wrap="square">
            <a:spAutoFit/>
          </a:bodyPr>
          <a:lstStyle/>
          <a:p>
            <a:pPr lvl="0" defTabSz="1218804"/>
            <a:r>
              <a:rPr lang="en-US" sz="3600" dirty="0" err="1">
                <a:solidFill>
                  <a:srgbClr val="E53238">
                    <a:lumMod val="75000"/>
                  </a:srgbClr>
                </a:solidFill>
                <a:latin typeface="Calibri" panose="020F0502020204030204" pitchFamily="34" charset="0"/>
                <a:ea typeface="微软雅黑"/>
                <a:cs typeface="Calibri" panose="020F0502020204030204" pitchFamily="34" charset="0"/>
              </a:rPr>
              <a:t>Bắt</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đầu</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bằng</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ăn</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cái</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khăn</a:t>
            </a:r>
            <a:r>
              <a:rPr lang="vi-VN"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săn</a:t>
            </a:r>
            <a:r>
              <a:rPr lang="en-US" sz="3600" dirty="0">
                <a:solidFill>
                  <a:srgbClr val="E53238">
                    <a:lumMod val="75000"/>
                  </a:srgbClr>
                </a:solidFill>
                <a:latin typeface="Calibri" panose="020F0502020204030204" pitchFamily="34" charset="0"/>
                <a:ea typeface="微软雅黑"/>
                <a:cs typeface="Calibri" panose="020F0502020204030204" pitchFamily="34" charset="0"/>
              </a:rPr>
              <a:t>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bắt</a:t>
            </a:r>
            <a:r>
              <a:rPr lang="vi-VN" sz="3600" dirty="0">
                <a:solidFill>
                  <a:srgbClr val="E53238">
                    <a:lumMod val="75000"/>
                  </a:srgbClr>
                </a:solidFill>
                <a:latin typeface="Calibri" panose="020F0502020204030204" pitchFamily="34" charset="0"/>
                <a:ea typeface="微软雅黑"/>
                <a:cs typeface="Calibri" panose="020F0502020204030204" pitchFamily="34" charset="0"/>
              </a:rPr>
              <a:t>, khăn quàng</a:t>
            </a:r>
            <a:r>
              <a:rPr lang="en-US" sz="3600" dirty="0">
                <a:solidFill>
                  <a:srgbClr val="E53238">
                    <a:lumMod val="75000"/>
                  </a:srgbClr>
                </a:solidFill>
                <a:latin typeface="Calibri" panose="020F0502020204030204" pitchFamily="34" charset="0"/>
                <a:ea typeface="微软雅黑"/>
                <a:cs typeface="Calibri" panose="020F0502020204030204" pitchFamily="34" charset="0"/>
              </a:rPr>
              <a:t>…</a:t>
            </a:r>
            <a:endParaRPr kumimoji="0" lang="fi-FI" sz="3600" b="0" i="0" u="none" strike="noStrike" kern="1200" cap="none" spc="0" normalizeH="0" baseline="0" noProof="0" dirty="0">
              <a:ln>
                <a:noFill/>
              </a:ln>
              <a:solidFill>
                <a:srgbClr val="E53238">
                  <a:lumMod val="75000"/>
                </a:srgbClr>
              </a:solidFill>
              <a:effectLst/>
              <a:uLnTx/>
              <a:uFillTx/>
              <a:latin typeface="Calibri" panose="020F0502020204030204" pitchFamily="34" charset="0"/>
              <a:ea typeface="微软雅黑"/>
              <a:cs typeface="Calibri" panose="020F0502020204030204" pitchFamily="34" charset="0"/>
            </a:endParaRPr>
          </a:p>
        </p:txBody>
      </p:sp>
      <p:sp>
        <p:nvSpPr>
          <p:cNvPr id="19" name="Rectangle 18">
            <a:extLst>
              <a:ext uri="{FF2B5EF4-FFF2-40B4-BE49-F238E27FC236}">
                <a16:creationId xmlns:a16="http://schemas.microsoft.com/office/drawing/2014/main" id="{3643202C-7174-4C6F-867C-4D3FEB0C1911}"/>
              </a:ext>
            </a:extLst>
          </p:cNvPr>
          <p:cNvSpPr/>
          <p:nvPr/>
        </p:nvSpPr>
        <p:spPr>
          <a:xfrm>
            <a:off x="1190625" y="4990724"/>
            <a:ext cx="10287000" cy="646331"/>
          </a:xfrm>
          <a:custGeom>
            <a:avLst/>
            <a:gdLst>
              <a:gd name="connsiteX0" fmla="*/ 0 w 10287000"/>
              <a:gd name="connsiteY0" fmla="*/ 0 h 646331"/>
              <a:gd name="connsiteX1" fmla="*/ 10287000 w 10287000"/>
              <a:gd name="connsiteY1" fmla="*/ 0 h 646331"/>
              <a:gd name="connsiteX2" fmla="*/ 10287000 w 10287000"/>
              <a:gd name="connsiteY2" fmla="*/ 646331 h 646331"/>
              <a:gd name="connsiteX3" fmla="*/ 0 w 10287000"/>
              <a:gd name="connsiteY3" fmla="*/ 646331 h 646331"/>
              <a:gd name="connsiteX4" fmla="*/ 0 w 10287000"/>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0" h="646331" fill="none" extrusionOk="0">
                <a:moveTo>
                  <a:pt x="0" y="0"/>
                </a:moveTo>
                <a:cubicBezTo>
                  <a:pt x="2511567" y="-108347"/>
                  <a:pt x="8183753" y="-22314"/>
                  <a:pt x="10287000" y="0"/>
                </a:cubicBezTo>
                <a:cubicBezTo>
                  <a:pt x="10320366" y="167196"/>
                  <a:pt x="10256100" y="538725"/>
                  <a:pt x="10287000" y="646331"/>
                </a:cubicBezTo>
                <a:cubicBezTo>
                  <a:pt x="8044263" y="786550"/>
                  <a:pt x="2135212" y="733252"/>
                  <a:pt x="0" y="646331"/>
                </a:cubicBezTo>
                <a:cubicBezTo>
                  <a:pt x="-42728" y="490665"/>
                  <a:pt x="46341" y="102187"/>
                  <a:pt x="0" y="0"/>
                </a:cubicBezTo>
                <a:close/>
              </a:path>
              <a:path w="10287000" h="646331" stroke="0" extrusionOk="0">
                <a:moveTo>
                  <a:pt x="0" y="0"/>
                </a:moveTo>
                <a:cubicBezTo>
                  <a:pt x="2890462" y="-89055"/>
                  <a:pt x="7124538" y="83564"/>
                  <a:pt x="10287000" y="0"/>
                </a:cubicBezTo>
                <a:cubicBezTo>
                  <a:pt x="10332612" y="251455"/>
                  <a:pt x="10231755" y="478362"/>
                  <a:pt x="10287000" y="646331"/>
                </a:cubicBezTo>
                <a:cubicBezTo>
                  <a:pt x="7852656" y="769774"/>
                  <a:pt x="2217289" y="480391"/>
                  <a:pt x="0" y="646331"/>
                </a:cubicBezTo>
                <a:cubicBezTo>
                  <a:pt x="3960" y="335214"/>
                  <a:pt x="-54681" y="313143"/>
                  <a:pt x="0" y="0"/>
                </a:cubicBezTo>
                <a:close/>
              </a:path>
            </a:pathLst>
          </a:custGeom>
          <a:solidFill>
            <a:schemeClr val="accent2">
              <a:lumMod val="40000"/>
              <a:lumOff val="60000"/>
            </a:schemeClr>
          </a:solidFill>
          <a:ln>
            <a:solidFill>
              <a:schemeClr val="bg1">
                <a:lumMod val="95000"/>
              </a:schemeClr>
            </a:solidFill>
            <a:extLst>
              <a:ext uri="{C807C97D-BFC1-408E-A445-0C87EB9F89A2}">
                <ask:lineSketchStyleProps xmlns:ask="http://schemas.microsoft.com/office/drawing/2018/sketchyshapes" sd="1808019345">
                  <a:prstGeom prst="rect">
                    <a:avLst/>
                  </a:prstGeom>
                  <ask:type>
                    <ask:lineSketchCurved/>
                  </ask:type>
                </ask:lineSketchStyleProps>
              </a:ext>
            </a:extLst>
          </a:ln>
        </p:spPr>
        <p:txBody>
          <a:bodyPr wrap="square">
            <a:spAutoFit/>
          </a:bodyPr>
          <a:lstStyle/>
          <a:p>
            <a:pPr lvl="0" algn="ctr" defTabSz="1218804"/>
            <a:r>
              <a:rPr lang="vi-VN" sz="3600" dirty="0">
                <a:solidFill>
                  <a:srgbClr val="E53238">
                    <a:lumMod val="75000"/>
                  </a:srgbClr>
                </a:solidFill>
                <a:latin typeface="Calibri" panose="020F0502020204030204" pitchFamily="34" charset="0"/>
                <a:ea typeface="微软雅黑"/>
                <a:cs typeface="Calibri" panose="020F0502020204030204" pitchFamily="34" charset="0"/>
              </a:rPr>
              <a:t>Bắt đầu bằng </a:t>
            </a:r>
            <a:r>
              <a:rPr lang="en-US" sz="3600" dirty="0" err="1">
                <a:solidFill>
                  <a:srgbClr val="E53238">
                    <a:lumMod val="75000"/>
                  </a:srgbClr>
                </a:solidFill>
                <a:latin typeface="Calibri" panose="020F0502020204030204" pitchFamily="34" charset="0"/>
                <a:ea typeface="微软雅黑"/>
                <a:cs typeface="Calibri" panose="020F0502020204030204" pitchFamily="34" charset="0"/>
              </a:rPr>
              <a:t>ăng</a:t>
            </a:r>
            <a:r>
              <a:rPr lang="vi-VN" sz="3600" dirty="0">
                <a:solidFill>
                  <a:srgbClr val="E53238">
                    <a:lumMod val="75000"/>
                  </a:srgbClr>
                </a:solidFill>
                <a:latin typeface="Calibri" panose="020F0502020204030204" pitchFamily="34" charset="0"/>
                <a:ea typeface="微软雅黑"/>
                <a:cs typeface="Calibri" panose="020F0502020204030204" pitchFamily="34" charset="0"/>
              </a:rPr>
              <a:t>:  mặt trăng, tung tăng, khăn quàng</a:t>
            </a:r>
            <a:r>
              <a:rPr lang="en-US" sz="3600" dirty="0">
                <a:solidFill>
                  <a:srgbClr val="E53238">
                    <a:lumMod val="75000"/>
                  </a:srgbClr>
                </a:solidFill>
                <a:latin typeface="Calibri" panose="020F0502020204030204" pitchFamily="34" charset="0"/>
                <a:ea typeface="微软雅黑"/>
                <a:cs typeface="Calibri" panose="020F0502020204030204" pitchFamily="34" charset="0"/>
              </a:rPr>
              <a:t>..</a:t>
            </a:r>
            <a:endParaRPr lang="vi-VN" sz="3600" dirty="0">
              <a:solidFill>
                <a:srgbClr val="E53238">
                  <a:lumMod val="75000"/>
                </a:srgbClr>
              </a:solidFill>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050425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 calcmode="lin" valueType="num">
                                      <p:cBhvr>
                                        <p:cTn id="9" dur="500" fill="hold"/>
                                        <p:tgtEl>
                                          <p:spTgt spid="22"/>
                                        </p:tgtEl>
                                        <p:attrNameLst>
                                          <p:attrName>ppt_w</p:attrName>
                                        </p:attrNameLst>
                                      </p:cBhvr>
                                      <p:tavLst>
                                        <p:tav tm="0">
                                          <p:val>
                                            <p:fltVal val="0"/>
                                          </p:val>
                                        </p:tav>
                                        <p:tav tm="100000">
                                          <p:val>
                                            <p:strVal val="#ppt_w"/>
                                          </p:val>
                                        </p:tav>
                                      </p:tavLst>
                                    </p:anim>
                                    <p:anim calcmode="lin" valueType="num">
                                      <p:cBhvr>
                                        <p:cTn id="10" dur="500" fill="hold"/>
                                        <p:tgtEl>
                                          <p:spTgt spid="22"/>
                                        </p:tgtEl>
                                        <p:attrNameLst>
                                          <p:attrName>ppt_h</p:attrName>
                                        </p:attrNameLst>
                                      </p:cBhvr>
                                      <p:tavLst>
                                        <p:tav tm="0">
                                          <p:val>
                                            <p:fltVal val="0"/>
                                          </p:val>
                                        </p:tav>
                                        <p:tav tm="100000">
                                          <p:val>
                                            <p:strVal val="#ppt_h"/>
                                          </p:val>
                                        </p:tav>
                                      </p:tavLst>
                                    </p:anim>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8" name="图片 24">
            <a:extLst>
              <a:ext uri="{FF2B5EF4-FFF2-40B4-BE49-F238E27FC236}">
                <a16:creationId xmlns:a16="http://schemas.microsoft.com/office/drawing/2014/main" id="{AF8CA8E9-908E-4BD1-8FA2-74FCDAF7EF7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12" name="图片 17">
            <a:extLst>
              <a:ext uri="{FF2B5EF4-FFF2-40B4-BE49-F238E27FC236}">
                <a16:creationId xmlns:a16="http://schemas.microsoft.com/office/drawing/2014/main" id="{42C80F20-75A9-4D1D-B402-238EE40F4E6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sp>
        <p:nvSpPr>
          <p:cNvPr id="13" name="卷形: 垂直 23">
            <a:extLst>
              <a:ext uri="{FF2B5EF4-FFF2-40B4-BE49-F238E27FC236}">
                <a16:creationId xmlns:a16="http://schemas.microsoft.com/office/drawing/2014/main" id="{9C2365CF-0978-4FA7-97C3-C929FEB7290F}"/>
              </a:ext>
            </a:extLst>
          </p:cNvPr>
          <p:cNvSpPr/>
          <p:nvPr/>
        </p:nvSpPr>
        <p:spPr>
          <a:xfrm rot="16200000">
            <a:off x="5786334" y="-160772"/>
            <a:ext cx="4228196" cy="7323613"/>
          </a:xfrm>
          <a:custGeom>
            <a:avLst/>
            <a:gdLst>
              <a:gd name="connsiteX0" fmla="*/ 264262 w 4228196"/>
              <a:gd name="connsiteY0" fmla="*/ 7323613 h 7323613"/>
              <a:gd name="connsiteX1" fmla="*/ 528524 w 4228196"/>
              <a:gd name="connsiteY1" fmla="*/ 7059351 h 7323613"/>
              <a:gd name="connsiteX2" fmla="*/ 264262 w 4228196"/>
              <a:gd name="connsiteY2" fmla="*/ 7059351 h 7323613"/>
              <a:gd name="connsiteX3" fmla="*/ 396393 w 4228196"/>
              <a:gd name="connsiteY3" fmla="*/ 6927220 h 7323613"/>
              <a:gd name="connsiteX4" fmla="*/ 264262 w 4228196"/>
              <a:gd name="connsiteY4" fmla="*/ 6795089 h 7323613"/>
              <a:gd name="connsiteX5" fmla="*/ 528525 w 4228196"/>
              <a:gd name="connsiteY5" fmla="*/ 6795089 h 7323613"/>
              <a:gd name="connsiteX6" fmla="*/ 528525 w 4228196"/>
              <a:gd name="connsiteY6" fmla="*/ 264262 h 7323613"/>
              <a:gd name="connsiteX7" fmla="*/ 792787 w 4228196"/>
              <a:gd name="connsiteY7" fmla="*/ 0 h 7323613"/>
              <a:gd name="connsiteX8" fmla="*/ 3963934 w 4228196"/>
              <a:gd name="connsiteY8" fmla="*/ 0 h 7323613"/>
              <a:gd name="connsiteX9" fmla="*/ 4228196 w 4228196"/>
              <a:gd name="connsiteY9" fmla="*/ 264262 h 7323613"/>
              <a:gd name="connsiteX10" fmla="*/ 3963934 w 4228196"/>
              <a:gd name="connsiteY10" fmla="*/ 528524 h 7323613"/>
              <a:gd name="connsiteX11" fmla="*/ 3699672 w 4228196"/>
              <a:gd name="connsiteY11" fmla="*/ 528525 h 7323613"/>
              <a:gd name="connsiteX12" fmla="*/ 3699672 w 4228196"/>
              <a:gd name="connsiteY12" fmla="*/ 7059351 h 7323613"/>
              <a:gd name="connsiteX13" fmla="*/ 3435410 w 4228196"/>
              <a:gd name="connsiteY13" fmla="*/ 7323613 h 7323613"/>
              <a:gd name="connsiteX14" fmla="*/ 264262 w 4228196"/>
              <a:gd name="connsiteY14" fmla="*/ 7323613 h 7323613"/>
              <a:gd name="connsiteX15" fmla="*/ 1057049 w 4228196"/>
              <a:gd name="connsiteY15" fmla="*/ 264262 h 7323613"/>
              <a:gd name="connsiteX16" fmla="*/ 792787 w 4228196"/>
              <a:gd name="connsiteY16" fmla="*/ 528524 h 7323613"/>
              <a:gd name="connsiteX17" fmla="*/ 660656 w 4228196"/>
              <a:gd name="connsiteY17" fmla="*/ 396393 h 7323613"/>
              <a:gd name="connsiteX18" fmla="*/ 792787 w 4228196"/>
              <a:gd name="connsiteY18" fmla="*/ 264262 h 7323613"/>
              <a:gd name="connsiteX19" fmla="*/ 1057049 w 4228196"/>
              <a:gd name="connsiteY19" fmla="*/ 264262 h 7323613"/>
              <a:gd name="connsiteX0" fmla="*/ 1057049 w 4228196"/>
              <a:gd name="connsiteY0" fmla="*/ 264262 h 7323613"/>
              <a:gd name="connsiteX1" fmla="*/ 792787 w 4228196"/>
              <a:gd name="connsiteY1" fmla="*/ 528524 h 7323613"/>
              <a:gd name="connsiteX2" fmla="*/ 660656 w 4228196"/>
              <a:gd name="connsiteY2" fmla="*/ 396393 h 7323613"/>
              <a:gd name="connsiteX3" fmla="*/ 792787 w 4228196"/>
              <a:gd name="connsiteY3" fmla="*/ 264262 h 7323613"/>
              <a:gd name="connsiteX4" fmla="*/ 1057049 w 4228196"/>
              <a:gd name="connsiteY4" fmla="*/ 264262 h 7323613"/>
              <a:gd name="connsiteX5" fmla="*/ 528525 w 4228196"/>
              <a:gd name="connsiteY5" fmla="*/ 7059351 h 7323613"/>
              <a:gd name="connsiteX6" fmla="*/ 264263 w 4228196"/>
              <a:gd name="connsiteY6" fmla="*/ 7323613 h 7323613"/>
              <a:gd name="connsiteX7" fmla="*/ 1 w 4228196"/>
              <a:gd name="connsiteY7" fmla="*/ 7059351 h 7323613"/>
              <a:gd name="connsiteX8" fmla="*/ 264263 w 4228196"/>
              <a:gd name="connsiteY8" fmla="*/ 6795089 h 7323613"/>
              <a:gd name="connsiteX9" fmla="*/ 396394 w 4228196"/>
              <a:gd name="connsiteY9" fmla="*/ 6927220 h 7323613"/>
              <a:gd name="connsiteX10" fmla="*/ 264263 w 4228196"/>
              <a:gd name="connsiteY10" fmla="*/ 7059351 h 7323613"/>
              <a:gd name="connsiteX11" fmla="*/ 528525 w 4228196"/>
              <a:gd name="connsiteY11" fmla="*/ 7059351 h 7323613"/>
              <a:gd name="connsiteX0" fmla="*/ 528525 w 4228196"/>
              <a:gd name="connsiteY0" fmla="*/ 6795089 h 7323613"/>
              <a:gd name="connsiteX1" fmla="*/ 528525 w 4228196"/>
              <a:gd name="connsiteY1" fmla="*/ 264262 h 7323613"/>
              <a:gd name="connsiteX2" fmla="*/ 792787 w 4228196"/>
              <a:gd name="connsiteY2" fmla="*/ 0 h 7323613"/>
              <a:gd name="connsiteX3" fmla="*/ 3963934 w 4228196"/>
              <a:gd name="connsiteY3" fmla="*/ 0 h 7323613"/>
              <a:gd name="connsiteX4" fmla="*/ 4228196 w 4228196"/>
              <a:gd name="connsiteY4" fmla="*/ 264262 h 7323613"/>
              <a:gd name="connsiteX5" fmla="*/ 3963934 w 4228196"/>
              <a:gd name="connsiteY5" fmla="*/ 528524 h 7323613"/>
              <a:gd name="connsiteX6" fmla="*/ 3699672 w 4228196"/>
              <a:gd name="connsiteY6" fmla="*/ 528525 h 7323613"/>
              <a:gd name="connsiteX7" fmla="*/ 3699672 w 4228196"/>
              <a:gd name="connsiteY7" fmla="*/ 7059351 h 7323613"/>
              <a:gd name="connsiteX8" fmla="*/ 3435410 w 4228196"/>
              <a:gd name="connsiteY8" fmla="*/ 7323613 h 7323613"/>
              <a:gd name="connsiteX9" fmla="*/ 264262 w 4228196"/>
              <a:gd name="connsiteY9" fmla="*/ 7323613 h 7323613"/>
              <a:gd name="connsiteX10" fmla="*/ 0 w 4228196"/>
              <a:gd name="connsiteY10" fmla="*/ 7059351 h 7323613"/>
              <a:gd name="connsiteX11" fmla="*/ 264262 w 4228196"/>
              <a:gd name="connsiteY11" fmla="*/ 6795089 h 7323613"/>
              <a:gd name="connsiteX12" fmla="*/ 528525 w 4228196"/>
              <a:gd name="connsiteY12" fmla="*/ 6795089 h 7323613"/>
              <a:gd name="connsiteX13" fmla="*/ 792787 w 4228196"/>
              <a:gd name="connsiteY13" fmla="*/ 0 h 7323613"/>
              <a:gd name="connsiteX14" fmla="*/ 1057049 w 4228196"/>
              <a:gd name="connsiteY14" fmla="*/ 264262 h 7323613"/>
              <a:gd name="connsiteX15" fmla="*/ 792787 w 4228196"/>
              <a:gd name="connsiteY15" fmla="*/ 528524 h 7323613"/>
              <a:gd name="connsiteX16" fmla="*/ 660656 w 4228196"/>
              <a:gd name="connsiteY16" fmla="*/ 396393 h 7323613"/>
              <a:gd name="connsiteX17" fmla="*/ 792787 w 4228196"/>
              <a:gd name="connsiteY17" fmla="*/ 264262 h 7323613"/>
              <a:gd name="connsiteX18" fmla="*/ 1057049 w 4228196"/>
              <a:gd name="connsiteY18" fmla="*/ 264262 h 7323613"/>
              <a:gd name="connsiteX19" fmla="*/ 3699672 w 4228196"/>
              <a:gd name="connsiteY19" fmla="*/ 528525 h 7323613"/>
              <a:gd name="connsiteX20" fmla="*/ 792787 w 4228196"/>
              <a:gd name="connsiteY20" fmla="*/ 528525 h 7323613"/>
              <a:gd name="connsiteX21" fmla="*/ 264262 w 4228196"/>
              <a:gd name="connsiteY21" fmla="*/ 6795089 h 7323613"/>
              <a:gd name="connsiteX22" fmla="*/ 396393 w 4228196"/>
              <a:gd name="connsiteY22" fmla="*/ 6927220 h 7323613"/>
              <a:gd name="connsiteX23" fmla="*/ 264262 w 4228196"/>
              <a:gd name="connsiteY23" fmla="*/ 7059351 h 7323613"/>
              <a:gd name="connsiteX24" fmla="*/ 528525 w 4228196"/>
              <a:gd name="connsiteY24" fmla="*/ 7059351 h 7323613"/>
              <a:gd name="connsiteX25" fmla="*/ 264262 w 4228196"/>
              <a:gd name="connsiteY25" fmla="*/ 7323613 h 7323613"/>
              <a:gd name="connsiteX26" fmla="*/ 528524 w 4228196"/>
              <a:gd name="connsiteY26" fmla="*/ 7059351 h 7323613"/>
              <a:gd name="connsiteX27" fmla="*/ 528525 w 4228196"/>
              <a:gd name="connsiteY27" fmla="*/ 6795089 h 7323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8196" h="7323613" stroke="0" extrusionOk="0">
                <a:moveTo>
                  <a:pt x="264262" y="7323613"/>
                </a:moveTo>
                <a:cubicBezTo>
                  <a:pt x="425675" y="7345772"/>
                  <a:pt x="529249" y="7217530"/>
                  <a:pt x="528524" y="7059351"/>
                </a:cubicBezTo>
                <a:cubicBezTo>
                  <a:pt x="491710" y="7040505"/>
                  <a:pt x="334552" y="7076817"/>
                  <a:pt x="264262" y="7059351"/>
                </a:cubicBezTo>
                <a:cubicBezTo>
                  <a:pt x="336930" y="7061054"/>
                  <a:pt x="391975" y="6996579"/>
                  <a:pt x="396393" y="6927220"/>
                </a:cubicBezTo>
                <a:cubicBezTo>
                  <a:pt x="397291" y="6841456"/>
                  <a:pt x="345244" y="6784788"/>
                  <a:pt x="264262" y="6795089"/>
                </a:cubicBezTo>
                <a:cubicBezTo>
                  <a:pt x="368165" y="6808457"/>
                  <a:pt x="438417" y="6787638"/>
                  <a:pt x="528525" y="6795089"/>
                </a:cubicBezTo>
                <a:cubicBezTo>
                  <a:pt x="538652" y="3901941"/>
                  <a:pt x="465596" y="3480156"/>
                  <a:pt x="528525" y="264262"/>
                </a:cubicBezTo>
                <a:cubicBezTo>
                  <a:pt x="527936" y="122705"/>
                  <a:pt x="646491" y="-23607"/>
                  <a:pt x="792787" y="0"/>
                </a:cubicBezTo>
                <a:cubicBezTo>
                  <a:pt x="1683346" y="-130697"/>
                  <a:pt x="3077922" y="-108073"/>
                  <a:pt x="3963934" y="0"/>
                </a:cubicBezTo>
                <a:cubicBezTo>
                  <a:pt x="4110222" y="20377"/>
                  <a:pt x="4241211" y="133005"/>
                  <a:pt x="4228196" y="264262"/>
                </a:cubicBezTo>
                <a:cubicBezTo>
                  <a:pt x="4222902" y="416020"/>
                  <a:pt x="4103156" y="539788"/>
                  <a:pt x="3963934" y="528524"/>
                </a:cubicBezTo>
                <a:cubicBezTo>
                  <a:pt x="3834918" y="539090"/>
                  <a:pt x="3768814" y="512256"/>
                  <a:pt x="3699672" y="528525"/>
                </a:cubicBezTo>
                <a:cubicBezTo>
                  <a:pt x="3827109" y="2545040"/>
                  <a:pt x="3648601" y="5931442"/>
                  <a:pt x="3699672" y="7059351"/>
                </a:cubicBezTo>
                <a:cubicBezTo>
                  <a:pt x="3690103" y="7198077"/>
                  <a:pt x="3593471" y="7323410"/>
                  <a:pt x="3435410" y="7323613"/>
                </a:cubicBezTo>
                <a:cubicBezTo>
                  <a:pt x="2143694" y="7299755"/>
                  <a:pt x="1497478" y="7239957"/>
                  <a:pt x="264262" y="7323613"/>
                </a:cubicBezTo>
                <a:close/>
                <a:moveTo>
                  <a:pt x="1057049" y="264262"/>
                </a:moveTo>
                <a:cubicBezTo>
                  <a:pt x="1036253" y="409904"/>
                  <a:pt x="936105" y="504237"/>
                  <a:pt x="792787" y="528524"/>
                </a:cubicBezTo>
                <a:cubicBezTo>
                  <a:pt x="714661" y="518492"/>
                  <a:pt x="647555" y="463369"/>
                  <a:pt x="660656" y="396393"/>
                </a:cubicBezTo>
                <a:cubicBezTo>
                  <a:pt x="661169" y="333314"/>
                  <a:pt x="726880" y="264519"/>
                  <a:pt x="792787" y="264262"/>
                </a:cubicBezTo>
                <a:cubicBezTo>
                  <a:pt x="863453" y="276240"/>
                  <a:pt x="1025327" y="278880"/>
                  <a:pt x="1057049" y="264262"/>
                </a:cubicBezTo>
                <a:close/>
              </a:path>
              <a:path w="4228196" h="7323613" fill="darkenLess" stroke="0" extrusionOk="0">
                <a:moveTo>
                  <a:pt x="1057049" y="264262"/>
                </a:moveTo>
                <a:cubicBezTo>
                  <a:pt x="1043391" y="398978"/>
                  <a:pt x="954939" y="527569"/>
                  <a:pt x="792787" y="528524"/>
                </a:cubicBezTo>
                <a:cubicBezTo>
                  <a:pt x="712046" y="539406"/>
                  <a:pt x="658194" y="474992"/>
                  <a:pt x="660656" y="396393"/>
                </a:cubicBezTo>
                <a:cubicBezTo>
                  <a:pt x="673420" y="329568"/>
                  <a:pt x="716354" y="258288"/>
                  <a:pt x="792787" y="264262"/>
                </a:cubicBezTo>
                <a:cubicBezTo>
                  <a:pt x="920250" y="256042"/>
                  <a:pt x="959528" y="258170"/>
                  <a:pt x="1057049" y="264262"/>
                </a:cubicBezTo>
                <a:close/>
                <a:moveTo>
                  <a:pt x="528525" y="7059351"/>
                </a:moveTo>
                <a:cubicBezTo>
                  <a:pt x="525149" y="7181093"/>
                  <a:pt x="419645" y="7318120"/>
                  <a:pt x="264263" y="7323613"/>
                </a:cubicBezTo>
                <a:cubicBezTo>
                  <a:pt x="139133" y="7304452"/>
                  <a:pt x="-75" y="7196468"/>
                  <a:pt x="1" y="7059351"/>
                </a:cubicBezTo>
                <a:cubicBezTo>
                  <a:pt x="-10550" y="6890236"/>
                  <a:pt x="132394" y="6790823"/>
                  <a:pt x="264263" y="6795089"/>
                </a:cubicBezTo>
                <a:cubicBezTo>
                  <a:pt x="334423" y="6799529"/>
                  <a:pt x="392792" y="6853780"/>
                  <a:pt x="396394" y="6927220"/>
                </a:cubicBezTo>
                <a:cubicBezTo>
                  <a:pt x="386064" y="6993640"/>
                  <a:pt x="338371" y="7063458"/>
                  <a:pt x="264263" y="7059351"/>
                </a:cubicBezTo>
                <a:cubicBezTo>
                  <a:pt x="329839" y="7062996"/>
                  <a:pt x="497934" y="7078369"/>
                  <a:pt x="528525" y="7059351"/>
                </a:cubicBezTo>
                <a:close/>
              </a:path>
              <a:path w="4228196" h="7323613" fill="none" extrusionOk="0">
                <a:moveTo>
                  <a:pt x="528525" y="6795089"/>
                </a:moveTo>
                <a:cubicBezTo>
                  <a:pt x="494538" y="6030341"/>
                  <a:pt x="425898" y="2174721"/>
                  <a:pt x="528525" y="264262"/>
                </a:cubicBezTo>
                <a:cubicBezTo>
                  <a:pt x="529915" y="113568"/>
                  <a:pt x="636828" y="-284"/>
                  <a:pt x="792787" y="0"/>
                </a:cubicBezTo>
                <a:cubicBezTo>
                  <a:pt x="1763055" y="110270"/>
                  <a:pt x="2630361" y="6938"/>
                  <a:pt x="3963934" y="0"/>
                </a:cubicBezTo>
                <a:cubicBezTo>
                  <a:pt x="4120019" y="303"/>
                  <a:pt x="4242471" y="124841"/>
                  <a:pt x="4228196" y="264262"/>
                </a:cubicBezTo>
                <a:cubicBezTo>
                  <a:pt x="4231388" y="402279"/>
                  <a:pt x="4110615" y="517121"/>
                  <a:pt x="3963934" y="528524"/>
                </a:cubicBezTo>
                <a:cubicBezTo>
                  <a:pt x="3871587" y="506214"/>
                  <a:pt x="3740230" y="538658"/>
                  <a:pt x="3699672" y="528525"/>
                </a:cubicBezTo>
                <a:cubicBezTo>
                  <a:pt x="3561825" y="3768485"/>
                  <a:pt x="3850114" y="4197832"/>
                  <a:pt x="3699672" y="7059351"/>
                </a:cubicBezTo>
                <a:cubicBezTo>
                  <a:pt x="3698377" y="7192863"/>
                  <a:pt x="3566188" y="7348458"/>
                  <a:pt x="3435410" y="7323613"/>
                </a:cubicBezTo>
                <a:cubicBezTo>
                  <a:pt x="1961191" y="7168932"/>
                  <a:pt x="1009316" y="7306711"/>
                  <a:pt x="264262" y="7323613"/>
                </a:cubicBezTo>
                <a:cubicBezTo>
                  <a:pt x="137378" y="7320249"/>
                  <a:pt x="16292" y="7194344"/>
                  <a:pt x="0" y="7059351"/>
                </a:cubicBezTo>
                <a:cubicBezTo>
                  <a:pt x="1038" y="6910384"/>
                  <a:pt x="112810" y="6768128"/>
                  <a:pt x="264262" y="6795089"/>
                </a:cubicBezTo>
                <a:cubicBezTo>
                  <a:pt x="356493" y="6801707"/>
                  <a:pt x="417103" y="6804225"/>
                  <a:pt x="528525" y="6795089"/>
                </a:cubicBezTo>
                <a:close/>
                <a:moveTo>
                  <a:pt x="792787" y="0"/>
                </a:moveTo>
                <a:cubicBezTo>
                  <a:pt x="939343" y="7164"/>
                  <a:pt x="1065145" y="105469"/>
                  <a:pt x="1057049" y="264262"/>
                </a:cubicBezTo>
                <a:cubicBezTo>
                  <a:pt x="1054329" y="438666"/>
                  <a:pt x="935428" y="528978"/>
                  <a:pt x="792787" y="528524"/>
                </a:cubicBezTo>
                <a:cubicBezTo>
                  <a:pt x="714452" y="530285"/>
                  <a:pt x="660423" y="464721"/>
                  <a:pt x="660656" y="396393"/>
                </a:cubicBezTo>
                <a:cubicBezTo>
                  <a:pt x="658276" y="323878"/>
                  <a:pt x="719754" y="269758"/>
                  <a:pt x="792787" y="264262"/>
                </a:cubicBezTo>
                <a:cubicBezTo>
                  <a:pt x="880179" y="255974"/>
                  <a:pt x="1003663" y="242197"/>
                  <a:pt x="1057049" y="264262"/>
                </a:cubicBezTo>
                <a:moveTo>
                  <a:pt x="3699672" y="528525"/>
                </a:moveTo>
                <a:cubicBezTo>
                  <a:pt x="2849213" y="379859"/>
                  <a:pt x="1700540" y="639447"/>
                  <a:pt x="792787" y="528525"/>
                </a:cubicBezTo>
                <a:moveTo>
                  <a:pt x="264262" y="6795089"/>
                </a:moveTo>
                <a:cubicBezTo>
                  <a:pt x="342159" y="6784157"/>
                  <a:pt x="407066" y="6845131"/>
                  <a:pt x="396393" y="6927220"/>
                </a:cubicBezTo>
                <a:cubicBezTo>
                  <a:pt x="394811" y="6987554"/>
                  <a:pt x="327842" y="7069787"/>
                  <a:pt x="264262" y="7059351"/>
                </a:cubicBezTo>
                <a:cubicBezTo>
                  <a:pt x="345127" y="7059201"/>
                  <a:pt x="468523" y="7054305"/>
                  <a:pt x="528525" y="7059351"/>
                </a:cubicBezTo>
                <a:moveTo>
                  <a:pt x="264262" y="7323613"/>
                </a:moveTo>
                <a:cubicBezTo>
                  <a:pt x="421295" y="7348448"/>
                  <a:pt x="534355" y="7209095"/>
                  <a:pt x="528524" y="7059351"/>
                </a:cubicBezTo>
                <a:cubicBezTo>
                  <a:pt x="522596" y="6962342"/>
                  <a:pt x="531590" y="6879146"/>
                  <a:pt x="528525" y="6795089"/>
                </a:cubicBezTo>
              </a:path>
              <a:path w="4228196" h="7323613" fill="none" stroke="0" extrusionOk="0">
                <a:moveTo>
                  <a:pt x="528525" y="6795089"/>
                </a:moveTo>
                <a:cubicBezTo>
                  <a:pt x="479204" y="6083326"/>
                  <a:pt x="691139" y="2982710"/>
                  <a:pt x="528525" y="264262"/>
                </a:cubicBezTo>
                <a:cubicBezTo>
                  <a:pt x="536152" y="108392"/>
                  <a:pt x="661513" y="-14646"/>
                  <a:pt x="792787" y="0"/>
                </a:cubicBezTo>
                <a:cubicBezTo>
                  <a:pt x="1992748" y="-11966"/>
                  <a:pt x="3280466" y="145886"/>
                  <a:pt x="3963934" y="0"/>
                </a:cubicBezTo>
                <a:cubicBezTo>
                  <a:pt x="4106016" y="-12649"/>
                  <a:pt x="4244512" y="130132"/>
                  <a:pt x="4228196" y="264262"/>
                </a:cubicBezTo>
                <a:cubicBezTo>
                  <a:pt x="4250755" y="416620"/>
                  <a:pt x="4129273" y="536623"/>
                  <a:pt x="3963934" y="528524"/>
                </a:cubicBezTo>
                <a:cubicBezTo>
                  <a:pt x="3896917" y="533450"/>
                  <a:pt x="3759797" y="551355"/>
                  <a:pt x="3699672" y="528525"/>
                </a:cubicBezTo>
                <a:cubicBezTo>
                  <a:pt x="3575169" y="2529764"/>
                  <a:pt x="3670860" y="6385905"/>
                  <a:pt x="3699672" y="7059351"/>
                </a:cubicBezTo>
                <a:cubicBezTo>
                  <a:pt x="3680740" y="7207207"/>
                  <a:pt x="3582856" y="7341642"/>
                  <a:pt x="3435410" y="7323613"/>
                </a:cubicBezTo>
                <a:cubicBezTo>
                  <a:pt x="2668877" y="7316335"/>
                  <a:pt x="1533721" y="7198255"/>
                  <a:pt x="264262" y="7323613"/>
                </a:cubicBezTo>
                <a:cubicBezTo>
                  <a:pt x="122113" y="7309821"/>
                  <a:pt x="-6063" y="7203452"/>
                  <a:pt x="0" y="7059351"/>
                </a:cubicBezTo>
                <a:cubicBezTo>
                  <a:pt x="24162" y="6904487"/>
                  <a:pt x="114113" y="6797311"/>
                  <a:pt x="264262" y="6795089"/>
                </a:cubicBezTo>
                <a:cubicBezTo>
                  <a:pt x="321266" y="6792752"/>
                  <a:pt x="494204" y="6799624"/>
                  <a:pt x="528525" y="6795089"/>
                </a:cubicBezTo>
                <a:close/>
                <a:moveTo>
                  <a:pt x="792787" y="0"/>
                </a:moveTo>
                <a:cubicBezTo>
                  <a:pt x="934005" y="-294"/>
                  <a:pt x="1053628" y="92701"/>
                  <a:pt x="1057049" y="264262"/>
                </a:cubicBezTo>
                <a:cubicBezTo>
                  <a:pt x="1059088" y="409257"/>
                  <a:pt x="924086" y="536082"/>
                  <a:pt x="792787" y="528524"/>
                </a:cubicBezTo>
                <a:cubicBezTo>
                  <a:pt x="713798" y="536679"/>
                  <a:pt x="665648" y="466038"/>
                  <a:pt x="660656" y="396393"/>
                </a:cubicBezTo>
                <a:cubicBezTo>
                  <a:pt x="662702" y="324016"/>
                  <a:pt x="715180" y="262165"/>
                  <a:pt x="792787" y="264262"/>
                </a:cubicBezTo>
                <a:cubicBezTo>
                  <a:pt x="884019" y="259392"/>
                  <a:pt x="945152" y="281639"/>
                  <a:pt x="1057049" y="264262"/>
                </a:cubicBezTo>
                <a:moveTo>
                  <a:pt x="3699672" y="528525"/>
                </a:moveTo>
                <a:cubicBezTo>
                  <a:pt x="2573441" y="422748"/>
                  <a:pt x="1592667" y="457029"/>
                  <a:pt x="792787" y="528525"/>
                </a:cubicBezTo>
                <a:moveTo>
                  <a:pt x="264262" y="6795089"/>
                </a:moveTo>
                <a:cubicBezTo>
                  <a:pt x="328188" y="6797287"/>
                  <a:pt x="393817" y="6856206"/>
                  <a:pt x="396393" y="6927220"/>
                </a:cubicBezTo>
                <a:cubicBezTo>
                  <a:pt x="397579" y="6998616"/>
                  <a:pt x="339710" y="7055898"/>
                  <a:pt x="264262" y="7059351"/>
                </a:cubicBezTo>
                <a:cubicBezTo>
                  <a:pt x="318936" y="7082879"/>
                  <a:pt x="456139" y="7046253"/>
                  <a:pt x="528525" y="7059351"/>
                </a:cubicBezTo>
                <a:moveTo>
                  <a:pt x="264262" y="7323613"/>
                </a:moveTo>
                <a:cubicBezTo>
                  <a:pt x="436034" y="7322526"/>
                  <a:pt x="527930" y="7234290"/>
                  <a:pt x="528524" y="7059351"/>
                </a:cubicBezTo>
                <a:cubicBezTo>
                  <a:pt x="532801" y="6970519"/>
                  <a:pt x="530861" y="6884840"/>
                  <a:pt x="528525" y="6795089"/>
                </a:cubicBezTo>
              </a:path>
            </a:pathLst>
          </a:custGeom>
          <a:solidFill>
            <a:srgbClr val="FFC000">
              <a:lumMod val="40000"/>
              <a:lumOff val="60000"/>
            </a:srgbClr>
          </a:solidFill>
          <a:ln w="19050" cap="flat" cmpd="sng" algn="ctr">
            <a:solidFill>
              <a:srgbClr val="FFC000"/>
            </a:solidFill>
            <a:prstDash val="solid"/>
            <a:miter lim="800000"/>
            <a:extLst>
              <a:ext uri="{C807C97D-BFC1-408E-A445-0C87EB9F89A2}">
                <ask:lineSketchStyleProps xmlns:ask="http://schemas.microsoft.com/office/drawing/2018/sketchyshapes" sd="3286890125">
                  <a:prstGeom prst="verticalScroll">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文本框 4">
            <a:extLst>
              <a:ext uri="{FF2B5EF4-FFF2-40B4-BE49-F238E27FC236}">
                <a16:creationId xmlns:a16="http://schemas.microsoft.com/office/drawing/2014/main" id="{6DD449FB-E85B-4482-A786-FB1CE273A16F}"/>
              </a:ext>
            </a:extLst>
          </p:cNvPr>
          <p:cNvSpPr txBox="1"/>
          <p:nvPr/>
        </p:nvSpPr>
        <p:spPr>
          <a:xfrm>
            <a:off x="4705350" y="2195876"/>
            <a:ext cx="6858000" cy="2308324"/>
          </a:xfrm>
          <a:prstGeom prst="rect">
            <a:avLst/>
          </a:prstGeom>
          <a:noFill/>
        </p:spPr>
        <p:txBody>
          <a:bodyPr wrap="square" rtlCol="0">
            <a:spAutoFit/>
          </a:bodyPr>
          <a:lstStyle/>
          <a:p>
            <a:pPr lvl="0" algn="ctr"/>
            <a:r>
              <a:rPr lang="en-US" altLang="zh-CN" sz="3600" b="1" dirty="0" err="1">
                <a:solidFill>
                  <a:srgbClr val="FF0000"/>
                </a:solidFill>
                <a:effectLst>
                  <a:outerShdw blurRad="38100" dist="38100" dir="2700000" algn="tl">
                    <a:srgbClr val="000000">
                      <a:alpha val="43137"/>
                    </a:srgbClr>
                  </a:outerShdw>
                </a:effectLst>
                <a:latin typeface="Calibri" panose="020F0502020204030204" pitchFamily="34" charset="0"/>
                <a:ea typeface="包图简圆体" panose="02010601030101010101" pitchFamily="2" charset="-122"/>
                <a:cs typeface="Calibri" panose="020F0502020204030204" pitchFamily="34" charset="0"/>
              </a:rPr>
              <a:t>Về</a:t>
            </a:r>
            <a:r>
              <a:rPr lang="en-US" altLang="zh-CN" sz="3600" b="1" dirty="0">
                <a:solidFill>
                  <a:srgbClr val="FF0000"/>
                </a:solidFill>
                <a:effectLst>
                  <a:outerShdw blurRad="38100" dist="38100" dir="2700000" algn="tl">
                    <a:srgbClr val="000000">
                      <a:alpha val="43137"/>
                    </a:srgbClr>
                  </a:outerShdw>
                </a:effectLst>
                <a:latin typeface="Calibri" panose="020F0502020204030204" pitchFamily="34" charset="0"/>
                <a:ea typeface="包图简圆体" panose="02010601030101010101" pitchFamily="2" charset="-122"/>
                <a:cs typeface="Calibri" panose="020F0502020204030204" pitchFamily="34" charset="0"/>
              </a:rPr>
              <a:t> </a:t>
            </a:r>
            <a:r>
              <a:rPr lang="en-US" altLang="zh-CN" sz="3600" b="1" dirty="0" err="1">
                <a:solidFill>
                  <a:srgbClr val="FF0000"/>
                </a:solidFill>
                <a:effectLst>
                  <a:outerShdw blurRad="38100" dist="38100" dir="2700000" algn="tl">
                    <a:srgbClr val="000000">
                      <a:alpha val="43137"/>
                    </a:srgbClr>
                  </a:outerShdw>
                </a:effectLst>
                <a:latin typeface="Calibri" panose="020F0502020204030204" pitchFamily="34" charset="0"/>
                <a:ea typeface="包图简圆体" panose="02010601030101010101" pitchFamily="2" charset="-122"/>
                <a:cs typeface="Calibri" panose="020F0502020204030204" pitchFamily="34" charset="0"/>
              </a:rPr>
              <a:t>nhà</a:t>
            </a:r>
            <a:r>
              <a:rPr lang="en-US" altLang="zh-CN" sz="3600" b="1" dirty="0">
                <a:solidFill>
                  <a:srgbClr val="FF0000"/>
                </a:solidFill>
                <a:effectLst>
                  <a:outerShdw blurRad="38100" dist="38100" dir="2700000" algn="tl">
                    <a:srgbClr val="000000">
                      <a:alpha val="43137"/>
                    </a:srgbClr>
                  </a:outerShdw>
                </a:effectLst>
                <a:latin typeface="Calibri" panose="020F0502020204030204" pitchFamily="34" charset="0"/>
                <a:ea typeface="包图简圆体" panose="02010601030101010101" pitchFamily="2" charset="-122"/>
                <a:cs typeface="Calibri" panose="020F0502020204030204" pitchFamily="34" charset="0"/>
              </a:rPr>
              <a:t>:</a:t>
            </a:r>
          </a:p>
          <a:p>
            <a:pPr lvl="0" algn="ctr"/>
            <a:r>
              <a:rPr lang="vi-VN" altLang="zh-CN" sz="3600" b="1" dirty="0">
                <a:solidFill>
                  <a:srgbClr val="0070C0"/>
                </a:solidFill>
                <a:effectLst>
                  <a:outerShdw blurRad="38100" dist="38100" dir="2700000" algn="tl">
                    <a:srgbClr val="000000">
                      <a:alpha val="43137"/>
                    </a:srgbClr>
                  </a:outerShdw>
                </a:effectLst>
                <a:latin typeface="Calibri" panose="020F0502020204030204" pitchFamily="34" charset="0"/>
                <a:ea typeface="包图简圆体" panose="02010601030101010101" pitchFamily="2" charset="-122"/>
                <a:cs typeface="Calibri" panose="020F0502020204030204" pitchFamily="34" charset="0"/>
              </a:rPr>
              <a:t>Kể lại một vài chi tiết em yêu thích trong câu chuyện Những bậc đá chạm mây cho người thân nghe.</a:t>
            </a:r>
            <a:endParaRPr kumimoji="0" lang="vi-VN" altLang="zh-CN" sz="36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pitchFamily="34" charset="0"/>
              <a:ea typeface="包图简圆体" panose="02010601030101010101" pitchFamily="2" charset="-122"/>
              <a:cs typeface="Calibri" panose="020F0502020204030204" pitchFamily="34" charset="0"/>
            </a:endParaRPr>
          </a:p>
        </p:txBody>
      </p:sp>
      <p:pic>
        <p:nvPicPr>
          <p:cNvPr id="22" name="图片 18">
            <a:extLst>
              <a:ext uri="{FF2B5EF4-FFF2-40B4-BE49-F238E27FC236}">
                <a16:creationId xmlns:a16="http://schemas.microsoft.com/office/drawing/2014/main" id="{5ED96F91-36EE-4DB9-B38C-6DEFF382C67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27" name="图片 3">
            <a:extLst>
              <a:ext uri="{FF2B5EF4-FFF2-40B4-BE49-F238E27FC236}">
                <a16:creationId xmlns:a16="http://schemas.microsoft.com/office/drawing/2014/main" id="{39B603C3-5865-4534-848E-67931A4184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39836" b="66984"/>
          <a:stretch/>
        </p:blipFill>
        <p:spPr>
          <a:xfrm rot="16200000">
            <a:off x="-150212" y="5528920"/>
            <a:ext cx="1555066" cy="1280160"/>
          </a:xfrm>
          <a:prstGeom prst="rect">
            <a:avLst/>
          </a:prstGeom>
        </p:spPr>
      </p:pic>
      <p:pic>
        <p:nvPicPr>
          <p:cNvPr id="28" name="Picture 2" descr="Children talking at school | Premium Vector #Freepik #vector #school #book  #children #cartoon | Kids talking, Cartoon clip art, Kids background">
            <a:extLst>
              <a:ext uri="{FF2B5EF4-FFF2-40B4-BE49-F238E27FC236}">
                <a16:creationId xmlns:a16="http://schemas.microsoft.com/office/drawing/2014/main" id="{794ED5CA-6A80-4646-8CE1-F2CC0E4093D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4000" b="99840" l="0" r="99042">
                        <a14:foregroundMark x1="15016" y1="71520" x2="32748" y2="67200"/>
                        <a14:foregroundMark x1="18850" y1="26560" x2="59105" y2="23040"/>
                        <a14:foregroundMark x1="73323" y1="67520" x2="79872" y2="70400"/>
                      </a14:backgroundRemoval>
                    </a14:imgEffect>
                  </a14:imgLayer>
                </a14:imgProps>
              </a:ext>
              <a:ext uri="{28A0092B-C50C-407E-A947-70E740481C1C}">
                <a14:useLocalDpi xmlns:a14="http://schemas.microsoft.com/office/drawing/2010/main" val="0"/>
              </a:ext>
            </a:extLst>
          </a:blip>
          <a:srcRect/>
          <a:stretch>
            <a:fillRect/>
          </a:stretch>
        </p:blipFill>
        <p:spPr bwMode="auto">
          <a:xfrm>
            <a:off x="822425" y="2273212"/>
            <a:ext cx="3363854" cy="3358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115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 calcmode="lin" valueType="num">
                                      <p:cBhvr>
                                        <p:cTn id="9" dur="500" fill="hold"/>
                                        <p:tgtEl>
                                          <p:spTgt spid="22"/>
                                        </p:tgtEl>
                                        <p:attrNameLst>
                                          <p:attrName>ppt_w</p:attrName>
                                        </p:attrNameLst>
                                      </p:cBhvr>
                                      <p:tavLst>
                                        <p:tav tm="0">
                                          <p:val>
                                            <p:fltVal val="0"/>
                                          </p:val>
                                        </p:tav>
                                        <p:tav tm="100000">
                                          <p:val>
                                            <p:strVal val="#ppt_w"/>
                                          </p:val>
                                        </p:tav>
                                      </p:tavLst>
                                    </p:anim>
                                    <p:anim calcmode="lin" valueType="num">
                                      <p:cBhvr>
                                        <p:cTn id="10" dur="500" fill="hold"/>
                                        <p:tgtEl>
                                          <p:spTgt spid="22"/>
                                        </p:tgtEl>
                                        <p:attrNameLst>
                                          <p:attrName>ppt_h</p:attrName>
                                        </p:attrNameLst>
                                      </p:cBhvr>
                                      <p:tavLst>
                                        <p:tav tm="0">
                                          <p:val>
                                            <p:fltVal val="0"/>
                                          </p:val>
                                        </p:tav>
                                        <p:tav tm="100000">
                                          <p:val>
                                            <p:strVal val="#ppt_h"/>
                                          </p:val>
                                        </p:tav>
                                      </p:tavLst>
                                    </p:anim>
                                    <p:animEffect transition="in" filter="fade">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5" name="图片 4">
            <a:extLst>
              <a:ext uri="{FF2B5EF4-FFF2-40B4-BE49-F238E27FC236}">
                <a16:creationId xmlns:a16="http://schemas.microsoft.com/office/drawing/2014/main" id="{4E5F37BD-2151-4B0A-973D-0E658E62F1E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3537" y="1237955"/>
            <a:ext cx="6476313" cy="4264741"/>
          </a:xfrm>
          <a:prstGeom prst="rect">
            <a:avLst/>
          </a:prstGeom>
        </p:spPr>
      </p:pic>
      <p:pic>
        <p:nvPicPr>
          <p:cNvPr id="8" name="Picture 7" descr="Text&#10;&#10;Description automatically generated">
            <a:extLst>
              <a:ext uri="{FF2B5EF4-FFF2-40B4-BE49-F238E27FC236}">
                <a16:creationId xmlns:a16="http://schemas.microsoft.com/office/drawing/2014/main" id="{6F736EA6-15B7-4EDF-85B8-0594B0D12CEA}"/>
              </a:ext>
            </a:extLst>
          </p:cNvPr>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10113" y="473636"/>
            <a:ext cx="5718350" cy="2791526"/>
          </a:xfrm>
          <a:prstGeom prst="rect">
            <a:avLst/>
          </a:prstGeom>
        </p:spPr>
      </p:pic>
    </p:spTree>
    <p:extLst>
      <p:ext uri="{BB962C8B-B14F-4D97-AF65-F5344CB8AC3E}">
        <p14:creationId xmlns:p14="http://schemas.microsoft.com/office/powerpoint/2010/main" val="2531366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32" presetClass="emph" presetSubtype="0" repeatCount="1000000" fill="hold" nodeType="withEffect">
                                  <p:stCondLst>
                                    <p:cond delay="0"/>
                                  </p:stCondLst>
                                  <p:childTnLst>
                                    <p:animRot by="120000">
                                      <p:cBhvr>
                                        <p:cTn id="18" dur="50" fill="hold">
                                          <p:stCondLst>
                                            <p:cond delay="0"/>
                                          </p:stCondLst>
                                        </p:cTn>
                                        <p:tgtEl>
                                          <p:spTgt spid="8"/>
                                        </p:tgtEl>
                                        <p:attrNameLst>
                                          <p:attrName>r</p:attrName>
                                        </p:attrNameLst>
                                      </p:cBhvr>
                                    </p:animRot>
                                    <p:animRot by="-240000">
                                      <p:cBhvr>
                                        <p:cTn id="19" dur="100" fill="hold">
                                          <p:stCondLst>
                                            <p:cond delay="100"/>
                                          </p:stCondLst>
                                        </p:cTn>
                                        <p:tgtEl>
                                          <p:spTgt spid="8"/>
                                        </p:tgtEl>
                                        <p:attrNameLst>
                                          <p:attrName>r</p:attrName>
                                        </p:attrNameLst>
                                      </p:cBhvr>
                                    </p:animRot>
                                    <p:animRot by="240000">
                                      <p:cBhvr>
                                        <p:cTn id="20" dur="100" fill="hold">
                                          <p:stCondLst>
                                            <p:cond delay="200"/>
                                          </p:stCondLst>
                                        </p:cTn>
                                        <p:tgtEl>
                                          <p:spTgt spid="8"/>
                                        </p:tgtEl>
                                        <p:attrNameLst>
                                          <p:attrName>r</p:attrName>
                                        </p:attrNameLst>
                                      </p:cBhvr>
                                    </p:animRot>
                                    <p:animRot by="-240000">
                                      <p:cBhvr>
                                        <p:cTn id="21" dur="100" fill="hold">
                                          <p:stCondLst>
                                            <p:cond delay="300"/>
                                          </p:stCondLst>
                                        </p:cTn>
                                        <p:tgtEl>
                                          <p:spTgt spid="8"/>
                                        </p:tgtEl>
                                        <p:attrNameLst>
                                          <p:attrName>r</p:attrName>
                                        </p:attrNameLst>
                                      </p:cBhvr>
                                    </p:animRot>
                                    <p:animRot by="120000">
                                      <p:cBhvr>
                                        <p:cTn id="22" dur="100" fill="hold">
                                          <p:stCondLst>
                                            <p:cond delay="4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5" name="图片 4">
            <a:extLst>
              <a:ext uri="{FF2B5EF4-FFF2-40B4-BE49-F238E27FC236}">
                <a16:creationId xmlns:a16="http://schemas.microsoft.com/office/drawing/2014/main" id="{4E5F37BD-2151-4B0A-973D-0E658E62F1E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3537" y="1237955"/>
            <a:ext cx="6476313" cy="4264741"/>
          </a:xfrm>
          <a:prstGeom prst="rect">
            <a:avLst/>
          </a:prstGeom>
        </p:spPr>
      </p:pic>
      <p:pic>
        <p:nvPicPr>
          <p:cNvPr id="9" name="Picture 8">
            <a:extLst>
              <a:ext uri="{FF2B5EF4-FFF2-40B4-BE49-F238E27FC236}">
                <a16:creationId xmlns:a16="http://schemas.microsoft.com/office/drawing/2014/main" id="{24B128C1-59A4-44FF-ADDE-433C254271A4}"/>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951902" y="1552669"/>
            <a:ext cx="5787285" cy="1352648"/>
          </a:xfrm>
          <a:prstGeom prst="rect">
            <a:avLst/>
          </a:prstGeom>
        </p:spPr>
      </p:pic>
      <p:pic>
        <p:nvPicPr>
          <p:cNvPr id="3" name="Picture 2" descr="A picture containing text, vector graphics&#10;&#10;Description automatically generated">
            <a:extLst>
              <a:ext uri="{FF2B5EF4-FFF2-40B4-BE49-F238E27FC236}">
                <a16:creationId xmlns:a16="http://schemas.microsoft.com/office/drawing/2014/main" id="{973E8933-7065-422F-BE00-7BFE0B9345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2488" y="2662269"/>
            <a:ext cx="4596983" cy="2643473"/>
          </a:xfrm>
          <a:prstGeom prst="rect">
            <a:avLst/>
          </a:prstGeom>
        </p:spPr>
      </p:pic>
    </p:spTree>
    <p:extLst>
      <p:ext uri="{BB962C8B-B14F-4D97-AF65-F5344CB8AC3E}">
        <p14:creationId xmlns:p14="http://schemas.microsoft.com/office/powerpoint/2010/main" val="477571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72" name="图片 11">
            <a:extLst>
              <a:ext uri="{FF2B5EF4-FFF2-40B4-BE49-F238E27FC236}">
                <a16:creationId xmlns:a16="http://schemas.microsoft.com/office/drawing/2014/main" id="{05A121C0-9D02-4FD8-8AC8-FAC03A62A0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185" b="11517"/>
          <a:stretch/>
        </p:blipFill>
        <p:spPr>
          <a:xfrm flipH="1">
            <a:off x="314177" y="4433996"/>
            <a:ext cx="3059690" cy="2059300"/>
          </a:xfrm>
          <a:prstGeom prst="rect">
            <a:avLst/>
          </a:prstGeom>
        </p:spPr>
      </p:pic>
      <p:pic>
        <p:nvPicPr>
          <p:cNvPr id="73" name="图片 5">
            <a:extLst>
              <a:ext uri="{FF2B5EF4-FFF2-40B4-BE49-F238E27FC236}">
                <a16:creationId xmlns:a16="http://schemas.microsoft.com/office/drawing/2014/main" id="{9CE626AB-86FE-442D-99A9-BC94FB857FB3}"/>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000" b="90000" l="10000" r="90000">
                        <a14:foregroundMark x1="50565" y1="63592" x2="50565" y2="63592"/>
                        <a14:foregroundMark x1="53473" y1="67233" x2="53473" y2="67233"/>
                        <a14:foregroundMark x1="52504" y1="69417" x2="52504" y2="69417"/>
                        <a14:foregroundMark x1="48950" y1="69417" x2="48950" y2="69417"/>
                      </a14:backgroundRemoval>
                    </a14:imgEffect>
                  </a14:imgLayer>
                </a14:imgProps>
              </a:ext>
              <a:ext uri="{28A0092B-C50C-407E-A947-70E740481C1C}">
                <a14:useLocalDpi xmlns:a14="http://schemas.microsoft.com/office/drawing/2010/main"/>
              </a:ext>
            </a:extLst>
          </a:blip>
          <a:srcRect l="22619" t="19461" r="11043" b="8834"/>
          <a:stretch/>
        </p:blipFill>
        <p:spPr>
          <a:xfrm>
            <a:off x="9133859" y="4578654"/>
            <a:ext cx="2678313" cy="1926844"/>
          </a:xfrm>
          <a:prstGeom prst="rect">
            <a:avLst/>
          </a:prstGeom>
        </p:spPr>
      </p:pic>
      <p:pic>
        <p:nvPicPr>
          <p:cNvPr id="71" name="图片 3">
            <a:extLst>
              <a:ext uri="{FF2B5EF4-FFF2-40B4-BE49-F238E27FC236}">
                <a16:creationId xmlns:a16="http://schemas.microsoft.com/office/drawing/2014/main" id="{DFD5F05B-50EA-4D1A-953C-3DAB72BF3DF5}"/>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sp>
        <p:nvSpPr>
          <p:cNvPr id="20" name="Rectangle 11">
            <a:extLst>
              <a:ext uri="{FF2B5EF4-FFF2-40B4-BE49-F238E27FC236}">
                <a16:creationId xmlns:a16="http://schemas.microsoft.com/office/drawing/2014/main" id="{0454981C-5CE3-48EA-9387-D4186316DF73}"/>
              </a:ext>
            </a:extLst>
          </p:cNvPr>
          <p:cNvSpPr>
            <a:spLocks noChangeArrowheads="1"/>
          </p:cNvSpPr>
          <p:nvPr/>
        </p:nvSpPr>
        <p:spPr bwMode="auto">
          <a:xfrm>
            <a:off x="1804331" y="1197424"/>
            <a:ext cx="8686800" cy="734901"/>
          </a:xfrm>
          <a:prstGeom prst="rect">
            <a:avLst/>
          </a:prstGeom>
          <a:noFill/>
          <a:ln w="9525">
            <a:noFill/>
            <a:miter lim="800000"/>
            <a:headEnd/>
            <a:tailEnd/>
          </a:ln>
        </p:spPr>
        <p:txBody>
          <a:bodyPr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vi-VN" sz="32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4" name="Picture 13">
            <a:extLst>
              <a:ext uri="{FF2B5EF4-FFF2-40B4-BE49-F238E27FC236}">
                <a16:creationId xmlns:a16="http://schemas.microsoft.com/office/drawing/2014/main" id="{3B5583EE-D237-4B36-AF9F-505E9ABEC545}"/>
              </a:ext>
            </a:extLst>
          </p:cNvPr>
          <p:cNvPicPr>
            <a:picLocks noChangeAspect="1"/>
          </p:cNvPicPr>
          <p:nvPr/>
        </p:nvPicPr>
        <p:blipFill>
          <a:blip r:embed="rId9"/>
          <a:stretch>
            <a:fillRect/>
          </a:stretch>
        </p:blipFill>
        <p:spPr>
          <a:xfrm>
            <a:off x="3906743" y="1682811"/>
            <a:ext cx="3913971" cy="1024217"/>
          </a:xfrm>
          <a:prstGeom prst="rect">
            <a:avLst/>
          </a:prstGeom>
        </p:spPr>
      </p:pic>
      <p:pic>
        <p:nvPicPr>
          <p:cNvPr id="4" name="Picture 3">
            <a:extLst>
              <a:ext uri="{FF2B5EF4-FFF2-40B4-BE49-F238E27FC236}">
                <a16:creationId xmlns:a16="http://schemas.microsoft.com/office/drawing/2014/main" id="{6864986B-D7A9-4E8B-9275-5A380C329180}"/>
              </a:ext>
            </a:extLst>
          </p:cNvPr>
          <p:cNvPicPr>
            <a:picLocks noChangeAspect="1"/>
          </p:cNvPicPr>
          <p:nvPr/>
        </p:nvPicPr>
        <p:blipFill>
          <a:blip r:embed="rId10"/>
          <a:stretch>
            <a:fillRect/>
          </a:stretch>
        </p:blipFill>
        <p:spPr>
          <a:xfrm>
            <a:off x="1278302" y="2454608"/>
            <a:ext cx="9217951" cy="2127688"/>
          </a:xfrm>
          <a:prstGeom prst="rect">
            <a:avLst/>
          </a:prstGeom>
        </p:spPr>
      </p:pic>
    </p:spTree>
    <p:extLst>
      <p:ext uri="{BB962C8B-B14F-4D97-AF65-F5344CB8AC3E}">
        <p14:creationId xmlns:p14="http://schemas.microsoft.com/office/powerpoint/2010/main" val="1184956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pic>
        <p:nvPicPr>
          <p:cNvPr id="72" name="图片 11">
            <a:extLst>
              <a:ext uri="{FF2B5EF4-FFF2-40B4-BE49-F238E27FC236}">
                <a16:creationId xmlns:a16="http://schemas.microsoft.com/office/drawing/2014/main" id="{05A121C0-9D02-4FD8-8AC8-FAC03A62A0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185" b="11517"/>
          <a:stretch/>
        </p:blipFill>
        <p:spPr>
          <a:xfrm flipH="1">
            <a:off x="314177" y="4433996"/>
            <a:ext cx="3059690" cy="2059300"/>
          </a:xfrm>
          <a:prstGeom prst="rect">
            <a:avLst/>
          </a:prstGeom>
        </p:spPr>
      </p:pic>
      <p:pic>
        <p:nvPicPr>
          <p:cNvPr id="73" name="图片 5">
            <a:extLst>
              <a:ext uri="{FF2B5EF4-FFF2-40B4-BE49-F238E27FC236}">
                <a16:creationId xmlns:a16="http://schemas.microsoft.com/office/drawing/2014/main" id="{9CE626AB-86FE-442D-99A9-BC94FB857FB3}"/>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10000" b="90000" l="10000" r="90000">
                        <a14:foregroundMark x1="50565" y1="63592" x2="50565" y2="63592"/>
                        <a14:foregroundMark x1="53473" y1="67233" x2="53473" y2="67233"/>
                        <a14:foregroundMark x1="52504" y1="69417" x2="52504" y2="69417"/>
                        <a14:foregroundMark x1="48950" y1="69417" x2="48950" y2="69417"/>
                      </a14:backgroundRemoval>
                    </a14:imgEffect>
                  </a14:imgLayer>
                </a14:imgProps>
              </a:ext>
              <a:ext uri="{28A0092B-C50C-407E-A947-70E740481C1C}">
                <a14:useLocalDpi xmlns:a14="http://schemas.microsoft.com/office/drawing/2010/main"/>
              </a:ext>
            </a:extLst>
          </a:blip>
          <a:srcRect l="22619" t="19461" r="11043" b="8834"/>
          <a:stretch/>
        </p:blipFill>
        <p:spPr>
          <a:xfrm>
            <a:off x="9133859" y="4578654"/>
            <a:ext cx="2678313" cy="1926844"/>
          </a:xfrm>
          <a:prstGeom prst="rect">
            <a:avLst/>
          </a:prstGeom>
        </p:spPr>
      </p:pic>
      <p:pic>
        <p:nvPicPr>
          <p:cNvPr id="71" name="图片 3">
            <a:extLst>
              <a:ext uri="{FF2B5EF4-FFF2-40B4-BE49-F238E27FC236}">
                <a16:creationId xmlns:a16="http://schemas.microsoft.com/office/drawing/2014/main" id="{DFD5F05B-50EA-4D1A-953C-3DAB72BF3DF5}"/>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pic>
        <p:nvPicPr>
          <p:cNvPr id="20" name="图片 2">
            <a:extLst>
              <a:ext uri="{FF2B5EF4-FFF2-40B4-BE49-F238E27FC236}">
                <a16:creationId xmlns:a16="http://schemas.microsoft.com/office/drawing/2014/main" id="{9264F6CB-8129-4FAC-A1D9-03D4CDD255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051" y="-239116"/>
            <a:ext cx="4528457" cy="2706418"/>
          </a:xfrm>
          <a:prstGeom prst="rect">
            <a:avLst/>
          </a:prstGeom>
        </p:spPr>
      </p:pic>
      <p:sp>
        <p:nvSpPr>
          <p:cNvPr id="21" name="TextBox 20">
            <a:extLst>
              <a:ext uri="{FF2B5EF4-FFF2-40B4-BE49-F238E27FC236}">
                <a16:creationId xmlns:a16="http://schemas.microsoft.com/office/drawing/2014/main" id="{54CB785D-A189-4DC0-A0A4-A93B13C78660}"/>
              </a:ext>
            </a:extLst>
          </p:cNvPr>
          <p:cNvSpPr txBox="1"/>
          <p:nvPr/>
        </p:nvSpPr>
        <p:spPr>
          <a:xfrm>
            <a:off x="1914308" y="722207"/>
            <a:ext cx="1378857" cy="1862048"/>
          </a:xfrm>
          <a:prstGeom prst="rect">
            <a:avLst/>
          </a:prstGeom>
          <a:noFill/>
        </p:spPr>
        <p:txBody>
          <a:bodyPr wrap="square" rtlCol="0">
            <a:spAutoFit/>
          </a:bodyPr>
          <a:lstStyle/>
          <a:p>
            <a:r>
              <a:rPr lang="en-US" sz="11500" dirty="0">
                <a:solidFill>
                  <a:schemeClr val="bg1"/>
                </a:solidFill>
                <a:latin typeface="Coiny" panose="02000903060500060000" pitchFamily="2" charset="0"/>
              </a:rPr>
              <a:t>1</a:t>
            </a:r>
          </a:p>
        </p:txBody>
      </p:sp>
      <p:pic>
        <p:nvPicPr>
          <p:cNvPr id="2" name="Picture 1">
            <a:extLst>
              <a:ext uri="{FF2B5EF4-FFF2-40B4-BE49-F238E27FC236}">
                <a16:creationId xmlns:a16="http://schemas.microsoft.com/office/drawing/2014/main" id="{766B02ED-82DE-474D-A840-6663295A7929}"/>
              </a:ext>
            </a:extLst>
          </p:cNvPr>
          <p:cNvPicPr>
            <a:picLocks noChangeAspect="1"/>
          </p:cNvPicPr>
          <p:nvPr/>
        </p:nvPicPr>
        <p:blipFill>
          <a:blip r:embed="rId9"/>
          <a:stretch>
            <a:fillRect/>
          </a:stretch>
        </p:blipFill>
        <p:spPr>
          <a:xfrm>
            <a:off x="2935923" y="1799360"/>
            <a:ext cx="8327858" cy="3517697"/>
          </a:xfrm>
          <a:prstGeom prst="rect">
            <a:avLst/>
          </a:prstGeom>
        </p:spPr>
      </p:pic>
    </p:spTree>
    <p:extLst>
      <p:ext uri="{BB962C8B-B14F-4D97-AF65-F5344CB8AC3E}">
        <p14:creationId xmlns:p14="http://schemas.microsoft.com/office/powerpoint/2010/main" val="518808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
            <a:extLst>
              <a:ext uri="{FF2B5EF4-FFF2-40B4-BE49-F238E27FC236}">
                <a16:creationId xmlns:a16="http://schemas.microsoft.com/office/drawing/2014/main" id="{3DCAD1D7-4C6A-4510-BB5F-D70C3B992B54}"/>
              </a:ext>
            </a:extLst>
          </p:cNvPr>
          <p:cNvGrpSpPr/>
          <p:nvPr/>
        </p:nvGrpSpPr>
        <p:grpSpPr>
          <a:xfrm>
            <a:off x="0" y="0"/>
            <a:ext cx="12192000" cy="6946533"/>
            <a:chOff x="0" y="0"/>
            <a:chExt cx="12192000" cy="6946533"/>
          </a:xfrm>
        </p:grpSpPr>
        <p:sp>
          <p:nvSpPr>
            <p:cNvPr id="25" name="矩形 4">
              <a:extLst>
                <a:ext uri="{FF2B5EF4-FFF2-40B4-BE49-F238E27FC236}">
                  <a16:creationId xmlns:a16="http://schemas.microsoft.com/office/drawing/2014/main" id="{5A6089CD-2422-4067-A6C7-1DCDFF400C21}"/>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26" name="矩形: 圆角 5">
              <a:extLst>
                <a:ext uri="{FF2B5EF4-FFF2-40B4-BE49-F238E27FC236}">
                  <a16:creationId xmlns:a16="http://schemas.microsoft.com/office/drawing/2014/main" id="{5085EFC2-976A-46DB-BF17-D339E21F3952}"/>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42" name="图片 20" descr="图片包含 播放器&#10;&#10;已生成高可信度的说明">
            <a:extLst>
              <a:ext uri="{FF2B5EF4-FFF2-40B4-BE49-F238E27FC236}">
                <a16:creationId xmlns:a16="http://schemas.microsoft.com/office/drawing/2014/main" id="{886875DD-D95A-4D6C-974E-07330BA58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862" y="-1386809"/>
            <a:ext cx="9358152" cy="7582717"/>
          </a:xfrm>
          <a:prstGeom prst="rect">
            <a:avLst/>
          </a:prstGeom>
        </p:spPr>
      </p:pic>
      <p:grpSp>
        <p:nvGrpSpPr>
          <p:cNvPr id="43" name="组合 295">
            <a:extLst>
              <a:ext uri="{FF2B5EF4-FFF2-40B4-BE49-F238E27FC236}">
                <a16:creationId xmlns:a16="http://schemas.microsoft.com/office/drawing/2014/main" id="{33E60B73-4B5B-4C29-A62D-A275D9FD24A4}"/>
              </a:ext>
            </a:extLst>
          </p:cNvPr>
          <p:cNvGrpSpPr/>
          <p:nvPr/>
        </p:nvGrpSpPr>
        <p:grpSpPr>
          <a:xfrm>
            <a:off x="4840170" y="898097"/>
            <a:ext cx="2833416" cy="827950"/>
            <a:chOff x="3976504" y="1939290"/>
            <a:chExt cx="4096068" cy="1363816"/>
          </a:xfrm>
        </p:grpSpPr>
        <p:sp>
          <p:nvSpPr>
            <p:cNvPr id="44" name="矩形: 圆角 296">
              <a:extLst>
                <a:ext uri="{FF2B5EF4-FFF2-40B4-BE49-F238E27FC236}">
                  <a16:creationId xmlns:a16="http://schemas.microsoft.com/office/drawing/2014/main" id="{CF198368-E8E4-4542-91B2-5D98B6994DD8}"/>
                </a:ext>
              </a:extLst>
            </p:cNvPr>
            <p:cNvSpPr/>
            <p:nvPr/>
          </p:nvSpPr>
          <p:spPr>
            <a:xfrm>
              <a:off x="3976504" y="1939290"/>
              <a:ext cx="4096068" cy="1363816"/>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prstClr val="white"/>
                </a:solidFill>
                <a:latin typeface="Calibri"/>
                <a:ea typeface="宋体" panose="02010600030101010101" pitchFamily="2" charset="-122"/>
              </a:endParaRPr>
            </a:p>
          </p:txBody>
        </p:sp>
        <p:sp>
          <p:nvSpPr>
            <p:cNvPr id="45" name="矩形: 圆角 297">
              <a:extLst>
                <a:ext uri="{FF2B5EF4-FFF2-40B4-BE49-F238E27FC236}">
                  <a16:creationId xmlns:a16="http://schemas.microsoft.com/office/drawing/2014/main" id="{0D6618B7-EA22-458D-A579-A7A19EA2C718}"/>
                </a:ext>
              </a:extLst>
            </p:cNvPr>
            <p:cNvSpPr/>
            <p:nvPr/>
          </p:nvSpPr>
          <p:spPr>
            <a:xfrm>
              <a:off x="4045448" y="1988339"/>
              <a:ext cx="3958181" cy="126051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r>
                <a:rPr lang="en-US" altLang="zh-CN" sz="3600" b="1" dirty="0">
                  <a:solidFill>
                    <a:srgbClr val="00B050"/>
                  </a:solidFill>
                  <a:latin typeface="Calibri"/>
                  <a:ea typeface="宋体" panose="02010600030101010101" pitchFamily="2" charset="-122"/>
                </a:rPr>
                <a:t>Nghe – </a:t>
              </a:r>
              <a:r>
                <a:rPr lang="en-US" altLang="zh-CN" sz="3600" b="1" dirty="0" err="1">
                  <a:solidFill>
                    <a:srgbClr val="00B050"/>
                  </a:solidFill>
                  <a:latin typeface="Calibri"/>
                  <a:ea typeface="宋体" panose="02010600030101010101" pitchFamily="2" charset="-122"/>
                </a:rPr>
                <a:t>Viết</a:t>
              </a:r>
              <a:endParaRPr lang="zh-CN" altLang="en-US" sz="3600" b="1" dirty="0">
                <a:solidFill>
                  <a:srgbClr val="00B050"/>
                </a:solidFill>
                <a:latin typeface="Calibri"/>
                <a:ea typeface="宋体" panose="02010600030101010101" pitchFamily="2" charset="-122"/>
              </a:endParaRPr>
            </a:p>
          </p:txBody>
        </p:sp>
      </p:grpSp>
      <p:sp>
        <p:nvSpPr>
          <p:cNvPr id="46" name="TextBox 45">
            <a:extLst>
              <a:ext uri="{FF2B5EF4-FFF2-40B4-BE49-F238E27FC236}">
                <a16:creationId xmlns:a16="http://schemas.microsoft.com/office/drawing/2014/main" id="{2F66CE71-BA53-4967-8393-41201686924A}"/>
              </a:ext>
            </a:extLst>
          </p:cNvPr>
          <p:cNvSpPr txBox="1"/>
          <p:nvPr/>
        </p:nvSpPr>
        <p:spPr>
          <a:xfrm>
            <a:off x="3509813" y="1702635"/>
            <a:ext cx="6162373" cy="666657"/>
          </a:xfrm>
          <a:prstGeom prst="rect">
            <a:avLst/>
          </a:prstGeom>
          <a:noFill/>
        </p:spPr>
        <p:txBody>
          <a:bodyPr wrap="square">
            <a:spAutoFit/>
          </a:bodyPr>
          <a:lstStyle/>
          <a:p>
            <a:pPr defTabSz="1218804"/>
            <a:r>
              <a:rPr lang="en-US" sz="3732" b="1" dirty="0" err="1">
                <a:solidFill>
                  <a:prstClr val="white"/>
                </a:solidFill>
                <a:latin typeface="Calibri" panose="020F0502020204030204" pitchFamily="34" charset="0"/>
                <a:cs typeface="Calibri" panose="020F0502020204030204" pitchFamily="34" charset="0"/>
              </a:rPr>
              <a:t>Những</a:t>
            </a:r>
            <a:r>
              <a:rPr lang="en-US" sz="3732" b="1" dirty="0">
                <a:solidFill>
                  <a:prstClr val="white"/>
                </a:solidFill>
                <a:latin typeface="Calibri" panose="020F0502020204030204" pitchFamily="34" charset="0"/>
                <a:cs typeface="Calibri" panose="020F0502020204030204" pitchFamily="34" charset="0"/>
              </a:rPr>
              <a:t> </a:t>
            </a:r>
            <a:r>
              <a:rPr lang="en-US" sz="3732" b="1" dirty="0" err="1">
                <a:solidFill>
                  <a:prstClr val="white"/>
                </a:solidFill>
                <a:latin typeface="Calibri" panose="020F0502020204030204" pitchFamily="34" charset="0"/>
                <a:cs typeface="Calibri" panose="020F0502020204030204" pitchFamily="34" charset="0"/>
              </a:rPr>
              <a:t>bậc</a:t>
            </a:r>
            <a:r>
              <a:rPr lang="en-US" sz="3732" b="1" dirty="0">
                <a:solidFill>
                  <a:prstClr val="white"/>
                </a:solidFill>
                <a:latin typeface="Calibri" panose="020F0502020204030204" pitchFamily="34" charset="0"/>
                <a:cs typeface="Calibri" panose="020F0502020204030204" pitchFamily="34" charset="0"/>
              </a:rPr>
              <a:t> </a:t>
            </a:r>
            <a:r>
              <a:rPr lang="en-US" sz="3732" b="1" dirty="0" err="1">
                <a:solidFill>
                  <a:prstClr val="white"/>
                </a:solidFill>
                <a:latin typeface="Calibri" panose="020F0502020204030204" pitchFamily="34" charset="0"/>
                <a:cs typeface="Calibri" panose="020F0502020204030204" pitchFamily="34" charset="0"/>
              </a:rPr>
              <a:t>đá</a:t>
            </a:r>
            <a:r>
              <a:rPr lang="en-US" sz="3732" b="1" dirty="0">
                <a:solidFill>
                  <a:prstClr val="white"/>
                </a:solidFill>
                <a:latin typeface="Calibri" panose="020F0502020204030204" pitchFamily="34" charset="0"/>
                <a:cs typeface="Calibri" panose="020F0502020204030204" pitchFamily="34" charset="0"/>
              </a:rPr>
              <a:t> </a:t>
            </a:r>
            <a:r>
              <a:rPr lang="en-US" sz="3732" b="1" dirty="0" err="1">
                <a:solidFill>
                  <a:prstClr val="white"/>
                </a:solidFill>
                <a:latin typeface="Calibri" panose="020F0502020204030204" pitchFamily="34" charset="0"/>
                <a:cs typeface="Calibri" panose="020F0502020204030204" pitchFamily="34" charset="0"/>
              </a:rPr>
              <a:t>chạm</a:t>
            </a:r>
            <a:r>
              <a:rPr lang="en-US" sz="3732" b="1" dirty="0">
                <a:solidFill>
                  <a:prstClr val="white"/>
                </a:solidFill>
                <a:latin typeface="Calibri" panose="020F0502020204030204" pitchFamily="34" charset="0"/>
                <a:cs typeface="Calibri" panose="020F0502020204030204" pitchFamily="34" charset="0"/>
              </a:rPr>
              <a:t> </a:t>
            </a:r>
            <a:r>
              <a:rPr lang="en-US" sz="3732" b="1" dirty="0" err="1">
                <a:solidFill>
                  <a:prstClr val="white"/>
                </a:solidFill>
                <a:latin typeface="Calibri" panose="020F0502020204030204" pitchFamily="34" charset="0"/>
                <a:cs typeface="Calibri" panose="020F0502020204030204" pitchFamily="34" charset="0"/>
              </a:rPr>
              <a:t>mây</a:t>
            </a:r>
            <a:endParaRPr lang="en-US" sz="3732" dirty="0">
              <a:solidFill>
                <a:prstClr val="white"/>
              </a:solidFill>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03CDB15B-78FF-4DEA-953D-C267A31C74E2}"/>
              </a:ext>
            </a:extLst>
          </p:cNvPr>
          <p:cNvSpPr txBox="1"/>
          <p:nvPr/>
        </p:nvSpPr>
        <p:spPr>
          <a:xfrm>
            <a:off x="2184773" y="2416801"/>
            <a:ext cx="8159377" cy="2553776"/>
          </a:xfrm>
          <a:prstGeom prst="rect">
            <a:avLst/>
          </a:prstGeom>
          <a:noFill/>
        </p:spPr>
        <p:txBody>
          <a:bodyPr wrap="square">
            <a:spAutoFit/>
          </a:bodyPr>
          <a:lstStyle/>
          <a:p>
            <a:pPr algn="just" defTabSz="1218804"/>
            <a:r>
              <a:rPr lang="en-US" sz="2666" dirty="0">
                <a:solidFill>
                  <a:prstClr val="white"/>
                </a:solidFill>
                <a:latin typeface="Arial" panose="020B0604020202020204" pitchFamily="34" charset="0"/>
              </a:rPr>
              <a:t>   </a:t>
            </a:r>
            <a:r>
              <a:rPr lang="vi-VN" sz="2666" dirty="0">
                <a:solidFill>
                  <a:prstClr val="white"/>
                </a:solidFill>
                <a:latin typeface="Arial" panose="020B0604020202020204" pitchFamily="34" charset="0"/>
              </a:rPr>
              <a:t>Sau năm lần sim ra quả, con đường lên núi đã hoàn thành. Nhờ đó, mọi người có thể lên xuống núi dễ dàng. Cả xóm biết ơn cố Đương, tặng thêm cho ông một tên mới là cố Ghép. Ngày nay, con đường vượt núi gọi là Truông Ghép vẫn còn ở phía nam dãy núi Hồng Lĩnh.</a:t>
            </a:r>
          </a:p>
        </p:txBody>
      </p:sp>
      <p:pic>
        <p:nvPicPr>
          <p:cNvPr id="48" name="图片 2">
            <a:extLst>
              <a:ext uri="{FF2B5EF4-FFF2-40B4-BE49-F238E27FC236}">
                <a16:creationId xmlns:a16="http://schemas.microsoft.com/office/drawing/2014/main" id="{E152D5F4-A724-4416-9EB3-2FBBA1B79D55}"/>
              </a:ext>
            </a:extLst>
          </p:cNvPr>
          <p:cNvPicPr>
            <a:picLocks noChangeAspect="1"/>
          </p:cNvPicPr>
          <p:nvPr/>
        </p:nvPicPr>
        <p:blipFill>
          <a:blip r:embed="rId4"/>
          <a:stretch>
            <a:fillRect/>
          </a:stretch>
        </p:blipFill>
        <p:spPr>
          <a:xfrm>
            <a:off x="9997603" y="3718935"/>
            <a:ext cx="2213305" cy="2994769"/>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3895152" y="404630"/>
            <a:ext cx="4315605" cy="523220"/>
          </a:xfrm>
          <a:prstGeom prst="rect">
            <a:avLst/>
          </a:prstGeom>
        </p:spPr>
        <p:txBody>
          <a:bodyPr wrap="none">
            <a:spAutoFit/>
          </a:bodyPr>
          <a:lstStyle/>
          <a:p>
            <a:pPr lvl="0" algn="ctr">
              <a:spcBef>
                <a:spcPts val="3000"/>
              </a:spcBef>
              <a:defRPr/>
            </a:pPr>
            <a:r>
              <a:rPr lang="en-US" sz="2800" b="1" dirty="0" err="1">
                <a:solidFill>
                  <a:srgbClr val="FFFF00"/>
                </a:solidFill>
                <a:latin typeface="HP001 4 hàng" panose="020B0603050302020204" pitchFamily="34" charset="0"/>
              </a:rPr>
              <a:t>Những</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bậc</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đá</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chạm</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mây</a:t>
            </a:r>
            <a:endParaRPr lang="en-US" sz="2800" b="1" dirty="0">
              <a:solidFill>
                <a:srgbClr val="FFFF00"/>
              </a:solidFill>
              <a:latin typeface="HP001 4 hàng" panose="020B0603050302020204" pitchFamily="34"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409569" y="975649"/>
            <a:ext cx="11582406"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Sau wăm lần ǧ</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m ǟa Ǖ</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ί</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ả, c</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Ϊ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đưŊg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Δ</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łn wúi đã h</a:t>
            </a:r>
            <a:r>
              <a:rPr lang="en-US" sz="2400" b="1" dirty="0" err="1">
                <a:solidFill>
                  <a:prstClr val="white"/>
                </a:solidFill>
                <a:latin typeface="HP001 5 hàng" panose="020B0603050302020204" pitchFamily="34" charset="0"/>
                <a:ea typeface="Arial-Rounded" panose="020B0500000000000000" pitchFamily="34" charset="0"/>
                <a:cs typeface="Arial-Rounded" panose="020B0500000000000000" pitchFamily="34" charset="0"/>
              </a:rPr>
              <a:t>oàn</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κ</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à</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ζ.</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Nǖờ đó, jĊ</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5 hàng" panose="020B0603050302020204" pitchFamily="34" charset="0"/>
                <a:ea typeface="Arial-Rounded" panose="020B0500000000000000" pitchFamily="34" charset="0"/>
                <a:cs typeface="Arial-Rounded" panose="020B0500000000000000" pitchFamily="34" charset="0"/>
              </a:rPr>
              <a:t>người</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F3CC9E4A-7B1A-4FED-87E6-698BBE9D6CAE}"/>
              </a:ext>
            </a:extLst>
          </p:cNvPr>
          <p:cNvSpPr txBox="1"/>
          <p:nvPr/>
        </p:nvSpPr>
        <p:spPr>
          <a:xfrm>
            <a:off x="-161931" y="1518574"/>
            <a:ext cx="12211056" cy="461665"/>
          </a:xfrm>
          <a:prstGeom prst="rect">
            <a:avLst/>
          </a:prstGeom>
          <a:noFill/>
        </p:spPr>
        <p:txBody>
          <a:bodyPr wrap="square" rtlCol="0">
            <a:spAutoFit/>
          </a:bodyPr>
          <a:lstStyle/>
          <a:p>
            <a:pPr lvl="0" indent="361950">
              <a:spcAft>
                <a:spcPts val="500"/>
              </a:spcAft>
            </a:pP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có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Ό˘ Δ</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łn xuūg wúi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Ύ</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ğ dàng.</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Cả xĪ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λμ</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Ğt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Ω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cố Đư</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Ω</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g, Ǉặng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Ό</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łm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ε</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o Ūg jŎ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Ι</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łn jƞ</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4F225A79-81E2-48B1-8DD5-F6E4CBED39CF}"/>
              </a:ext>
            </a:extLst>
          </p:cNvPr>
          <p:cNvSpPr txBox="1"/>
          <p:nvPr/>
        </p:nvSpPr>
        <p:spPr>
          <a:xfrm>
            <a:off x="-171456" y="2051974"/>
            <a:ext cx="12211056" cy="461665"/>
          </a:xfrm>
          <a:prstGeom prst="rect">
            <a:avLst/>
          </a:prstGeom>
          <a:noFill/>
        </p:spPr>
        <p:txBody>
          <a:bodyPr wrap="square" rtlCol="0">
            <a:spAutoFit/>
          </a:bodyPr>
          <a:lstStyle/>
          <a:p>
            <a:pPr lvl="0" indent="361950">
              <a:spcAft>
                <a:spcPts val="500"/>
              </a:spcAft>
            </a:pPr>
            <a:r>
              <a:rPr lang="en-US" sz="2400" b="1" dirty="0" err="1">
                <a:solidFill>
                  <a:prstClr val="white"/>
                </a:solidFill>
                <a:latin typeface="HP001 5 hàng" panose="020B0603050302020204" pitchFamily="34" charset="0"/>
                <a:ea typeface="Arial-Rounded" panose="020B0500000000000000" pitchFamily="34" charset="0"/>
                <a:cs typeface="Arial-Rounded" panose="020B0500000000000000" pitchFamily="34" charset="0"/>
              </a:rPr>
              <a:t>là</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5 hàng" panose="020B0603050302020204" pitchFamily="34" charset="0"/>
                <a:ea typeface="Arial-Rounded" panose="020B0500000000000000" pitchFamily="34" charset="0"/>
                <a:cs typeface="Arial-Rounded" panose="020B0500000000000000" pitchFamily="34" charset="0"/>
              </a:rPr>
              <a:t>cố</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5 hàng" panose="020B0603050302020204" pitchFamily="34" charset="0"/>
                <a:ea typeface="Arial-Rounded" panose="020B0500000000000000" pitchFamily="34" charset="0"/>
                <a:cs typeface="Arial-Rounded" panose="020B0500000000000000" pitchFamily="34" charset="0"/>
              </a:rPr>
              <a:t>Ŷ˛p</a:t>
            </a:r>
            <a:r>
              <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Ngày way, c</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Ϊ </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đưŊg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νΰ</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Ĝ wúi gĊ là TǟuŪg Ŷ˛p vẫn cŜ ở </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ι</a:t>
            </a: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ía wam</a:t>
            </a:r>
            <a:endParaRPr lang="en-US"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F3E0ABBB-8242-4273-BDA0-EA95AC32DB06}"/>
              </a:ext>
            </a:extLst>
          </p:cNvPr>
          <p:cNvSpPr txBox="1"/>
          <p:nvPr/>
        </p:nvSpPr>
        <p:spPr>
          <a:xfrm>
            <a:off x="-190506" y="2594899"/>
            <a:ext cx="12211056" cy="461665"/>
          </a:xfrm>
          <a:prstGeom prst="rect">
            <a:avLst/>
          </a:prstGeom>
          <a:noFill/>
        </p:spPr>
        <p:txBody>
          <a:bodyPr wrap="square" rtlCol="0">
            <a:spAutoFit/>
          </a:bodyPr>
          <a:lstStyle/>
          <a:p>
            <a:pPr lvl="0" indent="361950">
              <a:spcAft>
                <a:spcPts val="500"/>
              </a:spcAft>
            </a:pPr>
            <a:r>
              <a:rPr lang="vi-VN"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dãy wúi HŬg Lĩ</a:t>
            </a:r>
            <a:r>
              <a:rPr lang="en-US" sz="2400" b="1" dirty="0" err="1">
                <a:solidFill>
                  <a:prstClr val="white"/>
                </a:solidFill>
                <a:latin typeface="HP001 5 hàng" panose="020B0603050302020204" pitchFamily="34" charset="0"/>
                <a:ea typeface="Arial-Rounded" panose="020B0500000000000000" pitchFamily="34" charset="0"/>
                <a:cs typeface="Arial-Rounded" panose="020B0500000000000000" pitchFamily="34" charset="0"/>
              </a:rPr>
              <a:t>nh</a:t>
            </a:r>
            <a:r>
              <a:rPr lang="el-GR" sz="2400" b="1" dirty="0">
                <a:solidFill>
                  <a:prstClr val="white"/>
                </a:solidFill>
                <a:latin typeface="HP001 5 hàng" panose="020B0603050302020204"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54" name="图片 3">
            <a:extLst>
              <a:ext uri="{FF2B5EF4-FFF2-40B4-BE49-F238E27FC236}">
                <a16:creationId xmlns:a16="http://schemas.microsoft.com/office/drawing/2014/main" id="{053D65EE-F60A-42C6-B823-5467683B1303}"/>
              </a:ext>
            </a:extLst>
          </p:cNvPr>
          <p:cNvPicPr>
            <a:picLocks noChangeAspect="1"/>
          </p:cNvPicPr>
          <p:nvPr/>
        </p:nvPicPr>
        <p:blipFill rotWithShape="1">
          <a:blip r:embed="rId3"/>
          <a:srcRect l="65529" t="68281"/>
          <a:stretch/>
        </p:blipFill>
        <p:spPr>
          <a:xfrm flipH="1">
            <a:off x="-18594" y="5355961"/>
            <a:ext cx="2679593" cy="1559702"/>
          </a:xfrm>
          <a:prstGeom prst="rect">
            <a:avLst/>
          </a:prstGeom>
        </p:spPr>
      </p:pic>
      <p:pic>
        <p:nvPicPr>
          <p:cNvPr id="53" name="图片 3">
            <a:extLst>
              <a:ext uri="{FF2B5EF4-FFF2-40B4-BE49-F238E27FC236}">
                <a16:creationId xmlns:a16="http://schemas.microsoft.com/office/drawing/2014/main" id="{3688421C-BC8A-4879-8610-2F7CA548DE16}"/>
              </a:ext>
            </a:extLst>
          </p:cNvPr>
          <p:cNvPicPr>
            <a:picLocks noChangeAspect="1"/>
          </p:cNvPicPr>
          <p:nvPr/>
        </p:nvPicPr>
        <p:blipFill rotWithShape="1">
          <a:blip r:embed="rId3"/>
          <a:srcRect l="65529" t="68281"/>
          <a:stretch/>
        </p:blipFill>
        <p:spPr>
          <a:xfrm>
            <a:off x="9527457" y="5375979"/>
            <a:ext cx="2774907" cy="1559702"/>
          </a:xfrm>
          <a:prstGeom prst="rect">
            <a:avLst/>
          </a:prstGeom>
        </p:spPr>
      </p:pic>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flipH="1">
            <a:off x="-131498" y="-244663"/>
            <a:ext cx="1309062" cy="1795902"/>
          </a:xfrm>
          <a:prstGeom prst="rect">
            <a:avLst/>
          </a:prstGeom>
        </p:spPr>
      </p:pic>
      <p:pic>
        <p:nvPicPr>
          <p:cNvPr id="45" name="图片 14">
            <a:extLst>
              <a:ext uri="{FF2B5EF4-FFF2-40B4-BE49-F238E27FC236}">
                <a16:creationId xmlns:a16="http://schemas.microsoft.com/office/drawing/2014/main" id="{CA9FE056-60D7-493D-A566-C1400BAD6F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1" y="-241779"/>
            <a:ext cx="12188116" cy="5009366"/>
          </a:xfrm>
          <a:prstGeom prst="rect">
            <a:avLst/>
          </a:prstGeom>
        </p:spPr>
      </p:pic>
      <p:pic>
        <p:nvPicPr>
          <p:cNvPr id="46" name="图片 11" descr="图片包含 玩具, 玩偶&#10;&#10;已生成极高可信度的说明">
            <a:extLst>
              <a:ext uri="{FF2B5EF4-FFF2-40B4-BE49-F238E27FC236}">
                <a16:creationId xmlns:a16="http://schemas.microsoft.com/office/drawing/2014/main" id="{91BDFDAC-EB12-4D97-A43F-B02B8DE9FE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35806">
            <a:off x="7761874" y="3114612"/>
            <a:ext cx="3533211" cy="2842271"/>
          </a:xfrm>
          <a:prstGeom prst="rect">
            <a:avLst/>
          </a:prstGeom>
        </p:spPr>
      </p:pic>
      <p:sp>
        <p:nvSpPr>
          <p:cNvPr id="47" name="TextBox 46">
            <a:extLst>
              <a:ext uri="{FF2B5EF4-FFF2-40B4-BE49-F238E27FC236}">
                <a16:creationId xmlns:a16="http://schemas.microsoft.com/office/drawing/2014/main" id="{D1BBDA25-0A7E-4375-88C9-B6DE7714132C}"/>
              </a:ext>
            </a:extLst>
          </p:cNvPr>
          <p:cNvSpPr txBox="1"/>
          <p:nvPr/>
        </p:nvSpPr>
        <p:spPr>
          <a:xfrm>
            <a:off x="3453796" y="2108719"/>
            <a:ext cx="4267771" cy="1015663"/>
          </a:xfrm>
          <a:prstGeom prst="rect">
            <a:avLst/>
          </a:prstGeom>
          <a:noFill/>
        </p:spPr>
        <p:txBody>
          <a:bodyPr wrap="none" rtlCol="0">
            <a:spAutoFit/>
          </a:bodyPr>
          <a:lstStyle/>
          <a:p>
            <a:pPr defTabSz="1218804">
              <a:defRPr/>
            </a:pPr>
            <a:r>
              <a:rPr lang="en-US" sz="6000" dirty="0" err="1">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Luyện</a:t>
            </a:r>
            <a:r>
              <a:rPr lang="en-US" sz="6000" dirty="0">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 </a:t>
            </a:r>
            <a:r>
              <a:rPr lang="en-US" sz="6000" dirty="0" err="1">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từ</a:t>
            </a:r>
            <a:r>
              <a:rPr lang="en-US" sz="6000" dirty="0">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 </a:t>
            </a:r>
            <a:r>
              <a:rPr lang="en-US" sz="6000" dirty="0" err="1">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khó</a:t>
            </a:r>
            <a:endParaRPr lang="en-US" sz="6000" dirty="0">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8613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750"/>
                                        <p:tgtEl>
                                          <p:spTgt spid="101"/>
                                        </p:tgtEl>
                                      </p:cBhvr>
                                    </p:animEffect>
                                    <p:anim calcmode="lin" valueType="num">
                                      <p:cBhvr>
                                        <p:cTn id="8" dur="750" fill="hold"/>
                                        <p:tgtEl>
                                          <p:spTgt spid="101"/>
                                        </p:tgtEl>
                                        <p:attrNameLst>
                                          <p:attrName>ppt_x</p:attrName>
                                        </p:attrNameLst>
                                      </p:cBhvr>
                                      <p:tavLst>
                                        <p:tav tm="0">
                                          <p:val>
                                            <p:strVal val="#ppt_x"/>
                                          </p:val>
                                        </p:tav>
                                        <p:tav tm="100000">
                                          <p:val>
                                            <p:strVal val="#ppt_x"/>
                                          </p:val>
                                        </p:tav>
                                      </p:tavLst>
                                    </p:anim>
                                    <p:anim calcmode="lin" valueType="num">
                                      <p:cBhvr>
                                        <p:cTn id="9" dur="750" fill="hold"/>
                                        <p:tgtEl>
                                          <p:spTgt spid="101"/>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par>
                          <p:cTn id="20" fill="hold">
                            <p:stCondLst>
                              <p:cond delay="750"/>
                            </p:stCondLst>
                            <p:childTnLst>
                              <p:par>
                                <p:cTn id="21" presetID="53" presetClass="entr" presetSubtype="16"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Effect transition="in" filter="fad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56" name="图片 3">
            <a:extLst>
              <a:ext uri="{FF2B5EF4-FFF2-40B4-BE49-F238E27FC236}">
                <a16:creationId xmlns:a16="http://schemas.microsoft.com/office/drawing/2014/main" id="{2C73DC32-1EE6-48D7-A634-B30CD31FC56F}"/>
              </a:ext>
            </a:extLst>
          </p:cNvPr>
          <p:cNvPicPr>
            <a:picLocks noChangeAspect="1"/>
          </p:cNvPicPr>
          <p:nvPr/>
        </p:nvPicPr>
        <p:blipFill rotWithShape="1">
          <a:blip r:embed="rId3"/>
          <a:srcRect l="65529" t="68281"/>
          <a:stretch/>
        </p:blipFill>
        <p:spPr>
          <a:xfrm>
            <a:off x="9298492" y="5355458"/>
            <a:ext cx="2774907" cy="1559702"/>
          </a:xfrm>
          <a:prstGeom prst="rect">
            <a:avLst/>
          </a:prstGeom>
        </p:spPr>
      </p:pic>
      <p:pic>
        <p:nvPicPr>
          <p:cNvPr id="55" name="图片 3">
            <a:extLst>
              <a:ext uri="{FF2B5EF4-FFF2-40B4-BE49-F238E27FC236}">
                <a16:creationId xmlns:a16="http://schemas.microsoft.com/office/drawing/2014/main" id="{09BE11F3-FCDA-4E48-89C4-0F0C6B461DE0}"/>
              </a:ext>
            </a:extLst>
          </p:cNvPr>
          <p:cNvPicPr>
            <a:picLocks noChangeAspect="1"/>
          </p:cNvPicPr>
          <p:nvPr/>
        </p:nvPicPr>
        <p:blipFill rotWithShape="1">
          <a:blip r:embed="rId3"/>
          <a:srcRect l="65529" t="68281"/>
          <a:stretch/>
        </p:blipFill>
        <p:spPr>
          <a:xfrm flipH="1">
            <a:off x="-75321" y="5294219"/>
            <a:ext cx="2679593" cy="1559702"/>
          </a:xfrm>
          <a:prstGeom prst="rect">
            <a:avLst/>
          </a:prstGeom>
        </p:spPr>
      </p:pic>
      <p:pic>
        <p:nvPicPr>
          <p:cNvPr id="69" name="图片 3">
            <a:extLst>
              <a:ext uri="{FF2B5EF4-FFF2-40B4-BE49-F238E27FC236}">
                <a16:creationId xmlns:a16="http://schemas.microsoft.com/office/drawing/2014/main" id="{1E458DF6-C4D3-449A-B119-C46F6531458C}"/>
              </a:ext>
            </a:extLst>
          </p:cNvPr>
          <p:cNvPicPr>
            <a:picLocks noChangeAspect="1"/>
          </p:cNvPicPr>
          <p:nvPr/>
        </p:nvPicPr>
        <p:blipFill rotWithShape="1">
          <a:blip r:embed="rId3"/>
          <a:srcRect l="65529" t="68281"/>
          <a:stretch/>
        </p:blipFill>
        <p:spPr>
          <a:xfrm flipH="1">
            <a:off x="7848157" y="5322042"/>
            <a:ext cx="2679593" cy="1559702"/>
          </a:xfrm>
          <a:prstGeom prst="rect">
            <a:avLst/>
          </a:prstGeom>
        </p:spPr>
      </p:pic>
      <p:pic>
        <p:nvPicPr>
          <p:cNvPr id="70" name="图片 11">
            <a:extLst>
              <a:ext uri="{FF2B5EF4-FFF2-40B4-BE49-F238E27FC236}">
                <a16:creationId xmlns:a16="http://schemas.microsoft.com/office/drawing/2014/main" id="{A351FD6F-F7DD-49CC-A6FA-24312F1EA7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2076" y="-630783"/>
            <a:ext cx="6910635" cy="6910635"/>
          </a:xfrm>
          <a:prstGeom prst="rect">
            <a:avLst/>
          </a:prstGeom>
          <a:effectLst>
            <a:glow rad="139700">
              <a:schemeClr val="accent2">
                <a:lumMod val="60000"/>
                <a:lumOff val="40000"/>
                <a:alpha val="40000"/>
              </a:schemeClr>
            </a:glow>
          </a:effectLst>
        </p:spPr>
      </p:pic>
      <p:pic>
        <p:nvPicPr>
          <p:cNvPr id="89" name="Picture 3">
            <a:extLst>
              <a:ext uri="{FF2B5EF4-FFF2-40B4-BE49-F238E27FC236}">
                <a16:creationId xmlns:a16="http://schemas.microsoft.com/office/drawing/2014/main" id="{8AF47FBC-6391-48E9-959B-DA4952FA70C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1881" y="54219"/>
            <a:ext cx="6331974" cy="2089779"/>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8A38BFBC-8587-4574-A7CE-83B99BDD89F1}"/>
              </a:ext>
            </a:extLst>
          </p:cNvPr>
          <p:cNvSpPr txBox="1"/>
          <p:nvPr/>
        </p:nvSpPr>
        <p:spPr>
          <a:xfrm>
            <a:off x="1030550" y="722481"/>
            <a:ext cx="3450496" cy="830677"/>
          </a:xfrm>
          <a:prstGeom prst="rect">
            <a:avLst/>
          </a:prstGeom>
          <a:noFill/>
        </p:spPr>
        <p:txBody>
          <a:bodyPr wrap="none" rtlCol="0">
            <a:spAutoFit/>
          </a:bodyPr>
          <a:lstStyle/>
          <a:p>
            <a:pPr defTabSz="1218804">
              <a:defRPr/>
            </a:pPr>
            <a:r>
              <a:rPr lang="en-US" sz="4798" dirty="0" err="1">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Luyện</a:t>
            </a:r>
            <a:r>
              <a:rPr lang="en-US" sz="4798" dirty="0">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 </a:t>
            </a:r>
            <a:r>
              <a:rPr lang="en-US" sz="4798" dirty="0" err="1">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từ</a:t>
            </a:r>
            <a:r>
              <a:rPr lang="en-US" sz="4798" dirty="0">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 </a:t>
            </a:r>
            <a:r>
              <a:rPr lang="en-US" sz="4798" dirty="0" err="1">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khó</a:t>
            </a:r>
            <a:endParaRPr lang="en-US" sz="4798" dirty="0">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endParaRPr>
          </a:p>
        </p:txBody>
      </p:sp>
      <p:sp>
        <p:nvSpPr>
          <p:cNvPr id="91" name="TextBox 90">
            <a:extLst>
              <a:ext uri="{FF2B5EF4-FFF2-40B4-BE49-F238E27FC236}">
                <a16:creationId xmlns:a16="http://schemas.microsoft.com/office/drawing/2014/main" id="{907232DB-0EB3-465D-ABAC-1CB40351502D}"/>
              </a:ext>
            </a:extLst>
          </p:cNvPr>
          <p:cNvSpPr txBox="1"/>
          <p:nvPr/>
        </p:nvSpPr>
        <p:spPr>
          <a:xfrm>
            <a:off x="6079210" y="3429000"/>
            <a:ext cx="6404365" cy="830677"/>
          </a:xfrm>
          <a:prstGeom prst="rect">
            <a:avLst/>
          </a:prstGeom>
          <a:noFill/>
        </p:spPr>
        <p:txBody>
          <a:bodyPr wrap="square">
            <a:spAutoFit/>
          </a:bodyPr>
          <a:lstStyle/>
          <a:p>
            <a:pPr algn="ctr" defTabSz="1218804">
              <a:defRPr/>
            </a:pPr>
            <a:r>
              <a:rPr lang="en-US" sz="4798" dirty="0" err="1">
                <a:solidFill>
                  <a:srgbClr val="8064A2">
                    <a:lumMod val="50000"/>
                  </a:srgbClr>
                </a:solidFill>
                <a:latin typeface="Calibri" panose="020F0502020204030204" pitchFamily="34" charset="0"/>
                <a:cs typeface="Calibri" panose="020F0502020204030204" pitchFamily="34" charset="0"/>
              </a:rPr>
              <a:t>cố</a:t>
            </a:r>
            <a:r>
              <a:rPr lang="en-US" sz="4798" dirty="0">
                <a:solidFill>
                  <a:srgbClr val="8064A2">
                    <a:lumMod val="50000"/>
                  </a:srgbClr>
                </a:solidFill>
                <a:latin typeface="Calibri" panose="020F0502020204030204" pitchFamily="34" charset="0"/>
                <a:cs typeface="Calibri" panose="020F0502020204030204" pitchFamily="34" charset="0"/>
              </a:rPr>
              <a:t> </a:t>
            </a:r>
            <a:r>
              <a:rPr lang="en-US" sz="4798" dirty="0" err="1">
                <a:solidFill>
                  <a:srgbClr val="8064A2">
                    <a:lumMod val="50000"/>
                  </a:srgbClr>
                </a:solidFill>
                <a:latin typeface="Calibri" panose="020F0502020204030204" pitchFamily="34" charset="0"/>
                <a:cs typeface="Calibri" panose="020F0502020204030204" pitchFamily="34" charset="0"/>
              </a:rPr>
              <a:t>Đương</a:t>
            </a:r>
            <a:endParaRPr lang="en-US" sz="4798" dirty="0">
              <a:solidFill>
                <a:srgbClr val="8064A2">
                  <a:lumMod val="50000"/>
                </a:srgbClr>
              </a:solidFill>
              <a:latin typeface="Calibri" panose="020F0502020204030204" pitchFamily="34" charset="0"/>
              <a:cs typeface="Calibri" panose="020F0502020204030204" pitchFamily="34" charset="0"/>
            </a:endParaRPr>
          </a:p>
        </p:txBody>
      </p:sp>
      <p:sp>
        <p:nvSpPr>
          <p:cNvPr id="92" name="TextBox 91">
            <a:extLst>
              <a:ext uri="{FF2B5EF4-FFF2-40B4-BE49-F238E27FC236}">
                <a16:creationId xmlns:a16="http://schemas.microsoft.com/office/drawing/2014/main" id="{DFF83AD5-AFD2-4FFB-9F3C-E55EB850B0D5}"/>
              </a:ext>
            </a:extLst>
          </p:cNvPr>
          <p:cNvSpPr txBox="1"/>
          <p:nvPr/>
        </p:nvSpPr>
        <p:spPr>
          <a:xfrm>
            <a:off x="721062" y="2208744"/>
            <a:ext cx="2961027" cy="666657"/>
          </a:xfrm>
          <a:prstGeom prst="rect">
            <a:avLst/>
          </a:prstGeom>
          <a:solidFill>
            <a:srgbClr val="FFD347"/>
          </a:solidFill>
        </p:spPr>
        <p:txBody>
          <a:bodyPr wrap="square">
            <a:spAutoFit/>
          </a:bodyPr>
          <a:lstStyle/>
          <a:p>
            <a:pPr algn="ctr" defTabSz="1218804">
              <a:defRPr/>
            </a:pPr>
            <a:r>
              <a:rPr lang="en-US" sz="3732" dirty="0" err="1">
                <a:solidFill>
                  <a:srgbClr val="8064A2">
                    <a:lumMod val="50000"/>
                  </a:srgbClr>
                </a:solidFill>
                <a:latin typeface="Calibri" panose="020F0502020204030204" pitchFamily="34" charset="0"/>
                <a:cs typeface="Calibri" panose="020F0502020204030204" pitchFamily="34" charset="0"/>
              </a:rPr>
              <a:t>cố</a:t>
            </a:r>
            <a:r>
              <a:rPr lang="en-US" sz="3732" dirty="0">
                <a:solidFill>
                  <a:srgbClr val="8064A2">
                    <a:lumMod val="50000"/>
                  </a:srgbClr>
                </a:solidFill>
                <a:latin typeface="Calibri" panose="020F0502020204030204" pitchFamily="34" charset="0"/>
                <a:cs typeface="Calibri" panose="020F0502020204030204" pitchFamily="34" charset="0"/>
              </a:rPr>
              <a:t> </a:t>
            </a:r>
            <a:r>
              <a:rPr lang="en-US" sz="3732" dirty="0" err="1">
                <a:solidFill>
                  <a:srgbClr val="8064A2">
                    <a:lumMod val="50000"/>
                  </a:srgbClr>
                </a:solidFill>
                <a:latin typeface="Calibri" panose="020F0502020204030204" pitchFamily="34" charset="0"/>
                <a:cs typeface="Calibri" panose="020F0502020204030204" pitchFamily="34" charset="0"/>
              </a:rPr>
              <a:t>Đương</a:t>
            </a:r>
            <a:endParaRPr lang="en-US" sz="3732" dirty="0">
              <a:solidFill>
                <a:srgbClr val="8064A2">
                  <a:lumMod val="50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0698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ppt_x"/>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580">
                                          <p:stCondLst>
                                            <p:cond delay="0"/>
                                          </p:stCondLst>
                                        </p:cTn>
                                        <p:tgtEl>
                                          <p:spTgt spid="70"/>
                                        </p:tgtEl>
                                      </p:cBhvr>
                                    </p:animEffect>
                                    <p:anim calcmode="lin" valueType="num">
                                      <p:cBhvr>
                                        <p:cTn id="18"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23" dur="26">
                                          <p:stCondLst>
                                            <p:cond delay="650"/>
                                          </p:stCondLst>
                                        </p:cTn>
                                        <p:tgtEl>
                                          <p:spTgt spid="70"/>
                                        </p:tgtEl>
                                      </p:cBhvr>
                                      <p:to x="100000" y="60000"/>
                                    </p:animScale>
                                    <p:animScale>
                                      <p:cBhvr>
                                        <p:cTn id="24" dur="166" decel="50000">
                                          <p:stCondLst>
                                            <p:cond delay="676"/>
                                          </p:stCondLst>
                                        </p:cTn>
                                        <p:tgtEl>
                                          <p:spTgt spid="70"/>
                                        </p:tgtEl>
                                      </p:cBhvr>
                                      <p:to x="100000" y="100000"/>
                                    </p:animScale>
                                    <p:animScale>
                                      <p:cBhvr>
                                        <p:cTn id="25" dur="26">
                                          <p:stCondLst>
                                            <p:cond delay="1312"/>
                                          </p:stCondLst>
                                        </p:cTn>
                                        <p:tgtEl>
                                          <p:spTgt spid="70"/>
                                        </p:tgtEl>
                                      </p:cBhvr>
                                      <p:to x="100000" y="80000"/>
                                    </p:animScale>
                                    <p:animScale>
                                      <p:cBhvr>
                                        <p:cTn id="26" dur="166" decel="50000">
                                          <p:stCondLst>
                                            <p:cond delay="1338"/>
                                          </p:stCondLst>
                                        </p:cTn>
                                        <p:tgtEl>
                                          <p:spTgt spid="70"/>
                                        </p:tgtEl>
                                      </p:cBhvr>
                                      <p:to x="100000" y="100000"/>
                                    </p:animScale>
                                    <p:animScale>
                                      <p:cBhvr>
                                        <p:cTn id="27" dur="26">
                                          <p:stCondLst>
                                            <p:cond delay="1642"/>
                                          </p:stCondLst>
                                        </p:cTn>
                                        <p:tgtEl>
                                          <p:spTgt spid="70"/>
                                        </p:tgtEl>
                                      </p:cBhvr>
                                      <p:to x="100000" y="90000"/>
                                    </p:animScale>
                                    <p:animScale>
                                      <p:cBhvr>
                                        <p:cTn id="28" dur="166" decel="50000">
                                          <p:stCondLst>
                                            <p:cond delay="1668"/>
                                          </p:stCondLst>
                                        </p:cTn>
                                        <p:tgtEl>
                                          <p:spTgt spid="70"/>
                                        </p:tgtEl>
                                      </p:cBhvr>
                                      <p:to x="100000" y="100000"/>
                                    </p:animScale>
                                    <p:animScale>
                                      <p:cBhvr>
                                        <p:cTn id="29" dur="26">
                                          <p:stCondLst>
                                            <p:cond delay="1808"/>
                                          </p:stCondLst>
                                        </p:cTn>
                                        <p:tgtEl>
                                          <p:spTgt spid="70"/>
                                        </p:tgtEl>
                                      </p:cBhvr>
                                      <p:to x="100000" y="95000"/>
                                    </p:animScale>
                                    <p:animScale>
                                      <p:cBhvr>
                                        <p:cTn id="30" dur="166" decel="50000">
                                          <p:stCondLst>
                                            <p:cond delay="1834"/>
                                          </p:stCondLst>
                                        </p:cTn>
                                        <p:tgtEl>
                                          <p:spTgt spid="70"/>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down)">
                                      <p:cBhvr>
                                        <p:cTn id="33" dur="580">
                                          <p:stCondLst>
                                            <p:cond delay="0"/>
                                          </p:stCondLst>
                                        </p:cTn>
                                        <p:tgtEl>
                                          <p:spTgt spid="91"/>
                                        </p:tgtEl>
                                      </p:cBhvr>
                                    </p:animEffect>
                                    <p:anim calcmode="lin" valueType="num">
                                      <p:cBhvr>
                                        <p:cTn id="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39" dur="26">
                                          <p:stCondLst>
                                            <p:cond delay="650"/>
                                          </p:stCondLst>
                                        </p:cTn>
                                        <p:tgtEl>
                                          <p:spTgt spid="91"/>
                                        </p:tgtEl>
                                      </p:cBhvr>
                                      <p:to x="100000" y="60000"/>
                                    </p:animScale>
                                    <p:animScale>
                                      <p:cBhvr>
                                        <p:cTn id="40" dur="166" decel="50000">
                                          <p:stCondLst>
                                            <p:cond delay="676"/>
                                          </p:stCondLst>
                                        </p:cTn>
                                        <p:tgtEl>
                                          <p:spTgt spid="91"/>
                                        </p:tgtEl>
                                      </p:cBhvr>
                                      <p:to x="100000" y="100000"/>
                                    </p:animScale>
                                    <p:animScale>
                                      <p:cBhvr>
                                        <p:cTn id="41" dur="26">
                                          <p:stCondLst>
                                            <p:cond delay="1312"/>
                                          </p:stCondLst>
                                        </p:cTn>
                                        <p:tgtEl>
                                          <p:spTgt spid="91"/>
                                        </p:tgtEl>
                                      </p:cBhvr>
                                      <p:to x="100000" y="80000"/>
                                    </p:animScale>
                                    <p:animScale>
                                      <p:cBhvr>
                                        <p:cTn id="42" dur="166" decel="50000">
                                          <p:stCondLst>
                                            <p:cond delay="1338"/>
                                          </p:stCondLst>
                                        </p:cTn>
                                        <p:tgtEl>
                                          <p:spTgt spid="91"/>
                                        </p:tgtEl>
                                      </p:cBhvr>
                                      <p:to x="100000" y="100000"/>
                                    </p:animScale>
                                    <p:animScale>
                                      <p:cBhvr>
                                        <p:cTn id="43" dur="26">
                                          <p:stCondLst>
                                            <p:cond delay="1642"/>
                                          </p:stCondLst>
                                        </p:cTn>
                                        <p:tgtEl>
                                          <p:spTgt spid="91"/>
                                        </p:tgtEl>
                                      </p:cBhvr>
                                      <p:to x="100000" y="90000"/>
                                    </p:animScale>
                                    <p:animScale>
                                      <p:cBhvr>
                                        <p:cTn id="44" dur="166" decel="50000">
                                          <p:stCondLst>
                                            <p:cond delay="1668"/>
                                          </p:stCondLst>
                                        </p:cTn>
                                        <p:tgtEl>
                                          <p:spTgt spid="91"/>
                                        </p:tgtEl>
                                      </p:cBhvr>
                                      <p:to x="100000" y="100000"/>
                                    </p:animScale>
                                    <p:animScale>
                                      <p:cBhvr>
                                        <p:cTn id="45" dur="26">
                                          <p:stCondLst>
                                            <p:cond delay="1808"/>
                                          </p:stCondLst>
                                        </p:cTn>
                                        <p:tgtEl>
                                          <p:spTgt spid="91"/>
                                        </p:tgtEl>
                                      </p:cBhvr>
                                      <p:to x="100000" y="95000"/>
                                    </p:animScale>
                                    <p:animScale>
                                      <p:cBhvr>
                                        <p:cTn id="46" dur="166" decel="50000">
                                          <p:stCondLst>
                                            <p:cond delay="1834"/>
                                          </p:stCondLst>
                                        </p:cTn>
                                        <p:tgtEl>
                                          <p:spTgt spid="91"/>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2" presetClass="emph" presetSubtype="0" fill="hold" nodeType="clickEffect">
                                  <p:stCondLst>
                                    <p:cond delay="0"/>
                                  </p:stCondLst>
                                  <p:childTnLst>
                                    <p:animRot by="120000">
                                      <p:cBhvr>
                                        <p:cTn id="50" dur="100" fill="hold">
                                          <p:stCondLst>
                                            <p:cond delay="0"/>
                                          </p:stCondLst>
                                        </p:cTn>
                                        <p:tgtEl>
                                          <p:spTgt spid="70"/>
                                        </p:tgtEl>
                                        <p:attrNameLst>
                                          <p:attrName>r</p:attrName>
                                        </p:attrNameLst>
                                      </p:cBhvr>
                                    </p:animRot>
                                    <p:animRot by="-240000">
                                      <p:cBhvr>
                                        <p:cTn id="51" dur="200" fill="hold">
                                          <p:stCondLst>
                                            <p:cond delay="200"/>
                                          </p:stCondLst>
                                        </p:cTn>
                                        <p:tgtEl>
                                          <p:spTgt spid="70"/>
                                        </p:tgtEl>
                                        <p:attrNameLst>
                                          <p:attrName>r</p:attrName>
                                        </p:attrNameLst>
                                      </p:cBhvr>
                                    </p:animRot>
                                    <p:animRot by="240000">
                                      <p:cBhvr>
                                        <p:cTn id="52" dur="200" fill="hold">
                                          <p:stCondLst>
                                            <p:cond delay="400"/>
                                          </p:stCondLst>
                                        </p:cTn>
                                        <p:tgtEl>
                                          <p:spTgt spid="70"/>
                                        </p:tgtEl>
                                        <p:attrNameLst>
                                          <p:attrName>r</p:attrName>
                                        </p:attrNameLst>
                                      </p:cBhvr>
                                    </p:animRot>
                                    <p:animRot by="-240000">
                                      <p:cBhvr>
                                        <p:cTn id="53" dur="200" fill="hold">
                                          <p:stCondLst>
                                            <p:cond delay="600"/>
                                          </p:stCondLst>
                                        </p:cTn>
                                        <p:tgtEl>
                                          <p:spTgt spid="70"/>
                                        </p:tgtEl>
                                        <p:attrNameLst>
                                          <p:attrName>r</p:attrName>
                                        </p:attrNameLst>
                                      </p:cBhvr>
                                    </p:animRot>
                                    <p:animRot by="120000">
                                      <p:cBhvr>
                                        <p:cTn id="54" dur="200" fill="hold">
                                          <p:stCondLst>
                                            <p:cond delay="800"/>
                                          </p:stCondLst>
                                        </p:cTn>
                                        <p:tgtEl>
                                          <p:spTgt spid="70"/>
                                        </p:tgtEl>
                                        <p:attrNameLst>
                                          <p:attrName>r</p:attrName>
                                        </p:attrNameLst>
                                      </p:cBhvr>
                                    </p:animRot>
                                  </p:childTnLst>
                                </p:cTn>
                              </p:par>
                              <p:par>
                                <p:cTn id="55" presetID="32" presetClass="emph" presetSubtype="0" fill="hold" grpId="1" nodeType="withEffect">
                                  <p:stCondLst>
                                    <p:cond delay="0"/>
                                  </p:stCondLst>
                                  <p:childTnLst>
                                    <p:animRot by="120000">
                                      <p:cBhvr>
                                        <p:cTn id="56" dur="100" fill="hold">
                                          <p:stCondLst>
                                            <p:cond delay="0"/>
                                          </p:stCondLst>
                                        </p:cTn>
                                        <p:tgtEl>
                                          <p:spTgt spid="91"/>
                                        </p:tgtEl>
                                        <p:attrNameLst>
                                          <p:attrName>r</p:attrName>
                                        </p:attrNameLst>
                                      </p:cBhvr>
                                    </p:animRot>
                                    <p:animRot by="-240000">
                                      <p:cBhvr>
                                        <p:cTn id="57" dur="200" fill="hold">
                                          <p:stCondLst>
                                            <p:cond delay="200"/>
                                          </p:stCondLst>
                                        </p:cTn>
                                        <p:tgtEl>
                                          <p:spTgt spid="91"/>
                                        </p:tgtEl>
                                        <p:attrNameLst>
                                          <p:attrName>r</p:attrName>
                                        </p:attrNameLst>
                                      </p:cBhvr>
                                    </p:animRot>
                                    <p:animRot by="240000">
                                      <p:cBhvr>
                                        <p:cTn id="58" dur="200" fill="hold">
                                          <p:stCondLst>
                                            <p:cond delay="400"/>
                                          </p:stCondLst>
                                        </p:cTn>
                                        <p:tgtEl>
                                          <p:spTgt spid="91"/>
                                        </p:tgtEl>
                                        <p:attrNameLst>
                                          <p:attrName>r</p:attrName>
                                        </p:attrNameLst>
                                      </p:cBhvr>
                                    </p:animRot>
                                    <p:animRot by="-240000">
                                      <p:cBhvr>
                                        <p:cTn id="59" dur="200" fill="hold">
                                          <p:stCondLst>
                                            <p:cond delay="600"/>
                                          </p:stCondLst>
                                        </p:cTn>
                                        <p:tgtEl>
                                          <p:spTgt spid="91"/>
                                        </p:tgtEl>
                                        <p:attrNameLst>
                                          <p:attrName>r</p:attrName>
                                        </p:attrNameLst>
                                      </p:cBhvr>
                                    </p:animRot>
                                    <p:animRot by="120000">
                                      <p:cBhvr>
                                        <p:cTn id="60" dur="200" fill="hold">
                                          <p:stCondLst>
                                            <p:cond delay="800"/>
                                          </p:stCondLst>
                                        </p:cTn>
                                        <p:tgtEl>
                                          <p:spTgt spid="91"/>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fade">
                                      <p:cBhvr>
                                        <p:cTn id="6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1" grpId="1"/>
      <p:bldP spid="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55" name="图片 3">
            <a:extLst>
              <a:ext uri="{FF2B5EF4-FFF2-40B4-BE49-F238E27FC236}">
                <a16:creationId xmlns:a16="http://schemas.microsoft.com/office/drawing/2014/main" id="{09BE11F3-FCDA-4E48-89C4-0F0C6B461DE0}"/>
              </a:ext>
            </a:extLst>
          </p:cNvPr>
          <p:cNvPicPr>
            <a:picLocks noChangeAspect="1"/>
          </p:cNvPicPr>
          <p:nvPr/>
        </p:nvPicPr>
        <p:blipFill rotWithShape="1">
          <a:blip r:embed="rId3"/>
          <a:srcRect l="65529" t="68281"/>
          <a:stretch/>
        </p:blipFill>
        <p:spPr>
          <a:xfrm flipH="1">
            <a:off x="-75321" y="5294219"/>
            <a:ext cx="2679593" cy="1559702"/>
          </a:xfrm>
          <a:prstGeom prst="rect">
            <a:avLst/>
          </a:prstGeom>
        </p:spPr>
      </p:pic>
      <p:pic>
        <p:nvPicPr>
          <p:cNvPr id="69" name="图片 3">
            <a:extLst>
              <a:ext uri="{FF2B5EF4-FFF2-40B4-BE49-F238E27FC236}">
                <a16:creationId xmlns:a16="http://schemas.microsoft.com/office/drawing/2014/main" id="{1E458DF6-C4D3-449A-B119-C46F6531458C}"/>
              </a:ext>
            </a:extLst>
          </p:cNvPr>
          <p:cNvPicPr>
            <a:picLocks noChangeAspect="1"/>
          </p:cNvPicPr>
          <p:nvPr/>
        </p:nvPicPr>
        <p:blipFill rotWithShape="1">
          <a:blip r:embed="rId3"/>
          <a:srcRect l="65529" t="68281"/>
          <a:stretch/>
        </p:blipFill>
        <p:spPr>
          <a:xfrm flipH="1">
            <a:off x="7848157" y="5322042"/>
            <a:ext cx="2679593" cy="1559702"/>
          </a:xfrm>
          <a:prstGeom prst="rect">
            <a:avLst/>
          </a:prstGeom>
        </p:spPr>
      </p:pic>
      <p:pic>
        <p:nvPicPr>
          <p:cNvPr id="13" name="图片 11">
            <a:extLst>
              <a:ext uri="{FF2B5EF4-FFF2-40B4-BE49-F238E27FC236}">
                <a16:creationId xmlns:a16="http://schemas.microsoft.com/office/drawing/2014/main" id="{A898E71D-0F64-4DA7-81C5-6510BB16A6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2076" y="-630783"/>
            <a:ext cx="6910635" cy="6910635"/>
          </a:xfrm>
          <a:prstGeom prst="rect">
            <a:avLst/>
          </a:prstGeom>
          <a:effectLst>
            <a:glow rad="139700">
              <a:schemeClr val="accent2">
                <a:lumMod val="60000"/>
                <a:lumOff val="40000"/>
                <a:alpha val="40000"/>
              </a:schemeClr>
            </a:glow>
          </a:effectLst>
        </p:spPr>
      </p:pic>
      <p:pic>
        <p:nvPicPr>
          <p:cNvPr id="14" name="Picture 3">
            <a:extLst>
              <a:ext uri="{FF2B5EF4-FFF2-40B4-BE49-F238E27FC236}">
                <a16:creationId xmlns:a16="http://schemas.microsoft.com/office/drawing/2014/main" id="{767AF1F7-5AE8-4449-9843-21F523C197A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a:off x="1881" y="54219"/>
            <a:ext cx="6331974" cy="208977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3757E05-57BF-40EA-BBB1-6E1FF6859024}"/>
              </a:ext>
            </a:extLst>
          </p:cNvPr>
          <p:cNvSpPr txBox="1"/>
          <p:nvPr/>
        </p:nvSpPr>
        <p:spPr>
          <a:xfrm>
            <a:off x="1211525" y="741531"/>
            <a:ext cx="3450496" cy="830677"/>
          </a:xfrm>
          <a:prstGeom prst="rect">
            <a:avLst/>
          </a:prstGeom>
          <a:noFill/>
        </p:spPr>
        <p:txBody>
          <a:bodyPr wrap="none" rtlCol="0">
            <a:spAutoFit/>
          </a:bodyPr>
          <a:lstStyle/>
          <a:p>
            <a:pPr defTabSz="1218804">
              <a:defRPr/>
            </a:pPr>
            <a:r>
              <a:rPr lang="en-US" sz="4798" dirty="0" err="1">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Luyện</a:t>
            </a:r>
            <a:r>
              <a:rPr lang="en-US" sz="4798" dirty="0">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 </a:t>
            </a:r>
            <a:r>
              <a:rPr lang="en-US" sz="4798" dirty="0" err="1">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từ</a:t>
            </a:r>
            <a:r>
              <a:rPr lang="en-US" sz="4798" dirty="0">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 </a:t>
            </a:r>
            <a:r>
              <a:rPr lang="en-US" sz="4798" dirty="0" err="1">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rPr>
              <a:t>khó</a:t>
            </a:r>
            <a:endParaRPr lang="en-US" sz="4798" dirty="0">
              <a:solidFill>
                <a:srgbClr val="4F81BD">
                  <a:lumMod val="50000"/>
                </a:srgbClr>
              </a:solidFill>
              <a:effectLst>
                <a:glow rad="63500">
                  <a:srgbClr val="F79646">
                    <a:satMod val="175000"/>
                    <a:alpha val="40000"/>
                  </a:srgbClr>
                </a:glow>
              </a:effectLst>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3D63697A-B432-4663-B71A-489604572C21}"/>
              </a:ext>
            </a:extLst>
          </p:cNvPr>
          <p:cNvSpPr txBox="1"/>
          <p:nvPr/>
        </p:nvSpPr>
        <p:spPr>
          <a:xfrm>
            <a:off x="6079210" y="3429000"/>
            <a:ext cx="6404365" cy="830677"/>
          </a:xfrm>
          <a:prstGeom prst="rect">
            <a:avLst/>
          </a:prstGeom>
          <a:noFill/>
        </p:spPr>
        <p:txBody>
          <a:bodyPr wrap="square">
            <a:spAutoFit/>
          </a:bodyPr>
          <a:lstStyle/>
          <a:p>
            <a:pPr algn="ctr" defTabSz="1218804">
              <a:defRPr/>
            </a:pPr>
            <a:r>
              <a:rPr lang="en-US" sz="4798" dirty="0" err="1">
                <a:solidFill>
                  <a:srgbClr val="8064A2">
                    <a:lumMod val="50000"/>
                  </a:srgbClr>
                </a:solidFill>
                <a:latin typeface="Calibri" panose="020F0502020204030204" pitchFamily="34" charset="0"/>
                <a:cs typeface="Calibri" panose="020F0502020204030204" pitchFamily="34" charset="0"/>
              </a:rPr>
              <a:t>cố</a:t>
            </a:r>
            <a:r>
              <a:rPr lang="en-US" sz="4798" dirty="0">
                <a:solidFill>
                  <a:srgbClr val="8064A2">
                    <a:lumMod val="50000"/>
                  </a:srgbClr>
                </a:solidFill>
                <a:latin typeface="Calibri" panose="020F0502020204030204" pitchFamily="34" charset="0"/>
                <a:cs typeface="Calibri" panose="020F0502020204030204" pitchFamily="34" charset="0"/>
              </a:rPr>
              <a:t> </a:t>
            </a:r>
            <a:r>
              <a:rPr lang="en-US" sz="4798" dirty="0" err="1">
                <a:solidFill>
                  <a:srgbClr val="8064A2">
                    <a:lumMod val="50000"/>
                  </a:srgbClr>
                </a:solidFill>
                <a:latin typeface="Calibri" panose="020F0502020204030204" pitchFamily="34" charset="0"/>
                <a:cs typeface="Calibri" panose="020F0502020204030204" pitchFamily="34" charset="0"/>
              </a:rPr>
              <a:t>Ghép</a:t>
            </a:r>
            <a:endParaRPr lang="en-US" sz="4798" dirty="0">
              <a:solidFill>
                <a:srgbClr val="8064A2">
                  <a:lumMod val="50000"/>
                </a:srgb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8E96BF6B-A74B-4217-9174-8155E68A4110}"/>
              </a:ext>
            </a:extLst>
          </p:cNvPr>
          <p:cNvSpPr txBox="1"/>
          <p:nvPr/>
        </p:nvSpPr>
        <p:spPr>
          <a:xfrm>
            <a:off x="924122" y="2259392"/>
            <a:ext cx="2961027" cy="666657"/>
          </a:xfrm>
          <a:prstGeom prst="rect">
            <a:avLst/>
          </a:prstGeom>
          <a:solidFill>
            <a:srgbClr val="FFD347"/>
          </a:solidFill>
        </p:spPr>
        <p:txBody>
          <a:bodyPr wrap="square">
            <a:spAutoFit/>
          </a:bodyPr>
          <a:lstStyle/>
          <a:p>
            <a:pPr algn="ctr" defTabSz="1218804">
              <a:defRPr/>
            </a:pPr>
            <a:r>
              <a:rPr lang="en-US" sz="3732" dirty="0" err="1">
                <a:solidFill>
                  <a:srgbClr val="8064A2">
                    <a:lumMod val="50000"/>
                  </a:srgbClr>
                </a:solidFill>
                <a:latin typeface="Calibri" panose="020F0502020204030204" pitchFamily="34" charset="0"/>
                <a:cs typeface="Calibri" panose="020F0502020204030204" pitchFamily="34" charset="0"/>
              </a:rPr>
              <a:t>cố</a:t>
            </a:r>
            <a:r>
              <a:rPr lang="en-US" sz="3732" dirty="0">
                <a:solidFill>
                  <a:srgbClr val="8064A2">
                    <a:lumMod val="50000"/>
                  </a:srgbClr>
                </a:solidFill>
                <a:latin typeface="Calibri" panose="020F0502020204030204" pitchFamily="34" charset="0"/>
                <a:cs typeface="Calibri" panose="020F0502020204030204" pitchFamily="34" charset="0"/>
              </a:rPr>
              <a:t> </a:t>
            </a:r>
            <a:r>
              <a:rPr lang="en-US" sz="3732" dirty="0" err="1">
                <a:solidFill>
                  <a:srgbClr val="8064A2">
                    <a:lumMod val="50000"/>
                  </a:srgbClr>
                </a:solidFill>
                <a:latin typeface="Calibri" panose="020F0502020204030204" pitchFamily="34" charset="0"/>
                <a:cs typeface="Calibri" panose="020F0502020204030204" pitchFamily="34" charset="0"/>
              </a:rPr>
              <a:t>Đương</a:t>
            </a:r>
            <a:endParaRPr lang="en-US" sz="3732" dirty="0">
              <a:solidFill>
                <a:srgbClr val="8064A2">
                  <a:lumMod val="50000"/>
                </a:srgbClr>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0043A7C-2E3A-4A85-86E6-0E526C7E5E3B}"/>
              </a:ext>
            </a:extLst>
          </p:cNvPr>
          <p:cNvSpPr txBox="1"/>
          <p:nvPr/>
        </p:nvSpPr>
        <p:spPr>
          <a:xfrm>
            <a:off x="959108" y="3113026"/>
            <a:ext cx="2961027" cy="666657"/>
          </a:xfrm>
          <a:prstGeom prst="rect">
            <a:avLst/>
          </a:prstGeom>
          <a:solidFill>
            <a:srgbClr val="FFD347"/>
          </a:solidFill>
        </p:spPr>
        <p:txBody>
          <a:bodyPr wrap="square">
            <a:spAutoFit/>
          </a:bodyPr>
          <a:lstStyle/>
          <a:p>
            <a:pPr algn="ctr" defTabSz="1218804">
              <a:defRPr/>
            </a:pPr>
            <a:r>
              <a:rPr lang="en-US" sz="3732" dirty="0" err="1">
                <a:solidFill>
                  <a:srgbClr val="8064A2">
                    <a:lumMod val="50000"/>
                  </a:srgbClr>
                </a:solidFill>
                <a:latin typeface="Calibri" panose="020F0502020204030204" pitchFamily="34" charset="0"/>
                <a:cs typeface="Calibri" panose="020F0502020204030204" pitchFamily="34" charset="0"/>
              </a:rPr>
              <a:t>cố</a:t>
            </a:r>
            <a:r>
              <a:rPr lang="en-US" sz="3732" dirty="0">
                <a:solidFill>
                  <a:srgbClr val="8064A2">
                    <a:lumMod val="50000"/>
                  </a:srgbClr>
                </a:solidFill>
                <a:latin typeface="Calibri" panose="020F0502020204030204" pitchFamily="34" charset="0"/>
                <a:cs typeface="Calibri" panose="020F0502020204030204" pitchFamily="34" charset="0"/>
              </a:rPr>
              <a:t> </a:t>
            </a:r>
            <a:r>
              <a:rPr lang="en-US" sz="3732" dirty="0" err="1">
                <a:solidFill>
                  <a:srgbClr val="8064A2">
                    <a:lumMod val="50000"/>
                  </a:srgbClr>
                </a:solidFill>
                <a:latin typeface="Calibri" panose="020F0502020204030204" pitchFamily="34" charset="0"/>
                <a:cs typeface="Calibri" panose="020F0502020204030204" pitchFamily="34" charset="0"/>
              </a:rPr>
              <a:t>Ghép</a:t>
            </a:r>
            <a:endParaRPr lang="en-US" sz="3732" dirty="0">
              <a:solidFill>
                <a:srgbClr val="8064A2">
                  <a:lumMod val="50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7346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2" presetClass="emph" presetSubtype="0" fill="hold" nodeType="clickEffect">
                                  <p:stCondLst>
                                    <p:cond delay="0"/>
                                  </p:stCondLst>
                                  <p:childTnLst>
                                    <p:animRot by="120000">
                                      <p:cBhvr>
                                        <p:cTn id="40" dur="100" fill="hold">
                                          <p:stCondLst>
                                            <p:cond delay="0"/>
                                          </p:stCondLst>
                                        </p:cTn>
                                        <p:tgtEl>
                                          <p:spTgt spid="13"/>
                                        </p:tgtEl>
                                        <p:attrNameLst>
                                          <p:attrName>r</p:attrName>
                                        </p:attrNameLst>
                                      </p:cBhvr>
                                    </p:animRot>
                                    <p:animRot by="-240000">
                                      <p:cBhvr>
                                        <p:cTn id="41" dur="200" fill="hold">
                                          <p:stCondLst>
                                            <p:cond delay="200"/>
                                          </p:stCondLst>
                                        </p:cTn>
                                        <p:tgtEl>
                                          <p:spTgt spid="13"/>
                                        </p:tgtEl>
                                        <p:attrNameLst>
                                          <p:attrName>r</p:attrName>
                                        </p:attrNameLst>
                                      </p:cBhvr>
                                    </p:animRot>
                                    <p:animRot by="240000">
                                      <p:cBhvr>
                                        <p:cTn id="42" dur="200" fill="hold">
                                          <p:stCondLst>
                                            <p:cond delay="400"/>
                                          </p:stCondLst>
                                        </p:cTn>
                                        <p:tgtEl>
                                          <p:spTgt spid="13"/>
                                        </p:tgtEl>
                                        <p:attrNameLst>
                                          <p:attrName>r</p:attrName>
                                        </p:attrNameLst>
                                      </p:cBhvr>
                                    </p:animRot>
                                    <p:animRot by="-240000">
                                      <p:cBhvr>
                                        <p:cTn id="43" dur="200" fill="hold">
                                          <p:stCondLst>
                                            <p:cond delay="600"/>
                                          </p:stCondLst>
                                        </p:cTn>
                                        <p:tgtEl>
                                          <p:spTgt spid="13"/>
                                        </p:tgtEl>
                                        <p:attrNameLst>
                                          <p:attrName>r</p:attrName>
                                        </p:attrNameLst>
                                      </p:cBhvr>
                                    </p:animRot>
                                    <p:animRot by="120000">
                                      <p:cBhvr>
                                        <p:cTn id="44" dur="200" fill="hold">
                                          <p:stCondLst>
                                            <p:cond delay="800"/>
                                          </p:stCondLst>
                                        </p:cTn>
                                        <p:tgtEl>
                                          <p:spTgt spid="13"/>
                                        </p:tgtEl>
                                        <p:attrNameLst>
                                          <p:attrName>r</p:attrName>
                                        </p:attrNameLst>
                                      </p:cBhvr>
                                    </p:animRot>
                                  </p:childTnLst>
                                </p:cTn>
                              </p:par>
                              <p:par>
                                <p:cTn id="45" presetID="32" presetClass="emph" presetSubtype="0" fill="hold" grpId="1" nodeType="withEffect">
                                  <p:stCondLst>
                                    <p:cond delay="0"/>
                                  </p:stCondLst>
                                  <p:childTnLst>
                                    <p:animRot by="120000">
                                      <p:cBhvr>
                                        <p:cTn id="46" dur="100" fill="hold">
                                          <p:stCondLst>
                                            <p:cond delay="0"/>
                                          </p:stCondLst>
                                        </p:cTn>
                                        <p:tgtEl>
                                          <p:spTgt spid="16"/>
                                        </p:tgtEl>
                                        <p:attrNameLst>
                                          <p:attrName>r</p:attrName>
                                        </p:attrNameLst>
                                      </p:cBhvr>
                                    </p:animRot>
                                    <p:animRot by="-240000">
                                      <p:cBhvr>
                                        <p:cTn id="47" dur="200" fill="hold">
                                          <p:stCondLst>
                                            <p:cond delay="200"/>
                                          </p:stCondLst>
                                        </p:cTn>
                                        <p:tgtEl>
                                          <p:spTgt spid="16"/>
                                        </p:tgtEl>
                                        <p:attrNameLst>
                                          <p:attrName>r</p:attrName>
                                        </p:attrNameLst>
                                      </p:cBhvr>
                                    </p:animRot>
                                    <p:animRot by="240000">
                                      <p:cBhvr>
                                        <p:cTn id="48" dur="200" fill="hold">
                                          <p:stCondLst>
                                            <p:cond delay="400"/>
                                          </p:stCondLst>
                                        </p:cTn>
                                        <p:tgtEl>
                                          <p:spTgt spid="16"/>
                                        </p:tgtEl>
                                        <p:attrNameLst>
                                          <p:attrName>r</p:attrName>
                                        </p:attrNameLst>
                                      </p:cBhvr>
                                    </p:animRot>
                                    <p:animRot by="-240000">
                                      <p:cBhvr>
                                        <p:cTn id="49" dur="200" fill="hold">
                                          <p:stCondLst>
                                            <p:cond delay="600"/>
                                          </p:stCondLst>
                                        </p:cTn>
                                        <p:tgtEl>
                                          <p:spTgt spid="16"/>
                                        </p:tgtEl>
                                        <p:attrNameLst>
                                          <p:attrName>r</p:attrName>
                                        </p:attrNameLst>
                                      </p:cBhvr>
                                    </p:animRot>
                                    <p:animRot by="120000">
                                      <p:cBhvr>
                                        <p:cTn id="50" dur="200" fill="hold">
                                          <p:stCondLst>
                                            <p:cond delay="800"/>
                                          </p:stCondLst>
                                        </p:cTn>
                                        <p:tgtEl>
                                          <p:spTgt spid="16"/>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8"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3200" smtClean="0">
            <a:ln>
              <a:solidFill>
                <a:schemeClr val="bg1"/>
              </a:solidFill>
            </a:ln>
            <a:solidFill>
              <a:srgbClr val="ECCAC9"/>
            </a:solidFill>
            <a:latin typeface="#9Slide03 AmpleSoft Bold"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545</Words>
  <Application>Microsoft Office PowerPoint</Application>
  <PresentationFormat>Widescreen</PresentationFormat>
  <Paragraphs>84</Paragraphs>
  <Slides>19</Slides>
  <Notes>16</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19</vt:i4>
      </vt:variant>
    </vt:vector>
  </HeadingPairs>
  <TitlesOfParts>
    <vt:vector size="35" baseType="lpstr">
      <vt:lpstr>等线</vt:lpstr>
      <vt:lpstr>等线 Light</vt:lpstr>
      <vt:lpstr>#9Slide03 AmpleSoft Bold</vt:lpstr>
      <vt:lpstr>Arial</vt:lpstr>
      <vt:lpstr>Calibri</vt:lpstr>
      <vt:lpstr>Coiny</vt:lpstr>
      <vt:lpstr>Gloria Hallelujah</vt:lpstr>
      <vt:lpstr>HP001 4 hàng</vt:lpstr>
      <vt:lpstr>HP001 5 hàng</vt:lpstr>
      <vt:lpstr>Times New Roman</vt:lpstr>
      <vt:lpstr>zihun35hao-jindianyahei</vt:lpstr>
      <vt:lpstr>字魂59号-创粗黑</vt:lpstr>
      <vt:lpstr>字魂70号-灵悦黑体</vt:lpstr>
      <vt:lpstr>Office 主题​​</vt:lpstr>
      <vt:lpstr>千图网海量PPT模板www.58pic.com​​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30</cp:revision>
  <dcterms:created xsi:type="dcterms:W3CDTF">2022-09-17T03:34:02Z</dcterms:created>
  <dcterms:modified xsi:type="dcterms:W3CDTF">2023-12-11T06:43:24Z</dcterms:modified>
</cp:coreProperties>
</file>