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9"/>
  </p:notesMasterIdLst>
  <p:sldIdLst>
    <p:sldId id="2007577122" r:id="rId3"/>
    <p:sldId id="1001" r:id="rId4"/>
    <p:sldId id="340" r:id="rId5"/>
    <p:sldId id="1014" r:id="rId6"/>
    <p:sldId id="1029" r:id="rId7"/>
    <p:sldId id="994" r:id="rId8"/>
    <p:sldId id="1015" r:id="rId9"/>
    <p:sldId id="2007577120" r:id="rId10"/>
    <p:sldId id="1010" r:id="rId11"/>
    <p:sldId id="1012" r:id="rId12"/>
    <p:sldId id="1026" r:id="rId13"/>
    <p:sldId id="1013" r:id="rId14"/>
    <p:sldId id="2007577117" r:id="rId15"/>
    <p:sldId id="1030" r:id="rId16"/>
    <p:sldId id="1016" r:id="rId17"/>
    <p:sldId id="10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137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39" autoAdjust="0"/>
  </p:normalViewPr>
  <p:slideViewPr>
    <p:cSldViewPr snapToGrid="0">
      <p:cViewPr varScale="1">
        <p:scale>
          <a:sx n="73" d="100"/>
          <a:sy n="73" d="100"/>
        </p:scale>
        <p:origin x="507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66A79B-7A0C-42A3-9F9F-5E18DF881E44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8AB584-2568-4B1C-ADC0-EF04DFB44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5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253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33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927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91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7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45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73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B68160-63B6-41FA-9BF7-66DCBB2FDE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21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B79FFF1-5516-4089-983F-AC52072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80C9553-F799-4C7E-AC50-E7319C249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AA484C1-C7B1-47D7-9F24-203E572F8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433B898-3977-4EFE-B0DE-407EE960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2F428F-BFBD-400E-A268-93675CB96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87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7783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97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14ADE98C-0908-41CB-80AC-4C07EA0F229A}"/>
              </a:ext>
            </a:extLst>
          </p:cNvPr>
          <p:cNvSpPr/>
          <p:nvPr userDrawn="1"/>
        </p:nvSpPr>
        <p:spPr>
          <a:xfrm rot="21392418">
            <a:off x="-1487528" y="-901220"/>
            <a:ext cx="14712892" cy="7613476"/>
          </a:xfrm>
          <a:custGeom>
            <a:avLst/>
            <a:gdLst>
              <a:gd name="connsiteX0" fmla="*/ 1079477 w 14260421"/>
              <a:gd name="connsiteY0" fmla="*/ 3076139 h 7613476"/>
              <a:gd name="connsiteX1" fmla="*/ 1871957 w 14260421"/>
              <a:gd name="connsiteY1" fmla="*/ 2954219 h 7613476"/>
              <a:gd name="connsiteX2" fmla="*/ 2877797 w 14260421"/>
              <a:gd name="connsiteY2" fmla="*/ 2801819 h 7613476"/>
              <a:gd name="connsiteX3" fmla="*/ 4980917 w 14260421"/>
              <a:gd name="connsiteY3" fmla="*/ 3198059 h 7613476"/>
              <a:gd name="connsiteX4" fmla="*/ 7266917 w 14260421"/>
              <a:gd name="connsiteY4" fmla="*/ 4783019 h 7613476"/>
              <a:gd name="connsiteX5" fmla="*/ 8699477 w 14260421"/>
              <a:gd name="connsiteY5" fmla="*/ 6032699 h 7613476"/>
              <a:gd name="connsiteX6" fmla="*/ 13149557 w 14260421"/>
              <a:gd name="connsiteY6" fmla="*/ 7069019 h 7613476"/>
              <a:gd name="connsiteX7" fmla="*/ 13332437 w 14260421"/>
              <a:gd name="connsiteY7" fmla="*/ 7099499 h 7613476"/>
              <a:gd name="connsiteX8" fmla="*/ 13332437 w 14260421"/>
              <a:gd name="connsiteY8" fmla="*/ 576779 h 7613476"/>
              <a:gd name="connsiteX9" fmla="*/ 896597 w 14260421"/>
              <a:gd name="connsiteY9" fmla="*/ 607259 h 7613476"/>
              <a:gd name="connsiteX10" fmla="*/ 1079477 w 14260421"/>
              <a:gd name="connsiteY10" fmla="*/ 3076139 h 7613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260421" h="7613476">
                <a:moveTo>
                  <a:pt x="1079477" y="3076139"/>
                </a:moveTo>
                <a:cubicBezTo>
                  <a:pt x="1242037" y="3467299"/>
                  <a:pt x="1572237" y="2999939"/>
                  <a:pt x="1871957" y="2954219"/>
                </a:cubicBezTo>
                <a:cubicBezTo>
                  <a:pt x="2171677" y="2908499"/>
                  <a:pt x="2359637" y="2761179"/>
                  <a:pt x="2877797" y="2801819"/>
                </a:cubicBezTo>
                <a:cubicBezTo>
                  <a:pt x="3395957" y="2842459"/>
                  <a:pt x="4249397" y="2867859"/>
                  <a:pt x="4980917" y="3198059"/>
                </a:cubicBezTo>
                <a:cubicBezTo>
                  <a:pt x="5712437" y="3528259"/>
                  <a:pt x="6647157" y="4310579"/>
                  <a:pt x="7266917" y="4783019"/>
                </a:cubicBezTo>
                <a:cubicBezTo>
                  <a:pt x="7886677" y="5255459"/>
                  <a:pt x="7719037" y="5651699"/>
                  <a:pt x="8699477" y="6032699"/>
                </a:cubicBezTo>
                <a:cubicBezTo>
                  <a:pt x="9679917" y="6413699"/>
                  <a:pt x="12377397" y="6891219"/>
                  <a:pt x="13149557" y="7069019"/>
                </a:cubicBezTo>
                <a:cubicBezTo>
                  <a:pt x="13921717" y="7246819"/>
                  <a:pt x="13301957" y="8181539"/>
                  <a:pt x="13332437" y="7099499"/>
                </a:cubicBezTo>
                <a:cubicBezTo>
                  <a:pt x="13362917" y="6017459"/>
                  <a:pt x="15405077" y="1658819"/>
                  <a:pt x="13332437" y="576779"/>
                </a:cubicBezTo>
                <a:cubicBezTo>
                  <a:pt x="11259797" y="-505261"/>
                  <a:pt x="2938757" y="190699"/>
                  <a:pt x="896597" y="607259"/>
                </a:cubicBezTo>
                <a:cubicBezTo>
                  <a:pt x="-1145563" y="1023819"/>
                  <a:pt x="916917" y="2684979"/>
                  <a:pt x="1079477" y="3076139"/>
                </a:cubicBezTo>
                <a:close/>
              </a:path>
            </a:pathLst>
          </a:cu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863DBC2-8BA1-486C-99CF-FFCE4DB78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12098" y="-1813717"/>
            <a:ext cx="2796782" cy="3627434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1EDBA76D-6041-4014-8E28-F48085900AB4}"/>
              </a:ext>
            </a:extLst>
          </p:cNvPr>
          <p:cNvSpPr/>
          <p:nvPr userDrawn="1"/>
        </p:nvSpPr>
        <p:spPr>
          <a:xfrm>
            <a:off x="2295835" y="-450700"/>
            <a:ext cx="10627685" cy="5720960"/>
          </a:xfrm>
          <a:custGeom>
            <a:avLst/>
            <a:gdLst>
              <a:gd name="connsiteX0" fmla="*/ 128120 w 10684231"/>
              <a:gd name="connsiteY0" fmla="*/ 433504 h 5710279"/>
              <a:gd name="connsiteX1" fmla="*/ 128120 w 10684231"/>
              <a:gd name="connsiteY1" fmla="*/ 317758 h 5710279"/>
              <a:gd name="connsiteX2" fmla="*/ 798 w 10684231"/>
              <a:gd name="connsiteY2" fmla="*/ 803894 h 5710279"/>
              <a:gd name="connsiteX3" fmla="*/ 197568 w 10684231"/>
              <a:gd name="connsiteY3" fmla="*/ 1498375 h 5710279"/>
              <a:gd name="connsiteX4" fmla="*/ 440636 w 10684231"/>
              <a:gd name="connsiteY4" fmla="*/ 1671996 h 5710279"/>
              <a:gd name="connsiteX5" fmla="*/ 463786 w 10684231"/>
              <a:gd name="connsiteY5" fmla="*/ 1648846 h 5710279"/>
              <a:gd name="connsiteX6" fmla="*/ 648981 w 10684231"/>
              <a:gd name="connsiteY6" fmla="*/ 1671996 h 5710279"/>
              <a:gd name="connsiteX7" fmla="*/ 706854 w 10684231"/>
              <a:gd name="connsiteY7" fmla="*/ 1799317 h 5710279"/>
              <a:gd name="connsiteX8" fmla="*/ 915198 w 10684231"/>
              <a:gd name="connsiteY8" fmla="*/ 1891914 h 5710279"/>
              <a:gd name="connsiteX9" fmla="*/ 1632829 w 10684231"/>
              <a:gd name="connsiteY9" fmla="*/ 2158132 h 5710279"/>
              <a:gd name="connsiteX10" fmla="*/ 2292586 w 10684231"/>
              <a:gd name="connsiteY10" fmla="*/ 2412775 h 5710279"/>
              <a:gd name="connsiteX11" fmla="*/ 3149112 w 10684231"/>
              <a:gd name="connsiteY11" fmla="*/ 3107256 h 5710279"/>
              <a:gd name="connsiteX12" fmla="*/ 3808869 w 10684231"/>
              <a:gd name="connsiteY12" fmla="*/ 3905909 h 5710279"/>
              <a:gd name="connsiteX13" fmla="*/ 5290429 w 10684231"/>
              <a:gd name="connsiteY13" fmla="*/ 4669839 h 5710279"/>
              <a:gd name="connsiteX14" fmla="*/ 7906307 w 10684231"/>
              <a:gd name="connsiteY14" fmla="*/ 5202274 h 5710279"/>
              <a:gd name="connsiteX15" fmla="*/ 9781406 w 10684231"/>
              <a:gd name="connsiteY15" fmla="*/ 5329596 h 5710279"/>
              <a:gd name="connsiteX16" fmla="*/ 9931877 w 10684231"/>
              <a:gd name="connsiteY16" fmla="*/ 5341170 h 5710279"/>
              <a:gd name="connsiteX17" fmla="*/ 9955026 w 10684231"/>
              <a:gd name="connsiteY17" fmla="*/ 375631 h 5710279"/>
              <a:gd name="connsiteX18" fmla="*/ 93396 w 10684231"/>
              <a:gd name="connsiteY18" fmla="*/ 352482 h 5710279"/>
              <a:gd name="connsiteX19" fmla="*/ 128120 w 10684231"/>
              <a:gd name="connsiteY19" fmla="*/ 352482 h 5710279"/>
              <a:gd name="connsiteX0" fmla="*/ 128120 w 10688098"/>
              <a:gd name="connsiteY0" fmla="*/ 435218 h 5730030"/>
              <a:gd name="connsiteX1" fmla="*/ 128120 w 10688098"/>
              <a:gd name="connsiteY1" fmla="*/ 319472 h 5730030"/>
              <a:gd name="connsiteX2" fmla="*/ 798 w 10688098"/>
              <a:gd name="connsiteY2" fmla="*/ 805608 h 5730030"/>
              <a:gd name="connsiteX3" fmla="*/ 197568 w 10688098"/>
              <a:gd name="connsiteY3" fmla="*/ 1500089 h 5730030"/>
              <a:gd name="connsiteX4" fmla="*/ 440636 w 10688098"/>
              <a:gd name="connsiteY4" fmla="*/ 1673710 h 5730030"/>
              <a:gd name="connsiteX5" fmla="*/ 463786 w 10688098"/>
              <a:gd name="connsiteY5" fmla="*/ 1650560 h 5730030"/>
              <a:gd name="connsiteX6" fmla="*/ 648981 w 10688098"/>
              <a:gd name="connsiteY6" fmla="*/ 1673710 h 5730030"/>
              <a:gd name="connsiteX7" fmla="*/ 706854 w 10688098"/>
              <a:gd name="connsiteY7" fmla="*/ 1801031 h 5730030"/>
              <a:gd name="connsiteX8" fmla="*/ 915198 w 10688098"/>
              <a:gd name="connsiteY8" fmla="*/ 1893628 h 5730030"/>
              <a:gd name="connsiteX9" fmla="*/ 1632829 w 10688098"/>
              <a:gd name="connsiteY9" fmla="*/ 2159846 h 5730030"/>
              <a:gd name="connsiteX10" fmla="*/ 2292586 w 10688098"/>
              <a:gd name="connsiteY10" fmla="*/ 2414489 h 5730030"/>
              <a:gd name="connsiteX11" fmla="*/ 3149112 w 10688098"/>
              <a:gd name="connsiteY11" fmla="*/ 3108970 h 5730030"/>
              <a:gd name="connsiteX12" fmla="*/ 3808869 w 10688098"/>
              <a:gd name="connsiteY12" fmla="*/ 3907623 h 5730030"/>
              <a:gd name="connsiteX13" fmla="*/ 5290429 w 10688098"/>
              <a:gd name="connsiteY13" fmla="*/ 4671553 h 5730030"/>
              <a:gd name="connsiteX14" fmla="*/ 7906307 w 10688098"/>
              <a:gd name="connsiteY14" fmla="*/ 5203988 h 5730030"/>
              <a:gd name="connsiteX15" fmla="*/ 9781406 w 10688098"/>
              <a:gd name="connsiteY15" fmla="*/ 5331310 h 5730030"/>
              <a:gd name="connsiteX16" fmla="*/ 9943452 w 10688098"/>
              <a:gd name="connsiteY16" fmla="*/ 5366034 h 5730030"/>
              <a:gd name="connsiteX17" fmla="*/ 9955026 w 10688098"/>
              <a:gd name="connsiteY17" fmla="*/ 377345 h 5730030"/>
              <a:gd name="connsiteX18" fmla="*/ 93396 w 10688098"/>
              <a:gd name="connsiteY18" fmla="*/ 354196 h 5730030"/>
              <a:gd name="connsiteX19" fmla="*/ 128120 w 10688098"/>
              <a:gd name="connsiteY19" fmla="*/ 354196 h 5730030"/>
              <a:gd name="connsiteX0" fmla="*/ 128120 w 10715133"/>
              <a:gd name="connsiteY0" fmla="*/ 353152 h 5639391"/>
              <a:gd name="connsiteX1" fmla="*/ 128120 w 10715133"/>
              <a:gd name="connsiteY1" fmla="*/ 237406 h 5639391"/>
              <a:gd name="connsiteX2" fmla="*/ 798 w 10715133"/>
              <a:gd name="connsiteY2" fmla="*/ 723542 h 5639391"/>
              <a:gd name="connsiteX3" fmla="*/ 197568 w 10715133"/>
              <a:gd name="connsiteY3" fmla="*/ 1418023 h 5639391"/>
              <a:gd name="connsiteX4" fmla="*/ 440636 w 10715133"/>
              <a:gd name="connsiteY4" fmla="*/ 1591644 h 5639391"/>
              <a:gd name="connsiteX5" fmla="*/ 463786 w 10715133"/>
              <a:gd name="connsiteY5" fmla="*/ 1568494 h 5639391"/>
              <a:gd name="connsiteX6" fmla="*/ 648981 w 10715133"/>
              <a:gd name="connsiteY6" fmla="*/ 1591644 h 5639391"/>
              <a:gd name="connsiteX7" fmla="*/ 706854 w 10715133"/>
              <a:gd name="connsiteY7" fmla="*/ 1718965 h 5639391"/>
              <a:gd name="connsiteX8" fmla="*/ 915198 w 10715133"/>
              <a:gd name="connsiteY8" fmla="*/ 1811562 h 5639391"/>
              <a:gd name="connsiteX9" fmla="*/ 1632829 w 10715133"/>
              <a:gd name="connsiteY9" fmla="*/ 2077780 h 5639391"/>
              <a:gd name="connsiteX10" fmla="*/ 2292586 w 10715133"/>
              <a:gd name="connsiteY10" fmla="*/ 2332423 h 5639391"/>
              <a:gd name="connsiteX11" fmla="*/ 3149112 w 10715133"/>
              <a:gd name="connsiteY11" fmla="*/ 3026904 h 5639391"/>
              <a:gd name="connsiteX12" fmla="*/ 3808869 w 10715133"/>
              <a:gd name="connsiteY12" fmla="*/ 3825557 h 5639391"/>
              <a:gd name="connsiteX13" fmla="*/ 5290429 w 10715133"/>
              <a:gd name="connsiteY13" fmla="*/ 4589487 h 5639391"/>
              <a:gd name="connsiteX14" fmla="*/ 7906307 w 10715133"/>
              <a:gd name="connsiteY14" fmla="*/ 5121922 h 5639391"/>
              <a:gd name="connsiteX15" fmla="*/ 9781406 w 10715133"/>
              <a:gd name="connsiteY15" fmla="*/ 5249244 h 5639391"/>
              <a:gd name="connsiteX16" fmla="*/ 9943452 w 10715133"/>
              <a:gd name="connsiteY16" fmla="*/ 5283968 h 5639391"/>
              <a:gd name="connsiteX17" fmla="*/ 9989750 w 10715133"/>
              <a:gd name="connsiteY17" fmla="*/ 411026 h 5639391"/>
              <a:gd name="connsiteX18" fmla="*/ 93396 w 10715133"/>
              <a:gd name="connsiteY18" fmla="*/ 272130 h 5639391"/>
              <a:gd name="connsiteX19" fmla="*/ 128120 w 10715133"/>
              <a:gd name="connsiteY19" fmla="*/ 272130 h 5639391"/>
              <a:gd name="connsiteX0" fmla="*/ 128120 w 10627685"/>
              <a:gd name="connsiteY0" fmla="*/ 434721 h 5720960"/>
              <a:gd name="connsiteX1" fmla="*/ 128120 w 10627685"/>
              <a:gd name="connsiteY1" fmla="*/ 318975 h 5720960"/>
              <a:gd name="connsiteX2" fmla="*/ 798 w 10627685"/>
              <a:gd name="connsiteY2" fmla="*/ 805111 h 5720960"/>
              <a:gd name="connsiteX3" fmla="*/ 197568 w 10627685"/>
              <a:gd name="connsiteY3" fmla="*/ 1499592 h 5720960"/>
              <a:gd name="connsiteX4" fmla="*/ 440636 w 10627685"/>
              <a:gd name="connsiteY4" fmla="*/ 1673213 h 5720960"/>
              <a:gd name="connsiteX5" fmla="*/ 463786 w 10627685"/>
              <a:gd name="connsiteY5" fmla="*/ 1650063 h 5720960"/>
              <a:gd name="connsiteX6" fmla="*/ 648981 w 10627685"/>
              <a:gd name="connsiteY6" fmla="*/ 1673213 h 5720960"/>
              <a:gd name="connsiteX7" fmla="*/ 706854 w 10627685"/>
              <a:gd name="connsiteY7" fmla="*/ 1800534 h 5720960"/>
              <a:gd name="connsiteX8" fmla="*/ 915198 w 10627685"/>
              <a:gd name="connsiteY8" fmla="*/ 1893131 h 5720960"/>
              <a:gd name="connsiteX9" fmla="*/ 1632829 w 10627685"/>
              <a:gd name="connsiteY9" fmla="*/ 2159349 h 5720960"/>
              <a:gd name="connsiteX10" fmla="*/ 2292586 w 10627685"/>
              <a:gd name="connsiteY10" fmla="*/ 2413992 h 5720960"/>
              <a:gd name="connsiteX11" fmla="*/ 3149112 w 10627685"/>
              <a:gd name="connsiteY11" fmla="*/ 3108473 h 5720960"/>
              <a:gd name="connsiteX12" fmla="*/ 3808869 w 10627685"/>
              <a:gd name="connsiteY12" fmla="*/ 3907126 h 5720960"/>
              <a:gd name="connsiteX13" fmla="*/ 5290429 w 10627685"/>
              <a:gd name="connsiteY13" fmla="*/ 4671056 h 5720960"/>
              <a:gd name="connsiteX14" fmla="*/ 7906307 w 10627685"/>
              <a:gd name="connsiteY14" fmla="*/ 5203491 h 5720960"/>
              <a:gd name="connsiteX15" fmla="*/ 9781406 w 10627685"/>
              <a:gd name="connsiteY15" fmla="*/ 5330813 h 5720960"/>
              <a:gd name="connsiteX16" fmla="*/ 9943452 w 10627685"/>
              <a:gd name="connsiteY16" fmla="*/ 5365537 h 5720960"/>
              <a:gd name="connsiteX17" fmla="*/ 9989750 w 10627685"/>
              <a:gd name="connsiteY17" fmla="*/ 492595 h 5720960"/>
              <a:gd name="connsiteX18" fmla="*/ 93396 w 10627685"/>
              <a:gd name="connsiteY18" fmla="*/ 353699 h 5720960"/>
              <a:gd name="connsiteX19" fmla="*/ 128120 w 10627685"/>
              <a:gd name="connsiteY19" fmla="*/ 353699 h 572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627685" h="5720960">
                <a:moveTo>
                  <a:pt x="128120" y="434721"/>
                </a:moveTo>
                <a:cubicBezTo>
                  <a:pt x="138730" y="345982"/>
                  <a:pt x="149340" y="257243"/>
                  <a:pt x="128120" y="318975"/>
                </a:cubicBezTo>
                <a:cubicBezTo>
                  <a:pt x="106900" y="380707"/>
                  <a:pt x="-10777" y="608341"/>
                  <a:pt x="798" y="805111"/>
                </a:cubicBezTo>
                <a:cubicBezTo>
                  <a:pt x="12373" y="1001881"/>
                  <a:pt x="124262" y="1354908"/>
                  <a:pt x="197568" y="1499592"/>
                </a:cubicBezTo>
                <a:cubicBezTo>
                  <a:pt x="270874" y="1644276"/>
                  <a:pt x="396266" y="1648135"/>
                  <a:pt x="440636" y="1673213"/>
                </a:cubicBezTo>
                <a:cubicBezTo>
                  <a:pt x="485006" y="1698292"/>
                  <a:pt x="429062" y="1650063"/>
                  <a:pt x="463786" y="1650063"/>
                </a:cubicBezTo>
                <a:cubicBezTo>
                  <a:pt x="498510" y="1650063"/>
                  <a:pt x="608470" y="1648135"/>
                  <a:pt x="648981" y="1673213"/>
                </a:cubicBezTo>
                <a:cubicBezTo>
                  <a:pt x="689492" y="1698292"/>
                  <a:pt x="662485" y="1763881"/>
                  <a:pt x="706854" y="1800534"/>
                </a:cubicBezTo>
                <a:cubicBezTo>
                  <a:pt x="751223" y="1837187"/>
                  <a:pt x="760869" y="1833329"/>
                  <a:pt x="915198" y="1893131"/>
                </a:cubicBezTo>
                <a:cubicBezTo>
                  <a:pt x="1069527" y="1952933"/>
                  <a:pt x="1632829" y="2159349"/>
                  <a:pt x="1632829" y="2159349"/>
                </a:cubicBezTo>
                <a:cubicBezTo>
                  <a:pt x="1862394" y="2246159"/>
                  <a:pt x="2039872" y="2255805"/>
                  <a:pt x="2292586" y="2413992"/>
                </a:cubicBezTo>
                <a:cubicBezTo>
                  <a:pt x="2545300" y="2572179"/>
                  <a:pt x="2896398" y="2859617"/>
                  <a:pt x="3149112" y="3108473"/>
                </a:cubicBezTo>
                <a:cubicBezTo>
                  <a:pt x="3401826" y="3357329"/>
                  <a:pt x="3451983" y="3646696"/>
                  <a:pt x="3808869" y="3907126"/>
                </a:cubicBezTo>
                <a:cubicBezTo>
                  <a:pt x="4165755" y="4167557"/>
                  <a:pt x="4607523" y="4454995"/>
                  <a:pt x="5290429" y="4671056"/>
                </a:cubicBezTo>
                <a:cubicBezTo>
                  <a:pt x="5973335" y="4887117"/>
                  <a:pt x="7157811" y="5093532"/>
                  <a:pt x="7906307" y="5203491"/>
                </a:cubicBezTo>
                <a:cubicBezTo>
                  <a:pt x="8654803" y="5313450"/>
                  <a:pt x="9441882" y="5303805"/>
                  <a:pt x="9781406" y="5330813"/>
                </a:cubicBezTo>
                <a:cubicBezTo>
                  <a:pt x="10120930" y="5357821"/>
                  <a:pt x="9908728" y="6171907"/>
                  <a:pt x="9943452" y="5365537"/>
                </a:cubicBezTo>
                <a:cubicBezTo>
                  <a:pt x="9978176" y="4559167"/>
                  <a:pt x="11434656" y="1513096"/>
                  <a:pt x="9989750" y="492595"/>
                </a:cubicBezTo>
                <a:cubicBezTo>
                  <a:pt x="8544844" y="-527906"/>
                  <a:pt x="93396" y="353699"/>
                  <a:pt x="93396" y="353699"/>
                </a:cubicBezTo>
                <a:lnTo>
                  <a:pt x="128120" y="353699"/>
                </a:lnTo>
              </a:path>
            </a:pathLst>
          </a:cu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="" xmlns:a16="http://schemas.microsoft.com/office/drawing/2014/main" id="{A25C3CE3-BCB1-4D9F-8920-DBD46CDDCE00}"/>
              </a:ext>
            </a:extLst>
          </p:cNvPr>
          <p:cNvSpPr/>
          <p:nvPr userDrawn="1"/>
        </p:nvSpPr>
        <p:spPr>
          <a:xfrm>
            <a:off x="1025276" y="1096834"/>
            <a:ext cx="3134192" cy="1468025"/>
          </a:xfrm>
          <a:custGeom>
            <a:avLst/>
            <a:gdLst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53414 w 3057459"/>
              <a:gd name="connsiteY17" fmla="*/ 1006491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765"/>
              <a:gd name="connsiteX1" fmla="*/ 8534 w 3057459"/>
              <a:gd name="connsiteY1" fmla="*/ 854091 h 1433765"/>
              <a:gd name="connsiteX2" fmla="*/ 221894 w 3057459"/>
              <a:gd name="connsiteY2" fmla="*/ 762651 h 1433765"/>
              <a:gd name="connsiteX3" fmla="*/ 221894 w 3057459"/>
              <a:gd name="connsiteY3" fmla="*/ 518811 h 1433765"/>
              <a:gd name="connsiteX4" fmla="*/ 587654 w 3057459"/>
              <a:gd name="connsiteY4" fmla="*/ 427371 h 1433765"/>
              <a:gd name="connsiteX5" fmla="*/ 740054 w 3057459"/>
              <a:gd name="connsiteY5" fmla="*/ 61611 h 1433765"/>
              <a:gd name="connsiteX6" fmla="*/ 1014374 w 3057459"/>
              <a:gd name="connsiteY6" fmla="*/ 183531 h 1433765"/>
              <a:gd name="connsiteX7" fmla="*/ 1349654 w 3057459"/>
              <a:gd name="connsiteY7" fmla="*/ 651 h 1433765"/>
              <a:gd name="connsiteX8" fmla="*/ 1806854 w 3057459"/>
              <a:gd name="connsiteY8" fmla="*/ 122571 h 1433765"/>
              <a:gd name="connsiteX9" fmla="*/ 2050694 w 3057459"/>
              <a:gd name="connsiteY9" fmla="*/ 122571 h 1433765"/>
              <a:gd name="connsiteX10" fmla="*/ 2264054 w 3057459"/>
              <a:gd name="connsiteY10" fmla="*/ 366411 h 1433765"/>
              <a:gd name="connsiteX11" fmla="*/ 2934614 w 3057459"/>
              <a:gd name="connsiteY11" fmla="*/ 335931 h 1433765"/>
              <a:gd name="connsiteX12" fmla="*/ 2873654 w 3057459"/>
              <a:gd name="connsiteY12" fmla="*/ 823611 h 1433765"/>
              <a:gd name="connsiteX13" fmla="*/ 3056534 w 3057459"/>
              <a:gd name="connsiteY13" fmla="*/ 1067451 h 1433765"/>
              <a:gd name="connsiteX14" fmla="*/ 2782214 w 3057459"/>
              <a:gd name="connsiteY14" fmla="*/ 1250331 h 1433765"/>
              <a:gd name="connsiteX15" fmla="*/ 2934614 w 3057459"/>
              <a:gd name="connsiteY15" fmla="*/ 1433211 h 1433765"/>
              <a:gd name="connsiteX16" fmla="*/ 2172614 w 3057459"/>
              <a:gd name="connsiteY16" fmla="*/ 1189371 h 1433765"/>
              <a:gd name="connsiteX17" fmla="*/ 964988 w 3057459"/>
              <a:gd name="connsiteY17" fmla="*/ 1052790 h 1433765"/>
              <a:gd name="connsiteX18" fmla="*/ 130454 w 3057459"/>
              <a:gd name="connsiteY18" fmla="*/ 1067451 h 1433765"/>
              <a:gd name="connsiteX19" fmla="*/ 8534 w 3057459"/>
              <a:gd name="connsiteY19" fmla="*/ 1067451 h 1433765"/>
              <a:gd name="connsiteX20" fmla="*/ 39014 w 3057459"/>
              <a:gd name="connsiteY20" fmla="*/ 1128411 h 1433765"/>
              <a:gd name="connsiteX0" fmla="*/ 39014 w 3057459"/>
              <a:gd name="connsiteY0" fmla="*/ 1128411 h 1433321"/>
              <a:gd name="connsiteX1" fmla="*/ 8534 w 3057459"/>
              <a:gd name="connsiteY1" fmla="*/ 854091 h 1433321"/>
              <a:gd name="connsiteX2" fmla="*/ 221894 w 3057459"/>
              <a:gd name="connsiteY2" fmla="*/ 762651 h 1433321"/>
              <a:gd name="connsiteX3" fmla="*/ 221894 w 3057459"/>
              <a:gd name="connsiteY3" fmla="*/ 518811 h 1433321"/>
              <a:gd name="connsiteX4" fmla="*/ 587654 w 3057459"/>
              <a:gd name="connsiteY4" fmla="*/ 427371 h 1433321"/>
              <a:gd name="connsiteX5" fmla="*/ 740054 w 3057459"/>
              <a:gd name="connsiteY5" fmla="*/ 61611 h 1433321"/>
              <a:gd name="connsiteX6" fmla="*/ 1014374 w 3057459"/>
              <a:gd name="connsiteY6" fmla="*/ 183531 h 1433321"/>
              <a:gd name="connsiteX7" fmla="*/ 1349654 w 3057459"/>
              <a:gd name="connsiteY7" fmla="*/ 651 h 1433321"/>
              <a:gd name="connsiteX8" fmla="*/ 1806854 w 3057459"/>
              <a:gd name="connsiteY8" fmla="*/ 122571 h 1433321"/>
              <a:gd name="connsiteX9" fmla="*/ 2050694 w 3057459"/>
              <a:gd name="connsiteY9" fmla="*/ 122571 h 1433321"/>
              <a:gd name="connsiteX10" fmla="*/ 2264054 w 3057459"/>
              <a:gd name="connsiteY10" fmla="*/ 366411 h 1433321"/>
              <a:gd name="connsiteX11" fmla="*/ 2934614 w 3057459"/>
              <a:gd name="connsiteY11" fmla="*/ 335931 h 1433321"/>
              <a:gd name="connsiteX12" fmla="*/ 2873654 w 3057459"/>
              <a:gd name="connsiteY12" fmla="*/ 823611 h 1433321"/>
              <a:gd name="connsiteX13" fmla="*/ 3056534 w 3057459"/>
              <a:gd name="connsiteY13" fmla="*/ 1067451 h 1433321"/>
              <a:gd name="connsiteX14" fmla="*/ 2782214 w 3057459"/>
              <a:gd name="connsiteY14" fmla="*/ 1250331 h 1433321"/>
              <a:gd name="connsiteX15" fmla="*/ 2934614 w 3057459"/>
              <a:gd name="connsiteY15" fmla="*/ 1433211 h 1433321"/>
              <a:gd name="connsiteX16" fmla="*/ 2161039 w 3057459"/>
              <a:gd name="connsiteY16" fmla="*/ 1224095 h 1433321"/>
              <a:gd name="connsiteX17" fmla="*/ 964988 w 3057459"/>
              <a:gd name="connsiteY17" fmla="*/ 1052790 h 1433321"/>
              <a:gd name="connsiteX18" fmla="*/ 130454 w 3057459"/>
              <a:gd name="connsiteY18" fmla="*/ 1067451 h 1433321"/>
              <a:gd name="connsiteX19" fmla="*/ 8534 w 3057459"/>
              <a:gd name="connsiteY19" fmla="*/ 1067451 h 1433321"/>
              <a:gd name="connsiteX20" fmla="*/ 39014 w 3057459"/>
              <a:gd name="connsiteY20" fmla="*/ 1128411 h 1433321"/>
              <a:gd name="connsiteX0" fmla="*/ 39014 w 3057459"/>
              <a:gd name="connsiteY0" fmla="*/ 1128411 h 1468025"/>
              <a:gd name="connsiteX1" fmla="*/ 8534 w 3057459"/>
              <a:gd name="connsiteY1" fmla="*/ 854091 h 1468025"/>
              <a:gd name="connsiteX2" fmla="*/ 221894 w 3057459"/>
              <a:gd name="connsiteY2" fmla="*/ 762651 h 1468025"/>
              <a:gd name="connsiteX3" fmla="*/ 221894 w 3057459"/>
              <a:gd name="connsiteY3" fmla="*/ 518811 h 1468025"/>
              <a:gd name="connsiteX4" fmla="*/ 587654 w 3057459"/>
              <a:gd name="connsiteY4" fmla="*/ 427371 h 1468025"/>
              <a:gd name="connsiteX5" fmla="*/ 740054 w 3057459"/>
              <a:gd name="connsiteY5" fmla="*/ 61611 h 1468025"/>
              <a:gd name="connsiteX6" fmla="*/ 1014374 w 3057459"/>
              <a:gd name="connsiteY6" fmla="*/ 183531 h 1468025"/>
              <a:gd name="connsiteX7" fmla="*/ 1349654 w 3057459"/>
              <a:gd name="connsiteY7" fmla="*/ 651 h 1468025"/>
              <a:gd name="connsiteX8" fmla="*/ 1806854 w 3057459"/>
              <a:gd name="connsiteY8" fmla="*/ 122571 h 1468025"/>
              <a:gd name="connsiteX9" fmla="*/ 2050694 w 3057459"/>
              <a:gd name="connsiteY9" fmla="*/ 122571 h 1468025"/>
              <a:gd name="connsiteX10" fmla="*/ 2264054 w 3057459"/>
              <a:gd name="connsiteY10" fmla="*/ 366411 h 1468025"/>
              <a:gd name="connsiteX11" fmla="*/ 2934614 w 3057459"/>
              <a:gd name="connsiteY11" fmla="*/ 335931 h 1468025"/>
              <a:gd name="connsiteX12" fmla="*/ 2873654 w 3057459"/>
              <a:gd name="connsiteY12" fmla="*/ 823611 h 1468025"/>
              <a:gd name="connsiteX13" fmla="*/ 3056534 w 3057459"/>
              <a:gd name="connsiteY13" fmla="*/ 1067451 h 1468025"/>
              <a:gd name="connsiteX14" fmla="*/ 2782214 w 3057459"/>
              <a:gd name="connsiteY14" fmla="*/ 1250331 h 1468025"/>
              <a:gd name="connsiteX15" fmla="*/ 2923039 w 3057459"/>
              <a:gd name="connsiteY15" fmla="*/ 1467935 h 1468025"/>
              <a:gd name="connsiteX16" fmla="*/ 2161039 w 3057459"/>
              <a:gd name="connsiteY16" fmla="*/ 1224095 h 1468025"/>
              <a:gd name="connsiteX17" fmla="*/ 964988 w 3057459"/>
              <a:gd name="connsiteY17" fmla="*/ 1052790 h 1468025"/>
              <a:gd name="connsiteX18" fmla="*/ 130454 w 3057459"/>
              <a:gd name="connsiteY18" fmla="*/ 1067451 h 1468025"/>
              <a:gd name="connsiteX19" fmla="*/ 8534 w 3057459"/>
              <a:gd name="connsiteY19" fmla="*/ 1067451 h 1468025"/>
              <a:gd name="connsiteX20" fmla="*/ 39014 w 3057459"/>
              <a:gd name="connsiteY20" fmla="*/ 1128411 h 1468025"/>
              <a:gd name="connsiteX0" fmla="*/ 0 w 3134192"/>
              <a:gd name="connsiteY0" fmla="*/ 1151560 h 1468025"/>
              <a:gd name="connsiteX1" fmla="*/ 85267 w 3134192"/>
              <a:gd name="connsiteY1" fmla="*/ 854091 h 1468025"/>
              <a:gd name="connsiteX2" fmla="*/ 298627 w 3134192"/>
              <a:gd name="connsiteY2" fmla="*/ 762651 h 1468025"/>
              <a:gd name="connsiteX3" fmla="*/ 298627 w 3134192"/>
              <a:gd name="connsiteY3" fmla="*/ 518811 h 1468025"/>
              <a:gd name="connsiteX4" fmla="*/ 664387 w 3134192"/>
              <a:gd name="connsiteY4" fmla="*/ 427371 h 1468025"/>
              <a:gd name="connsiteX5" fmla="*/ 816787 w 3134192"/>
              <a:gd name="connsiteY5" fmla="*/ 61611 h 1468025"/>
              <a:gd name="connsiteX6" fmla="*/ 1091107 w 3134192"/>
              <a:gd name="connsiteY6" fmla="*/ 183531 h 1468025"/>
              <a:gd name="connsiteX7" fmla="*/ 1426387 w 3134192"/>
              <a:gd name="connsiteY7" fmla="*/ 651 h 1468025"/>
              <a:gd name="connsiteX8" fmla="*/ 1883587 w 3134192"/>
              <a:gd name="connsiteY8" fmla="*/ 122571 h 1468025"/>
              <a:gd name="connsiteX9" fmla="*/ 2127427 w 3134192"/>
              <a:gd name="connsiteY9" fmla="*/ 122571 h 1468025"/>
              <a:gd name="connsiteX10" fmla="*/ 2340787 w 3134192"/>
              <a:gd name="connsiteY10" fmla="*/ 366411 h 1468025"/>
              <a:gd name="connsiteX11" fmla="*/ 3011347 w 3134192"/>
              <a:gd name="connsiteY11" fmla="*/ 335931 h 1468025"/>
              <a:gd name="connsiteX12" fmla="*/ 2950387 w 3134192"/>
              <a:gd name="connsiteY12" fmla="*/ 823611 h 1468025"/>
              <a:gd name="connsiteX13" fmla="*/ 3133267 w 3134192"/>
              <a:gd name="connsiteY13" fmla="*/ 1067451 h 1468025"/>
              <a:gd name="connsiteX14" fmla="*/ 2858947 w 3134192"/>
              <a:gd name="connsiteY14" fmla="*/ 1250331 h 1468025"/>
              <a:gd name="connsiteX15" fmla="*/ 2999772 w 3134192"/>
              <a:gd name="connsiteY15" fmla="*/ 1467935 h 1468025"/>
              <a:gd name="connsiteX16" fmla="*/ 2237772 w 3134192"/>
              <a:gd name="connsiteY16" fmla="*/ 1224095 h 1468025"/>
              <a:gd name="connsiteX17" fmla="*/ 1041721 w 3134192"/>
              <a:gd name="connsiteY17" fmla="*/ 1052790 h 1468025"/>
              <a:gd name="connsiteX18" fmla="*/ 207187 w 3134192"/>
              <a:gd name="connsiteY18" fmla="*/ 1067451 h 1468025"/>
              <a:gd name="connsiteX19" fmla="*/ 85267 w 3134192"/>
              <a:gd name="connsiteY19" fmla="*/ 1067451 h 1468025"/>
              <a:gd name="connsiteX20" fmla="*/ 0 w 3134192"/>
              <a:gd name="connsiteY20" fmla="*/ 1151560 h 146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134192" h="1468025">
                <a:moveTo>
                  <a:pt x="0" y="1151560"/>
                </a:moveTo>
                <a:cubicBezTo>
                  <a:pt x="0" y="1116000"/>
                  <a:pt x="35496" y="918909"/>
                  <a:pt x="85267" y="854091"/>
                </a:cubicBezTo>
                <a:cubicBezTo>
                  <a:pt x="135038" y="789273"/>
                  <a:pt x="263067" y="818531"/>
                  <a:pt x="298627" y="762651"/>
                </a:cubicBezTo>
                <a:cubicBezTo>
                  <a:pt x="334187" y="706771"/>
                  <a:pt x="237667" y="574691"/>
                  <a:pt x="298627" y="518811"/>
                </a:cubicBezTo>
                <a:cubicBezTo>
                  <a:pt x="359587" y="462931"/>
                  <a:pt x="578027" y="503571"/>
                  <a:pt x="664387" y="427371"/>
                </a:cubicBezTo>
                <a:cubicBezTo>
                  <a:pt x="750747" y="351171"/>
                  <a:pt x="745667" y="102251"/>
                  <a:pt x="816787" y="61611"/>
                </a:cubicBezTo>
                <a:cubicBezTo>
                  <a:pt x="887907" y="20971"/>
                  <a:pt x="989507" y="193691"/>
                  <a:pt x="1091107" y="183531"/>
                </a:cubicBezTo>
                <a:cubicBezTo>
                  <a:pt x="1192707" y="173371"/>
                  <a:pt x="1294307" y="10811"/>
                  <a:pt x="1426387" y="651"/>
                </a:cubicBezTo>
                <a:cubicBezTo>
                  <a:pt x="1558467" y="-9509"/>
                  <a:pt x="1766747" y="102251"/>
                  <a:pt x="1883587" y="122571"/>
                </a:cubicBezTo>
                <a:cubicBezTo>
                  <a:pt x="2000427" y="142891"/>
                  <a:pt x="2051227" y="81931"/>
                  <a:pt x="2127427" y="122571"/>
                </a:cubicBezTo>
                <a:cubicBezTo>
                  <a:pt x="2203627" y="163211"/>
                  <a:pt x="2193467" y="330851"/>
                  <a:pt x="2340787" y="366411"/>
                </a:cubicBezTo>
                <a:cubicBezTo>
                  <a:pt x="2488107" y="401971"/>
                  <a:pt x="2909747" y="259731"/>
                  <a:pt x="3011347" y="335931"/>
                </a:cubicBezTo>
                <a:cubicBezTo>
                  <a:pt x="3112947" y="412131"/>
                  <a:pt x="2930067" y="701691"/>
                  <a:pt x="2950387" y="823611"/>
                </a:cubicBezTo>
                <a:cubicBezTo>
                  <a:pt x="2970707" y="945531"/>
                  <a:pt x="3148507" y="996331"/>
                  <a:pt x="3133267" y="1067451"/>
                </a:cubicBezTo>
                <a:cubicBezTo>
                  <a:pt x="3118027" y="1138571"/>
                  <a:pt x="2881196" y="1183584"/>
                  <a:pt x="2858947" y="1250331"/>
                </a:cubicBezTo>
                <a:cubicBezTo>
                  <a:pt x="2836698" y="1317078"/>
                  <a:pt x="3103301" y="1472308"/>
                  <a:pt x="2999772" y="1467935"/>
                </a:cubicBezTo>
                <a:cubicBezTo>
                  <a:pt x="2896243" y="1463562"/>
                  <a:pt x="2564114" y="1293286"/>
                  <a:pt x="2237772" y="1224095"/>
                </a:cubicBezTo>
                <a:cubicBezTo>
                  <a:pt x="1911430" y="1154904"/>
                  <a:pt x="1380152" y="1078897"/>
                  <a:pt x="1041721" y="1052790"/>
                </a:cubicBezTo>
                <a:cubicBezTo>
                  <a:pt x="703290" y="1026683"/>
                  <a:pt x="207187" y="1067451"/>
                  <a:pt x="207187" y="1067451"/>
                </a:cubicBezTo>
                <a:cubicBezTo>
                  <a:pt x="49707" y="1077611"/>
                  <a:pt x="119798" y="1053433"/>
                  <a:pt x="85267" y="1067451"/>
                </a:cubicBezTo>
                <a:cubicBezTo>
                  <a:pt x="50736" y="1081469"/>
                  <a:pt x="0" y="1187120"/>
                  <a:pt x="0" y="1151560"/>
                </a:cubicBezTo>
                <a:close/>
              </a:path>
            </a:pathLst>
          </a:custGeom>
          <a:solidFill>
            <a:srgbClr val="FF99FF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="" xmlns:a16="http://schemas.microsoft.com/office/drawing/2014/main" id="{E9E3A427-368D-44F3-B972-F211C8103A2D}"/>
              </a:ext>
            </a:extLst>
          </p:cNvPr>
          <p:cNvSpPr/>
          <p:nvPr userDrawn="1"/>
        </p:nvSpPr>
        <p:spPr>
          <a:xfrm>
            <a:off x="5162902" y="-27595"/>
            <a:ext cx="3134191" cy="2248858"/>
          </a:xfrm>
          <a:custGeom>
            <a:avLst/>
            <a:gdLst>
              <a:gd name="connsiteX0" fmla="*/ 282947 w 3134191"/>
              <a:gd name="connsiteY0" fmla="*/ 748057 h 2248858"/>
              <a:gd name="connsiteX1" fmla="*/ 407952 w 3134191"/>
              <a:gd name="connsiteY1" fmla="*/ 359556 h 2248858"/>
              <a:gd name="connsiteX2" fmla="*/ 1016072 w 3134191"/>
              <a:gd name="connsiteY2" fmla="*/ 270799 h 2248858"/>
              <a:gd name="connsiteX3" fmla="*/ 1629198 w 3134191"/>
              <a:gd name="connsiteY3" fmla="*/ 178659 h 2248858"/>
              <a:gd name="connsiteX4" fmla="*/ 1868108 w 3134191"/>
              <a:gd name="connsiteY4" fmla="*/ 10411 h 2248858"/>
              <a:gd name="connsiteX5" fmla="*/ 2164405 w 3134191"/>
              <a:gd name="connsiteY5" fmla="*/ 129153 h 2248858"/>
              <a:gd name="connsiteX6" fmla="*/ 2572866 w 3134191"/>
              <a:gd name="connsiteY6" fmla="*/ 35919 h 2248858"/>
              <a:gd name="connsiteX7" fmla="*/ 2779998 w 3134191"/>
              <a:gd name="connsiteY7" fmla="*/ 290269 h 2248858"/>
              <a:gd name="connsiteX8" fmla="*/ 3045824 w 3134191"/>
              <a:gd name="connsiteY8" fmla="*/ 537123 h 2248858"/>
              <a:gd name="connsiteX9" fmla="*/ 3033925 w 3134191"/>
              <a:gd name="connsiteY9" fmla="*/ 804799 h 2248858"/>
              <a:gd name="connsiteX10" fmla="*/ 3120841 w 3134191"/>
              <a:gd name="connsiteY10" fmla="*/ 1214070 h 2248858"/>
              <a:gd name="connsiteX11" fmla="*/ 2713687 w 3134191"/>
              <a:gd name="connsiteY11" fmla="*/ 1572326 h 2248858"/>
              <a:gd name="connsiteX12" fmla="*/ 2567932 w 3134191"/>
              <a:gd name="connsiteY12" fmla="*/ 1879306 h 2248858"/>
              <a:gd name="connsiteX13" fmla="*/ 2071685 w 3134191"/>
              <a:gd name="connsiteY13" fmla="*/ 1916474 h 2248858"/>
              <a:gd name="connsiteX14" fmla="*/ 1717057 w 3134191"/>
              <a:gd name="connsiteY14" fmla="*/ 2243964 h 2248858"/>
              <a:gd name="connsiteX15" fmla="*/ 1195635 w 3134191"/>
              <a:gd name="connsiteY15" fmla="*/ 2044066 h 2248858"/>
              <a:gd name="connsiteX16" fmla="*/ 421084 w 3134191"/>
              <a:gd name="connsiteY16" fmla="*/ 1846562 h 2248858"/>
              <a:gd name="connsiteX17" fmla="*/ 80531 w 3134191"/>
              <a:gd name="connsiteY17" fmla="*/ 1626778 h 2248858"/>
              <a:gd name="connsiteX18" fmla="*/ 153299 w 3134191"/>
              <a:gd name="connsiteY18" fmla="*/ 1330105 h 2248858"/>
              <a:gd name="connsiteX19" fmla="*/ -363 w 3134191"/>
              <a:gd name="connsiteY19" fmla="*/ 1025729 h 2248858"/>
              <a:gd name="connsiteX20" fmla="*/ 280263 w 3134191"/>
              <a:gd name="connsiteY20" fmla="*/ 755189 h 2248858"/>
              <a:gd name="connsiteX21" fmla="*/ 282947 w 3134191"/>
              <a:gd name="connsiteY21" fmla="*/ 748057 h 2248858"/>
              <a:gd name="connsiteX0" fmla="*/ 340480 w 3134191"/>
              <a:gd name="connsiteY0" fmla="*/ 1362693 h 2248858"/>
              <a:gd name="connsiteX1" fmla="*/ 156709 w 3134191"/>
              <a:gd name="connsiteY1" fmla="*/ 1321204 h 2248858"/>
              <a:gd name="connsiteX2" fmla="*/ 502631 w 3134191"/>
              <a:gd name="connsiteY2" fmla="*/ 1816733 h 2248858"/>
              <a:gd name="connsiteX3" fmla="*/ 422245 w 3134191"/>
              <a:gd name="connsiteY3" fmla="*/ 1836567 h 2248858"/>
              <a:gd name="connsiteX4" fmla="*/ 1195490 w 3134191"/>
              <a:gd name="connsiteY4" fmla="*/ 2034904 h 2248858"/>
              <a:gd name="connsiteX5" fmla="*/ 1147026 w 3134191"/>
              <a:gd name="connsiteY5" fmla="*/ 1944325 h 2248858"/>
              <a:gd name="connsiteX6" fmla="*/ 2091419 w 3134191"/>
              <a:gd name="connsiteY6" fmla="*/ 1809029 h 2248858"/>
              <a:gd name="connsiteX7" fmla="*/ 2072048 w 3134191"/>
              <a:gd name="connsiteY7" fmla="*/ 1908405 h 2248858"/>
              <a:gd name="connsiteX8" fmla="*/ 2476083 w 3134191"/>
              <a:gd name="connsiteY8" fmla="*/ 1194914 h 2248858"/>
              <a:gd name="connsiteX9" fmla="*/ 2711945 w 3134191"/>
              <a:gd name="connsiteY9" fmla="*/ 1566392 h 2248858"/>
              <a:gd name="connsiteX10" fmla="*/ 3032474 w 3134191"/>
              <a:gd name="connsiteY10" fmla="*/ 799281 h 2248858"/>
              <a:gd name="connsiteX11" fmla="*/ 2927421 w 3134191"/>
              <a:gd name="connsiteY11" fmla="*/ 938585 h 2248858"/>
              <a:gd name="connsiteX12" fmla="*/ 2780433 w 3134191"/>
              <a:gd name="connsiteY12" fmla="*/ 282460 h 2248858"/>
              <a:gd name="connsiteX13" fmla="*/ 2785947 w 3134191"/>
              <a:gd name="connsiteY13" fmla="*/ 348260 h 2248858"/>
              <a:gd name="connsiteX14" fmla="*/ 2109629 w 3134191"/>
              <a:gd name="connsiteY14" fmla="*/ 205728 h 2248858"/>
              <a:gd name="connsiteX15" fmla="*/ 2163462 w 3134191"/>
              <a:gd name="connsiteY15" fmla="*/ 121813 h 2248858"/>
              <a:gd name="connsiteX16" fmla="*/ 1606345 w 3134191"/>
              <a:gd name="connsiteY16" fmla="*/ 245708 h 2248858"/>
              <a:gd name="connsiteX17" fmla="*/ 1632391 w 3134191"/>
              <a:gd name="connsiteY17" fmla="*/ 173349 h 2248858"/>
              <a:gd name="connsiteX18" fmla="*/ 1015710 w 3134191"/>
              <a:gd name="connsiteY18" fmla="*/ 270279 h 2248858"/>
              <a:gd name="connsiteX19" fmla="*/ 1110025 w 3134191"/>
              <a:gd name="connsiteY19" fmla="*/ 340452 h 2248858"/>
              <a:gd name="connsiteX20" fmla="*/ 299416 w 3134191"/>
              <a:gd name="connsiteY20" fmla="*/ 821926 h 2248858"/>
              <a:gd name="connsiteX21" fmla="*/ 282947 w 3134191"/>
              <a:gd name="connsiteY21" fmla="*/ 748057 h 2248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134191" h="2248858" fill="none" extrusionOk="0">
                <a:moveTo>
                  <a:pt x="282947" y="748057"/>
                </a:moveTo>
                <a:cubicBezTo>
                  <a:pt x="261785" y="615772"/>
                  <a:pt x="269825" y="476499"/>
                  <a:pt x="407952" y="359556"/>
                </a:cubicBezTo>
                <a:cubicBezTo>
                  <a:pt x="589613" y="235005"/>
                  <a:pt x="810460" y="124280"/>
                  <a:pt x="1016072" y="270799"/>
                </a:cubicBezTo>
                <a:cubicBezTo>
                  <a:pt x="1120410" y="97493"/>
                  <a:pt x="1445248" y="-7191"/>
                  <a:pt x="1629198" y="178659"/>
                </a:cubicBezTo>
                <a:cubicBezTo>
                  <a:pt x="1685688" y="65627"/>
                  <a:pt x="1769081" y="2354"/>
                  <a:pt x="1868108" y="10411"/>
                </a:cubicBezTo>
                <a:cubicBezTo>
                  <a:pt x="1981613" y="1368"/>
                  <a:pt x="2100898" y="63797"/>
                  <a:pt x="2164405" y="129153"/>
                </a:cubicBezTo>
                <a:cubicBezTo>
                  <a:pt x="2249686" y="34648"/>
                  <a:pt x="2415222" y="-38314"/>
                  <a:pt x="2572866" y="35919"/>
                </a:cubicBezTo>
                <a:cubicBezTo>
                  <a:pt x="2658360" y="105039"/>
                  <a:pt x="2745156" y="187788"/>
                  <a:pt x="2779998" y="290269"/>
                </a:cubicBezTo>
                <a:cubicBezTo>
                  <a:pt x="2907247" y="315157"/>
                  <a:pt x="2993113" y="408036"/>
                  <a:pt x="3045824" y="537123"/>
                </a:cubicBezTo>
                <a:cubicBezTo>
                  <a:pt x="3065666" y="630185"/>
                  <a:pt x="3083855" y="737243"/>
                  <a:pt x="3033925" y="804799"/>
                </a:cubicBezTo>
                <a:cubicBezTo>
                  <a:pt x="3139201" y="914823"/>
                  <a:pt x="3191650" y="1094949"/>
                  <a:pt x="3120841" y="1214070"/>
                </a:cubicBezTo>
                <a:cubicBezTo>
                  <a:pt x="3127933" y="1421838"/>
                  <a:pt x="2859841" y="1537873"/>
                  <a:pt x="2713687" y="1572326"/>
                </a:cubicBezTo>
                <a:cubicBezTo>
                  <a:pt x="2727244" y="1709402"/>
                  <a:pt x="2654878" y="1787239"/>
                  <a:pt x="2567932" y="1879306"/>
                </a:cubicBezTo>
                <a:cubicBezTo>
                  <a:pt x="2394134" y="1955113"/>
                  <a:pt x="2194908" y="2024350"/>
                  <a:pt x="2071685" y="1916474"/>
                </a:cubicBezTo>
                <a:cubicBezTo>
                  <a:pt x="2040511" y="2073662"/>
                  <a:pt x="1880856" y="2238383"/>
                  <a:pt x="1717057" y="2243964"/>
                </a:cubicBezTo>
                <a:cubicBezTo>
                  <a:pt x="1529607" y="2285623"/>
                  <a:pt x="1273780" y="2201670"/>
                  <a:pt x="1195635" y="2044066"/>
                </a:cubicBezTo>
                <a:cubicBezTo>
                  <a:pt x="920773" y="2165680"/>
                  <a:pt x="588920" y="2151199"/>
                  <a:pt x="421084" y="1846562"/>
                </a:cubicBezTo>
                <a:cubicBezTo>
                  <a:pt x="268757" y="1842280"/>
                  <a:pt x="130209" y="1746816"/>
                  <a:pt x="80531" y="1626778"/>
                </a:cubicBezTo>
                <a:cubicBezTo>
                  <a:pt x="51947" y="1521569"/>
                  <a:pt x="86176" y="1405089"/>
                  <a:pt x="153299" y="1330105"/>
                </a:cubicBezTo>
                <a:cubicBezTo>
                  <a:pt x="60584" y="1300195"/>
                  <a:pt x="-38086" y="1167311"/>
                  <a:pt x="-363" y="1025729"/>
                </a:cubicBezTo>
                <a:cubicBezTo>
                  <a:pt x="35242" y="921891"/>
                  <a:pt x="103655" y="744328"/>
                  <a:pt x="280263" y="755189"/>
                </a:cubicBezTo>
                <a:cubicBezTo>
                  <a:pt x="280838" y="752452"/>
                  <a:pt x="282451" y="750183"/>
                  <a:pt x="282947" y="748057"/>
                </a:cubicBezTo>
                <a:close/>
              </a:path>
              <a:path w="3134191" h="2248858" fill="none" extrusionOk="0">
                <a:moveTo>
                  <a:pt x="340480" y="1362693"/>
                </a:moveTo>
                <a:cubicBezTo>
                  <a:pt x="274589" y="1365035"/>
                  <a:pt x="225742" y="1359588"/>
                  <a:pt x="156709" y="1321204"/>
                </a:cubicBezTo>
                <a:moveTo>
                  <a:pt x="502631" y="1816733"/>
                </a:moveTo>
                <a:cubicBezTo>
                  <a:pt x="477656" y="1821264"/>
                  <a:pt x="451702" y="1832683"/>
                  <a:pt x="422245" y="1836567"/>
                </a:cubicBezTo>
                <a:moveTo>
                  <a:pt x="1195490" y="2034904"/>
                </a:moveTo>
                <a:cubicBezTo>
                  <a:pt x="1167708" y="2001727"/>
                  <a:pt x="1153337" y="1976072"/>
                  <a:pt x="1147026" y="1944325"/>
                </a:cubicBezTo>
                <a:moveTo>
                  <a:pt x="2091419" y="1809029"/>
                </a:moveTo>
                <a:cubicBezTo>
                  <a:pt x="2079958" y="1843241"/>
                  <a:pt x="2087895" y="1873587"/>
                  <a:pt x="2072048" y="1908405"/>
                </a:cubicBezTo>
                <a:moveTo>
                  <a:pt x="2476083" y="1194914"/>
                </a:moveTo>
                <a:cubicBezTo>
                  <a:pt x="2587100" y="1254973"/>
                  <a:pt x="2705125" y="1408772"/>
                  <a:pt x="2711945" y="1566392"/>
                </a:cubicBezTo>
                <a:moveTo>
                  <a:pt x="3032474" y="799281"/>
                </a:moveTo>
                <a:cubicBezTo>
                  <a:pt x="3010224" y="862449"/>
                  <a:pt x="2964820" y="895256"/>
                  <a:pt x="2927421" y="938585"/>
                </a:cubicBezTo>
                <a:moveTo>
                  <a:pt x="2780433" y="282460"/>
                </a:moveTo>
                <a:cubicBezTo>
                  <a:pt x="2786666" y="306679"/>
                  <a:pt x="2787406" y="325005"/>
                  <a:pt x="2785947" y="348260"/>
                </a:cubicBezTo>
                <a:moveTo>
                  <a:pt x="2109629" y="205728"/>
                </a:moveTo>
                <a:cubicBezTo>
                  <a:pt x="2116772" y="175742"/>
                  <a:pt x="2142440" y="146196"/>
                  <a:pt x="2163462" y="121813"/>
                </a:cubicBezTo>
                <a:moveTo>
                  <a:pt x="1606345" y="245708"/>
                </a:moveTo>
                <a:cubicBezTo>
                  <a:pt x="1611421" y="221470"/>
                  <a:pt x="1621893" y="195587"/>
                  <a:pt x="1632391" y="173349"/>
                </a:cubicBezTo>
                <a:moveTo>
                  <a:pt x="1015710" y="270279"/>
                </a:moveTo>
                <a:cubicBezTo>
                  <a:pt x="1038588" y="288501"/>
                  <a:pt x="1079634" y="307224"/>
                  <a:pt x="1110025" y="340452"/>
                </a:cubicBezTo>
                <a:moveTo>
                  <a:pt x="299416" y="821926"/>
                </a:moveTo>
                <a:cubicBezTo>
                  <a:pt x="289848" y="801166"/>
                  <a:pt x="290085" y="767241"/>
                  <a:pt x="282947" y="748057"/>
                </a:cubicBezTo>
              </a:path>
              <a:path w="3134191" h="2248858" stroke="0" extrusionOk="0">
                <a:moveTo>
                  <a:pt x="282947" y="748057"/>
                </a:moveTo>
                <a:cubicBezTo>
                  <a:pt x="256566" y="593675"/>
                  <a:pt x="297668" y="465037"/>
                  <a:pt x="407952" y="359556"/>
                </a:cubicBezTo>
                <a:cubicBezTo>
                  <a:pt x="618043" y="207284"/>
                  <a:pt x="792895" y="101600"/>
                  <a:pt x="1016072" y="270799"/>
                </a:cubicBezTo>
                <a:cubicBezTo>
                  <a:pt x="1145062" y="61957"/>
                  <a:pt x="1473489" y="21309"/>
                  <a:pt x="1629198" y="178659"/>
                </a:cubicBezTo>
                <a:cubicBezTo>
                  <a:pt x="1648981" y="91686"/>
                  <a:pt x="1779989" y="29086"/>
                  <a:pt x="1868108" y="10411"/>
                </a:cubicBezTo>
                <a:cubicBezTo>
                  <a:pt x="1983206" y="-2970"/>
                  <a:pt x="2092722" y="55425"/>
                  <a:pt x="2164405" y="129153"/>
                </a:cubicBezTo>
                <a:cubicBezTo>
                  <a:pt x="2269150" y="13719"/>
                  <a:pt x="2430451" y="-793"/>
                  <a:pt x="2572866" y="35919"/>
                </a:cubicBezTo>
                <a:cubicBezTo>
                  <a:pt x="2666918" y="86910"/>
                  <a:pt x="2761543" y="155716"/>
                  <a:pt x="2779998" y="290269"/>
                </a:cubicBezTo>
                <a:cubicBezTo>
                  <a:pt x="2908300" y="354274"/>
                  <a:pt x="3012175" y="400767"/>
                  <a:pt x="3045824" y="537123"/>
                </a:cubicBezTo>
                <a:cubicBezTo>
                  <a:pt x="3082590" y="601566"/>
                  <a:pt x="3048407" y="719191"/>
                  <a:pt x="3033925" y="804799"/>
                </a:cubicBezTo>
                <a:cubicBezTo>
                  <a:pt x="3116116" y="903944"/>
                  <a:pt x="3148222" y="1065082"/>
                  <a:pt x="3120841" y="1214070"/>
                </a:cubicBezTo>
                <a:cubicBezTo>
                  <a:pt x="3056169" y="1440809"/>
                  <a:pt x="2927767" y="1551339"/>
                  <a:pt x="2713687" y="1572326"/>
                </a:cubicBezTo>
                <a:cubicBezTo>
                  <a:pt x="2716828" y="1673768"/>
                  <a:pt x="2671175" y="1828306"/>
                  <a:pt x="2567932" y="1879306"/>
                </a:cubicBezTo>
                <a:cubicBezTo>
                  <a:pt x="2447843" y="2035111"/>
                  <a:pt x="2248005" y="2010250"/>
                  <a:pt x="2071685" y="1916474"/>
                </a:cubicBezTo>
                <a:cubicBezTo>
                  <a:pt x="2018324" y="2043243"/>
                  <a:pt x="1874632" y="2211989"/>
                  <a:pt x="1717057" y="2243964"/>
                </a:cubicBezTo>
                <a:cubicBezTo>
                  <a:pt x="1514270" y="2241927"/>
                  <a:pt x="1292174" y="2174451"/>
                  <a:pt x="1195635" y="2044066"/>
                </a:cubicBezTo>
                <a:cubicBezTo>
                  <a:pt x="936530" y="2197907"/>
                  <a:pt x="585853" y="2035055"/>
                  <a:pt x="421084" y="1846562"/>
                </a:cubicBezTo>
                <a:cubicBezTo>
                  <a:pt x="273924" y="1862618"/>
                  <a:pt x="114896" y="1786954"/>
                  <a:pt x="80531" y="1626778"/>
                </a:cubicBezTo>
                <a:cubicBezTo>
                  <a:pt x="52649" y="1518700"/>
                  <a:pt x="58410" y="1386158"/>
                  <a:pt x="153299" y="1330105"/>
                </a:cubicBezTo>
                <a:cubicBezTo>
                  <a:pt x="40097" y="1254622"/>
                  <a:pt x="-19833" y="1168906"/>
                  <a:pt x="-363" y="1025729"/>
                </a:cubicBezTo>
                <a:cubicBezTo>
                  <a:pt x="27321" y="923701"/>
                  <a:pt x="133857" y="740910"/>
                  <a:pt x="280263" y="755189"/>
                </a:cubicBezTo>
                <a:cubicBezTo>
                  <a:pt x="280874" y="752535"/>
                  <a:pt x="282782" y="750722"/>
                  <a:pt x="282947" y="748057"/>
                </a:cubicBezTo>
                <a:close/>
              </a:path>
              <a:path w="3134191" h="2248858" fill="none" stroke="0" extrusionOk="0">
                <a:moveTo>
                  <a:pt x="340480" y="1362693"/>
                </a:moveTo>
                <a:cubicBezTo>
                  <a:pt x="274762" y="1371469"/>
                  <a:pt x="215763" y="1366752"/>
                  <a:pt x="156709" y="1321204"/>
                </a:cubicBezTo>
                <a:moveTo>
                  <a:pt x="502631" y="1816733"/>
                </a:moveTo>
                <a:cubicBezTo>
                  <a:pt x="477667" y="1825124"/>
                  <a:pt x="451135" y="1836231"/>
                  <a:pt x="422245" y="1836567"/>
                </a:cubicBezTo>
                <a:moveTo>
                  <a:pt x="1195490" y="2034904"/>
                </a:moveTo>
                <a:cubicBezTo>
                  <a:pt x="1171819" y="2008094"/>
                  <a:pt x="1150371" y="1972664"/>
                  <a:pt x="1147026" y="1944325"/>
                </a:cubicBezTo>
                <a:moveTo>
                  <a:pt x="2091419" y="1809029"/>
                </a:moveTo>
                <a:cubicBezTo>
                  <a:pt x="2090375" y="1845816"/>
                  <a:pt x="2086880" y="1875344"/>
                  <a:pt x="2072048" y="1908405"/>
                </a:cubicBezTo>
                <a:moveTo>
                  <a:pt x="2476083" y="1194914"/>
                </a:moveTo>
                <a:cubicBezTo>
                  <a:pt x="2619412" y="1239618"/>
                  <a:pt x="2712223" y="1404084"/>
                  <a:pt x="2711945" y="1566392"/>
                </a:cubicBezTo>
                <a:moveTo>
                  <a:pt x="3032474" y="799281"/>
                </a:moveTo>
                <a:cubicBezTo>
                  <a:pt x="3015051" y="857425"/>
                  <a:pt x="2981892" y="890315"/>
                  <a:pt x="2927421" y="938585"/>
                </a:cubicBezTo>
                <a:moveTo>
                  <a:pt x="2780433" y="282460"/>
                </a:moveTo>
                <a:cubicBezTo>
                  <a:pt x="2790669" y="306121"/>
                  <a:pt x="2787558" y="324243"/>
                  <a:pt x="2785947" y="348260"/>
                </a:cubicBezTo>
                <a:moveTo>
                  <a:pt x="2109629" y="205728"/>
                </a:moveTo>
                <a:cubicBezTo>
                  <a:pt x="2123871" y="177340"/>
                  <a:pt x="2141705" y="144605"/>
                  <a:pt x="2163462" y="121813"/>
                </a:cubicBezTo>
                <a:moveTo>
                  <a:pt x="1606345" y="245708"/>
                </a:moveTo>
                <a:cubicBezTo>
                  <a:pt x="1610497" y="219552"/>
                  <a:pt x="1620054" y="194999"/>
                  <a:pt x="1632391" y="173349"/>
                </a:cubicBezTo>
                <a:moveTo>
                  <a:pt x="1015710" y="270279"/>
                </a:moveTo>
                <a:cubicBezTo>
                  <a:pt x="1053767" y="295338"/>
                  <a:pt x="1091423" y="315597"/>
                  <a:pt x="1110025" y="340452"/>
                </a:cubicBezTo>
                <a:moveTo>
                  <a:pt x="299416" y="821926"/>
                </a:moveTo>
                <a:cubicBezTo>
                  <a:pt x="292443" y="796442"/>
                  <a:pt x="288891" y="775895"/>
                  <a:pt x="282947" y="748057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="" xmlns:a16="http://schemas.microsoft.com/office/drawing/2014/main" id="{1C0B25D8-BBEE-4B0F-8CB8-CCDE9690CFE9}"/>
              </a:ext>
            </a:extLst>
          </p:cNvPr>
          <p:cNvSpPr/>
          <p:nvPr userDrawn="1"/>
        </p:nvSpPr>
        <p:spPr>
          <a:xfrm>
            <a:off x="2790092" y="-70338"/>
            <a:ext cx="9941170" cy="4548553"/>
          </a:xfrm>
          <a:custGeom>
            <a:avLst/>
            <a:gdLst>
              <a:gd name="connsiteX0" fmla="*/ 70339 w 9941170"/>
              <a:gd name="connsiteY0" fmla="*/ 0 h 4548553"/>
              <a:gd name="connsiteX1" fmla="*/ 46893 w 9941170"/>
              <a:gd name="connsiteY1" fmla="*/ 234461 h 4548553"/>
              <a:gd name="connsiteX2" fmla="*/ 23446 w 9941170"/>
              <a:gd name="connsiteY2" fmla="*/ 304800 h 4548553"/>
              <a:gd name="connsiteX3" fmla="*/ 0 w 9941170"/>
              <a:gd name="connsiteY3" fmla="*/ 422030 h 4548553"/>
              <a:gd name="connsiteX4" fmla="*/ 46893 w 9941170"/>
              <a:gd name="connsiteY4" fmla="*/ 633046 h 4548553"/>
              <a:gd name="connsiteX5" fmla="*/ 140677 w 9941170"/>
              <a:gd name="connsiteY5" fmla="*/ 820615 h 4548553"/>
              <a:gd name="connsiteX6" fmla="*/ 211016 w 9941170"/>
              <a:gd name="connsiteY6" fmla="*/ 890953 h 4548553"/>
              <a:gd name="connsiteX7" fmla="*/ 422031 w 9941170"/>
              <a:gd name="connsiteY7" fmla="*/ 984738 h 4548553"/>
              <a:gd name="connsiteX8" fmla="*/ 633046 w 9941170"/>
              <a:gd name="connsiteY8" fmla="*/ 1055076 h 4548553"/>
              <a:gd name="connsiteX9" fmla="*/ 726831 w 9941170"/>
              <a:gd name="connsiteY9" fmla="*/ 1101969 h 4548553"/>
              <a:gd name="connsiteX10" fmla="*/ 867508 w 9941170"/>
              <a:gd name="connsiteY10" fmla="*/ 1125415 h 4548553"/>
              <a:gd name="connsiteX11" fmla="*/ 1594339 w 9941170"/>
              <a:gd name="connsiteY11" fmla="*/ 1195753 h 4548553"/>
              <a:gd name="connsiteX12" fmla="*/ 1711570 w 9941170"/>
              <a:gd name="connsiteY12" fmla="*/ 1219200 h 4548553"/>
              <a:gd name="connsiteX13" fmla="*/ 1852246 w 9941170"/>
              <a:gd name="connsiteY13" fmla="*/ 1289538 h 4548553"/>
              <a:gd name="connsiteX14" fmla="*/ 2110154 w 9941170"/>
              <a:gd name="connsiteY14" fmla="*/ 1453661 h 4548553"/>
              <a:gd name="connsiteX15" fmla="*/ 2227385 w 9941170"/>
              <a:gd name="connsiteY15" fmla="*/ 1524000 h 4548553"/>
              <a:gd name="connsiteX16" fmla="*/ 2297723 w 9941170"/>
              <a:gd name="connsiteY16" fmla="*/ 1570892 h 4548553"/>
              <a:gd name="connsiteX17" fmla="*/ 2438400 w 9941170"/>
              <a:gd name="connsiteY17" fmla="*/ 1735015 h 4548553"/>
              <a:gd name="connsiteX18" fmla="*/ 2602523 w 9941170"/>
              <a:gd name="connsiteY18" fmla="*/ 1875692 h 4548553"/>
              <a:gd name="connsiteX19" fmla="*/ 2743200 w 9941170"/>
              <a:gd name="connsiteY19" fmla="*/ 2110153 h 4548553"/>
              <a:gd name="connsiteX20" fmla="*/ 2766646 w 9941170"/>
              <a:gd name="connsiteY20" fmla="*/ 2203938 h 4548553"/>
              <a:gd name="connsiteX21" fmla="*/ 2813539 w 9941170"/>
              <a:gd name="connsiteY21" fmla="*/ 2297723 h 4548553"/>
              <a:gd name="connsiteX22" fmla="*/ 2836985 w 9941170"/>
              <a:gd name="connsiteY22" fmla="*/ 2391507 h 4548553"/>
              <a:gd name="connsiteX23" fmla="*/ 2954216 w 9941170"/>
              <a:gd name="connsiteY23" fmla="*/ 2555630 h 4548553"/>
              <a:gd name="connsiteX24" fmla="*/ 3024554 w 9941170"/>
              <a:gd name="connsiteY24" fmla="*/ 2696307 h 4548553"/>
              <a:gd name="connsiteX25" fmla="*/ 3188677 w 9941170"/>
              <a:gd name="connsiteY25" fmla="*/ 2860430 h 4548553"/>
              <a:gd name="connsiteX26" fmla="*/ 3681046 w 9941170"/>
              <a:gd name="connsiteY26" fmla="*/ 3212123 h 4548553"/>
              <a:gd name="connsiteX27" fmla="*/ 3868616 w 9941170"/>
              <a:gd name="connsiteY27" fmla="*/ 3305907 h 4548553"/>
              <a:gd name="connsiteX28" fmla="*/ 4126523 w 9941170"/>
              <a:gd name="connsiteY28" fmla="*/ 3423138 h 4548553"/>
              <a:gd name="connsiteX29" fmla="*/ 4454770 w 9941170"/>
              <a:gd name="connsiteY29" fmla="*/ 3563815 h 4548553"/>
              <a:gd name="connsiteX30" fmla="*/ 4689231 w 9941170"/>
              <a:gd name="connsiteY30" fmla="*/ 3610707 h 4548553"/>
              <a:gd name="connsiteX31" fmla="*/ 4876800 w 9941170"/>
              <a:gd name="connsiteY31" fmla="*/ 3657600 h 4548553"/>
              <a:gd name="connsiteX32" fmla="*/ 5298831 w 9941170"/>
              <a:gd name="connsiteY32" fmla="*/ 3798276 h 4548553"/>
              <a:gd name="connsiteX33" fmla="*/ 5439508 w 9941170"/>
              <a:gd name="connsiteY33" fmla="*/ 3868615 h 4548553"/>
              <a:gd name="connsiteX34" fmla="*/ 5791200 w 9941170"/>
              <a:gd name="connsiteY34" fmla="*/ 3915507 h 4548553"/>
              <a:gd name="connsiteX35" fmla="*/ 6447693 w 9941170"/>
              <a:gd name="connsiteY35" fmla="*/ 3962400 h 4548553"/>
              <a:gd name="connsiteX36" fmla="*/ 7174523 w 9941170"/>
              <a:gd name="connsiteY36" fmla="*/ 4056184 h 4548553"/>
              <a:gd name="connsiteX37" fmla="*/ 7338646 w 9941170"/>
              <a:gd name="connsiteY37" fmla="*/ 4079630 h 4548553"/>
              <a:gd name="connsiteX38" fmla="*/ 7455877 w 9941170"/>
              <a:gd name="connsiteY38" fmla="*/ 4103076 h 4548553"/>
              <a:gd name="connsiteX39" fmla="*/ 7877908 w 9941170"/>
              <a:gd name="connsiteY39" fmla="*/ 4196861 h 4548553"/>
              <a:gd name="connsiteX40" fmla="*/ 8088923 w 9941170"/>
              <a:gd name="connsiteY40" fmla="*/ 4220307 h 4548553"/>
              <a:gd name="connsiteX41" fmla="*/ 8440616 w 9941170"/>
              <a:gd name="connsiteY41" fmla="*/ 4290646 h 4548553"/>
              <a:gd name="connsiteX42" fmla="*/ 8675077 w 9941170"/>
              <a:gd name="connsiteY42" fmla="*/ 4337538 h 4548553"/>
              <a:gd name="connsiteX43" fmla="*/ 8932985 w 9941170"/>
              <a:gd name="connsiteY43" fmla="*/ 4384430 h 4548553"/>
              <a:gd name="connsiteX44" fmla="*/ 9190893 w 9941170"/>
              <a:gd name="connsiteY44" fmla="*/ 4454769 h 4548553"/>
              <a:gd name="connsiteX45" fmla="*/ 9284677 w 9941170"/>
              <a:gd name="connsiteY45" fmla="*/ 4478215 h 4548553"/>
              <a:gd name="connsiteX46" fmla="*/ 9519139 w 9941170"/>
              <a:gd name="connsiteY46" fmla="*/ 4525107 h 4548553"/>
              <a:gd name="connsiteX47" fmla="*/ 9636370 w 9941170"/>
              <a:gd name="connsiteY47" fmla="*/ 4548553 h 4548553"/>
              <a:gd name="connsiteX48" fmla="*/ 9941170 w 9941170"/>
              <a:gd name="connsiteY48" fmla="*/ 4548553 h 454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941170" h="4548553" extrusionOk="0">
                <a:moveTo>
                  <a:pt x="70339" y="0"/>
                </a:moveTo>
                <a:cubicBezTo>
                  <a:pt x="76484" y="80838"/>
                  <a:pt x="56781" y="161406"/>
                  <a:pt x="46893" y="234461"/>
                </a:cubicBezTo>
                <a:cubicBezTo>
                  <a:pt x="43661" y="260060"/>
                  <a:pt x="31838" y="282965"/>
                  <a:pt x="23446" y="304800"/>
                </a:cubicBezTo>
                <a:cubicBezTo>
                  <a:pt x="19062" y="339656"/>
                  <a:pt x="5128" y="381082"/>
                  <a:pt x="0" y="422030"/>
                </a:cubicBezTo>
                <a:cubicBezTo>
                  <a:pt x="9" y="445001"/>
                  <a:pt x="27922" y="604340"/>
                  <a:pt x="46893" y="633046"/>
                </a:cubicBezTo>
                <a:cubicBezTo>
                  <a:pt x="71842" y="684627"/>
                  <a:pt x="89743" y="779679"/>
                  <a:pt x="140677" y="820615"/>
                </a:cubicBezTo>
                <a:cubicBezTo>
                  <a:pt x="167454" y="847468"/>
                  <a:pt x="181972" y="866195"/>
                  <a:pt x="211016" y="890953"/>
                </a:cubicBezTo>
                <a:cubicBezTo>
                  <a:pt x="362870" y="996876"/>
                  <a:pt x="299125" y="930472"/>
                  <a:pt x="422031" y="984738"/>
                </a:cubicBezTo>
                <a:cubicBezTo>
                  <a:pt x="611683" y="1072012"/>
                  <a:pt x="463251" y="1020698"/>
                  <a:pt x="633046" y="1055076"/>
                </a:cubicBezTo>
                <a:cubicBezTo>
                  <a:pt x="661533" y="1070453"/>
                  <a:pt x="691900" y="1092710"/>
                  <a:pt x="726831" y="1101969"/>
                </a:cubicBezTo>
                <a:cubicBezTo>
                  <a:pt x="765534" y="1121620"/>
                  <a:pt x="819311" y="1108743"/>
                  <a:pt x="867508" y="1125415"/>
                </a:cubicBezTo>
                <a:cubicBezTo>
                  <a:pt x="1215044" y="1199089"/>
                  <a:pt x="629799" y="1117539"/>
                  <a:pt x="1594339" y="1195753"/>
                </a:cubicBezTo>
                <a:cubicBezTo>
                  <a:pt x="1628353" y="1199268"/>
                  <a:pt x="1674950" y="1205953"/>
                  <a:pt x="1711570" y="1219200"/>
                </a:cubicBezTo>
                <a:cubicBezTo>
                  <a:pt x="1763894" y="1231774"/>
                  <a:pt x="1801440" y="1255109"/>
                  <a:pt x="1852246" y="1289538"/>
                </a:cubicBezTo>
                <a:cubicBezTo>
                  <a:pt x="1966645" y="1359426"/>
                  <a:pt x="1992824" y="1387115"/>
                  <a:pt x="2110154" y="1453661"/>
                </a:cubicBezTo>
                <a:cubicBezTo>
                  <a:pt x="2157284" y="1475600"/>
                  <a:pt x="2188917" y="1495842"/>
                  <a:pt x="2227385" y="1524000"/>
                </a:cubicBezTo>
                <a:cubicBezTo>
                  <a:pt x="2252221" y="1539365"/>
                  <a:pt x="2277495" y="1552451"/>
                  <a:pt x="2297723" y="1570892"/>
                </a:cubicBezTo>
                <a:cubicBezTo>
                  <a:pt x="2466592" y="1755753"/>
                  <a:pt x="2270896" y="1590963"/>
                  <a:pt x="2438400" y="1735015"/>
                </a:cubicBezTo>
                <a:cubicBezTo>
                  <a:pt x="2618148" y="1939781"/>
                  <a:pt x="2471396" y="1719386"/>
                  <a:pt x="2602523" y="1875692"/>
                </a:cubicBezTo>
                <a:cubicBezTo>
                  <a:pt x="2705782" y="2271867"/>
                  <a:pt x="2544681" y="1778967"/>
                  <a:pt x="2743200" y="2110153"/>
                </a:cubicBezTo>
                <a:cubicBezTo>
                  <a:pt x="2758165" y="2132982"/>
                  <a:pt x="2753846" y="2176208"/>
                  <a:pt x="2766646" y="2203938"/>
                </a:cubicBezTo>
                <a:cubicBezTo>
                  <a:pt x="2777566" y="2234266"/>
                  <a:pt x="2799040" y="2267317"/>
                  <a:pt x="2813539" y="2297723"/>
                </a:cubicBezTo>
                <a:cubicBezTo>
                  <a:pt x="2818815" y="2327551"/>
                  <a:pt x="2824458" y="2363016"/>
                  <a:pt x="2836985" y="2391507"/>
                </a:cubicBezTo>
                <a:cubicBezTo>
                  <a:pt x="2850732" y="2422873"/>
                  <a:pt x="2939798" y="2535683"/>
                  <a:pt x="2954216" y="2555630"/>
                </a:cubicBezTo>
                <a:cubicBezTo>
                  <a:pt x="2984569" y="2606910"/>
                  <a:pt x="2992973" y="2653140"/>
                  <a:pt x="3024554" y="2696307"/>
                </a:cubicBezTo>
                <a:cubicBezTo>
                  <a:pt x="3058074" y="2761714"/>
                  <a:pt x="3130794" y="2814372"/>
                  <a:pt x="3188677" y="2860430"/>
                </a:cubicBezTo>
                <a:cubicBezTo>
                  <a:pt x="3363839" y="3012036"/>
                  <a:pt x="3448695" y="3112100"/>
                  <a:pt x="3681046" y="3212123"/>
                </a:cubicBezTo>
                <a:cubicBezTo>
                  <a:pt x="3746430" y="3236925"/>
                  <a:pt x="3805211" y="3252935"/>
                  <a:pt x="3868616" y="3305907"/>
                </a:cubicBezTo>
                <a:cubicBezTo>
                  <a:pt x="4034179" y="3427839"/>
                  <a:pt x="3844284" y="3343509"/>
                  <a:pt x="4126523" y="3423138"/>
                </a:cubicBezTo>
                <a:cubicBezTo>
                  <a:pt x="4334829" y="3513583"/>
                  <a:pt x="4163547" y="3465725"/>
                  <a:pt x="4454770" y="3563815"/>
                </a:cubicBezTo>
                <a:cubicBezTo>
                  <a:pt x="4533005" y="3595080"/>
                  <a:pt x="4612364" y="3588388"/>
                  <a:pt x="4689231" y="3610707"/>
                </a:cubicBezTo>
                <a:cubicBezTo>
                  <a:pt x="4756676" y="3634148"/>
                  <a:pt x="4813977" y="3632573"/>
                  <a:pt x="4876800" y="3657600"/>
                </a:cubicBezTo>
                <a:cubicBezTo>
                  <a:pt x="5001677" y="3708378"/>
                  <a:pt x="5167371" y="3739933"/>
                  <a:pt x="5298831" y="3798276"/>
                </a:cubicBezTo>
                <a:cubicBezTo>
                  <a:pt x="5348526" y="3818379"/>
                  <a:pt x="5386302" y="3858657"/>
                  <a:pt x="5439508" y="3868615"/>
                </a:cubicBezTo>
                <a:cubicBezTo>
                  <a:pt x="5460790" y="3875152"/>
                  <a:pt x="5783394" y="3914076"/>
                  <a:pt x="5791200" y="3915507"/>
                </a:cubicBezTo>
                <a:cubicBezTo>
                  <a:pt x="6113636" y="3945261"/>
                  <a:pt x="6107907" y="3934062"/>
                  <a:pt x="6447693" y="3962400"/>
                </a:cubicBezTo>
                <a:cubicBezTo>
                  <a:pt x="6626761" y="3979119"/>
                  <a:pt x="7086328" y="4044265"/>
                  <a:pt x="7174523" y="4056184"/>
                </a:cubicBezTo>
                <a:cubicBezTo>
                  <a:pt x="7235034" y="4066018"/>
                  <a:pt x="7283698" y="4071714"/>
                  <a:pt x="7338646" y="4079630"/>
                </a:cubicBezTo>
                <a:cubicBezTo>
                  <a:pt x="7380237" y="4089167"/>
                  <a:pt x="7419237" y="4097309"/>
                  <a:pt x="7455877" y="4103076"/>
                </a:cubicBezTo>
                <a:cubicBezTo>
                  <a:pt x="7651398" y="4145591"/>
                  <a:pt x="7667737" y="4164573"/>
                  <a:pt x="7877908" y="4196861"/>
                </a:cubicBezTo>
                <a:cubicBezTo>
                  <a:pt x="7940121" y="4201330"/>
                  <a:pt x="8018669" y="4224710"/>
                  <a:pt x="8088923" y="4220307"/>
                </a:cubicBezTo>
                <a:cubicBezTo>
                  <a:pt x="8360806" y="4283782"/>
                  <a:pt x="8159848" y="4224864"/>
                  <a:pt x="8440616" y="4290646"/>
                </a:cubicBezTo>
                <a:cubicBezTo>
                  <a:pt x="8519832" y="4305200"/>
                  <a:pt x="8595815" y="4323392"/>
                  <a:pt x="8675077" y="4337538"/>
                </a:cubicBezTo>
                <a:cubicBezTo>
                  <a:pt x="9160924" y="4454016"/>
                  <a:pt x="8526711" y="4326843"/>
                  <a:pt x="8932985" y="4384430"/>
                </a:cubicBezTo>
                <a:cubicBezTo>
                  <a:pt x="9146217" y="4452761"/>
                  <a:pt x="8968346" y="4420502"/>
                  <a:pt x="9190893" y="4454769"/>
                </a:cubicBezTo>
                <a:cubicBezTo>
                  <a:pt x="9226929" y="4464228"/>
                  <a:pt x="9252507" y="4472116"/>
                  <a:pt x="9284677" y="4478215"/>
                </a:cubicBezTo>
                <a:cubicBezTo>
                  <a:pt x="9368317" y="4492325"/>
                  <a:pt x="9451098" y="4503514"/>
                  <a:pt x="9519139" y="4525107"/>
                </a:cubicBezTo>
                <a:cubicBezTo>
                  <a:pt x="9563857" y="4535360"/>
                  <a:pt x="9597771" y="4548093"/>
                  <a:pt x="9636370" y="4548553"/>
                </a:cubicBezTo>
                <a:cubicBezTo>
                  <a:pt x="9755316" y="4568269"/>
                  <a:pt x="9867823" y="4526239"/>
                  <a:pt x="9941170" y="4548553"/>
                </a:cubicBezTo>
              </a:path>
            </a:pathLst>
          </a:custGeom>
          <a:noFill/>
          <a:ln w="38100">
            <a:solidFill>
              <a:srgbClr val="FF99FF"/>
            </a:solidFill>
            <a:prstDash val="lgDash"/>
            <a:extLst>
              <a:ext uri="{C807C97D-BFC1-408E-A445-0C87EB9F89A2}">
                <ask:lineSketchStyleProps xmlns="" xmlns:ask="http://schemas.microsoft.com/office/drawing/2018/sketchyshapes" sd="3278155326">
                  <a:custGeom>
                    <a:avLst/>
                    <a:gdLst>
                      <a:gd name="connsiteX0" fmla="*/ 70339 w 9941170"/>
                      <a:gd name="connsiteY0" fmla="*/ 0 h 4548553"/>
                      <a:gd name="connsiteX1" fmla="*/ 46893 w 9941170"/>
                      <a:gd name="connsiteY1" fmla="*/ 234461 h 4548553"/>
                      <a:gd name="connsiteX2" fmla="*/ 23446 w 9941170"/>
                      <a:gd name="connsiteY2" fmla="*/ 304800 h 4548553"/>
                      <a:gd name="connsiteX3" fmla="*/ 0 w 9941170"/>
                      <a:gd name="connsiteY3" fmla="*/ 422030 h 4548553"/>
                      <a:gd name="connsiteX4" fmla="*/ 46893 w 9941170"/>
                      <a:gd name="connsiteY4" fmla="*/ 633046 h 4548553"/>
                      <a:gd name="connsiteX5" fmla="*/ 140677 w 9941170"/>
                      <a:gd name="connsiteY5" fmla="*/ 820615 h 4548553"/>
                      <a:gd name="connsiteX6" fmla="*/ 211016 w 9941170"/>
                      <a:gd name="connsiteY6" fmla="*/ 890953 h 4548553"/>
                      <a:gd name="connsiteX7" fmla="*/ 422031 w 9941170"/>
                      <a:gd name="connsiteY7" fmla="*/ 984738 h 4548553"/>
                      <a:gd name="connsiteX8" fmla="*/ 633046 w 9941170"/>
                      <a:gd name="connsiteY8" fmla="*/ 1055076 h 4548553"/>
                      <a:gd name="connsiteX9" fmla="*/ 726831 w 9941170"/>
                      <a:gd name="connsiteY9" fmla="*/ 1101969 h 4548553"/>
                      <a:gd name="connsiteX10" fmla="*/ 867508 w 9941170"/>
                      <a:gd name="connsiteY10" fmla="*/ 1125415 h 4548553"/>
                      <a:gd name="connsiteX11" fmla="*/ 1594339 w 9941170"/>
                      <a:gd name="connsiteY11" fmla="*/ 1195753 h 4548553"/>
                      <a:gd name="connsiteX12" fmla="*/ 1711570 w 9941170"/>
                      <a:gd name="connsiteY12" fmla="*/ 1219200 h 4548553"/>
                      <a:gd name="connsiteX13" fmla="*/ 1852246 w 9941170"/>
                      <a:gd name="connsiteY13" fmla="*/ 1289538 h 4548553"/>
                      <a:gd name="connsiteX14" fmla="*/ 2110154 w 9941170"/>
                      <a:gd name="connsiteY14" fmla="*/ 1453661 h 4548553"/>
                      <a:gd name="connsiteX15" fmla="*/ 2227385 w 9941170"/>
                      <a:gd name="connsiteY15" fmla="*/ 1524000 h 4548553"/>
                      <a:gd name="connsiteX16" fmla="*/ 2297723 w 9941170"/>
                      <a:gd name="connsiteY16" fmla="*/ 1570892 h 4548553"/>
                      <a:gd name="connsiteX17" fmla="*/ 2438400 w 9941170"/>
                      <a:gd name="connsiteY17" fmla="*/ 1735015 h 4548553"/>
                      <a:gd name="connsiteX18" fmla="*/ 2602523 w 9941170"/>
                      <a:gd name="connsiteY18" fmla="*/ 1875692 h 4548553"/>
                      <a:gd name="connsiteX19" fmla="*/ 2743200 w 9941170"/>
                      <a:gd name="connsiteY19" fmla="*/ 2110153 h 4548553"/>
                      <a:gd name="connsiteX20" fmla="*/ 2766646 w 9941170"/>
                      <a:gd name="connsiteY20" fmla="*/ 2203938 h 4548553"/>
                      <a:gd name="connsiteX21" fmla="*/ 2813539 w 9941170"/>
                      <a:gd name="connsiteY21" fmla="*/ 2297723 h 4548553"/>
                      <a:gd name="connsiteX22" fmla="*/ 2836985 w 9941170"/>
                      <a:gd name="connsiteY22" fmla="*/ 2391507 h 4548553"/>
                      <a:gd name="connsiteX23" fmla="*/ 2954216 w 9941170"/>
                      <a:gd name="connsiteY23" fmla="*/ 2555630 h 4548553"/>
                      <a:gd name="connsiteX24" fmla="*/ 3024554 w 9941170"/>
                      <a:gd name="connsiteY24" fmla="*/ 2696307 h 4548553"/>
                      <a:gd name="connsiteX25" fmla="*/ 3188677 w 9941170"/>
                      <a:gd name="connsiteY25" fmla="*/ 2860430 h 4548553"/>
                      <a:gd name="connsiteX26" fmla="*/ 3681046 w 9941170"/>
                      <a:gd name="connsiteY26" fmla="*/ 3212123 h 4548553"/>
                      <a:gd name="connsiteX27" fmla="*/ 3868616 w 9941170"/>
                      <a:gd name="connsiteY27" fmla="*/ 3305907 h 4548553"/>
                      <a:gd name="connsiteX28" fmla="*/ 4126523 w 9941170"/>
                      <a:gd name="connsiteY28" fmla="*/ 3423138 h 4548553"/>
                      <a:gd name="connsiteX29" fmla="*/ 4454770 w 9941170"/>
                      <a:gd name="connsiteY29" fmla="*/ 3563815 h 4548553"/>
                      <a:gd name="connsiteX30" fmla="*/ 4689231 w 9941170"/>
                      <a:gd name="connsiteY30" fmla="*/ 3610707 h 4548553"/>
                      <a:gd name="connsiteX31" fmla="*/ 4876800 w 9941170"/>
                      <a:gd name="connsiteY31" fmla="*/ 3657600 h 4548553"/>
                      <a:gd name="connsiteX32" fmla="*/ 5298831 w 9941170"/>
                      <a:gd name="connsiteY32" fmla="*/ 3798276 h 4548553"/>
                      <a:gd name="connsiteX33" fmla="*/ 5439508 w 9941170"/>
                      <a:gd name="connsiteY33" fmla="*/ 3868615 h 4548553"/>
                      <a:gd name="connsiteX34" fmla="*/ 5791200 w 9941170"/>
                      <a:gd name="connsiteY34" fmla="*/ 3915507 h 4548553"/>
                      <a:gd name="connsiteX35" fmla="*/ 6447693 w 9941170"/>
                      <a:gd name="connsiteY35" fmla="*/ 3962400 h 4548553"/>
                      <a:gd name="connsiteX36" fmla="*/ 7174523 w 9941170"/>
                      <a:gd name="connsiteY36" fmla="*/ 4056184 h 4548553"/>
                      <a:gd name="connsiteX37" fmla="*/ 7338646 w 9941170"/>
                      <a:gd name="connsiteY37" fmla="*/ 4079630 h 4548553"/>
                      <a:gd name="connsiteX38" fmla="*/ 7455877 w 9941170"/>
                      <a:gd name="connsiteY38" fmla="*/ 4103076 h 4548553"/>
                      <a:gd name="connsiteX39" fmla="*/ 7877908 w 9941170"/>
                      <a:gd name="connsiteY39" fmla="*/ 4196861 h 4548553"/>
                      <a:gd name="connsiteX40" fmla="*/ 8088923 w 9941170"/>
                      <a:gd name="connsiteY40" fmla="*/ 4220307 h 4548553"/>
                      <a:gd name="connsiteX41" fmla="*/ 8440616 w 9941170"/>
                      <a:gd name="connsiteY41" fmla="*/ 4290646 h 4548553"/>
                      <a:gd name="connsiteX42" fmla="*/ 8675077 w 9941170"/>
                      <a:gd name="connsiteY42" fmla="*/ 4337538 h 4548553"/>
                      <a:gd name="connsiteX43" fmla="*/ 8932985 w 9941170"/>
                      <a:gd name="connsiteY43" fmla="*/ 4384430 h 4548553"/>
                      <a:gd name="connsiteX44" fmla="*/ 9190893 w 9941170"/>
                      <a:gd name="connsiteY44" fmla="*/ 4454769 h 4548553"/>
                      <a:gd name="connsiteX45" fmla="*/ 9284677 w 9941170"/>
                      <a:gd name="connsiteY45" fmla="*/ 4478215 h 4548553"/>
                      <a:gd name="connsiteX46" fmla="*/ 9519139 w 9941170"/>
                      <a:gd name="connsiteY46" fmla="*/ 4525107 h 4548553"/>
                      <a:gd name="connsiteX47" fmla="*/ 9636370 w 9941170"/>
                      <a:gd name="connsiteY47" fmla="*/ 4548553 h 4548553"/>
                      <a:gd name="connsiteX48" fmla="*/ 9941170 w 9941170"/>
                      <a:gd name="connsiteY48" fmla="*/ 4548553 h 4548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9941170" h="4548553">
                        <a:moveTo>
                          <a:pt x="70339" y="0"/>
                        </a:moveTo>
                        <a:cubicBezTo>
                          <a:pt x="62524" y="78154"/>
                          <a:pt x="58836" y="156831"/>
                          <a:pt x="46893" y="234461"/>
                        </a:cubicBezTo>
                        <a:cubicBezTo>
                          <a:pt x="43135" y="258888"/>
                          <a:pt x="29440" y="280823"/>
                          <a:pt x="23446" y="304800"/>
                        </a:cubicBezTo>
                        <a:cubicBezTo>
                          <a:pt x="13781" y="343461"/>
                          <a:pt x="7815" y="382953"/>
                          <a:pt x="0" y="422030"/>
                        </a:cubicBezTo>
                        <a:cubicBezTo>
                          <a:pt x="4568" y="444870"/>
                          <a:pt x="34155" y="602476"/>
                          <a:pt x="46893" y="633046"/>
                        </a:cubicBezTo>
                        <a:cubicBezTo>
                          <a:pt x="73779" y="697572"/>
                          <a:pt x="91248" y="771187"/>
                          <a:pt x="140677" y="820615"/>
                        </a:cubicBezTo>
                        <a:cubicBezTo>
                          <a:pt x="164123" y="844061"/>
                          <a:pt x="183427" y="872560"/>
                          <a:pt x="211016" y="890953"/>
                        </a:cubicBezTo>
                        <a:cubicBezTo>
                          <a:pt x="361739" y="991435"/>
                          <a:pt x="307641" y="935714"/>
                          <a:pt x="422031" y="984738"/>
                        </a:cubicBezTo>
                        <a:cubicBezTo>
                          <a:pt x="591905" y="1057541"/>
                          <a:pt x="435429" y="1015553"/>
                          <a:pt x="633046" y="1055076"/>
                        </a:cubicBezTo>
                        <a:cubicBezTo>
                          <a:pt x="664308" y="1070707"/>
                          <a:pt x="693353" y="1091926"/>
                          <a:pt x="726831" y="1101969"/>
                        </a:cubicBezTo>
                        <a:cubicBezTo>
                          <a:pt x="772365" y="1115629"/>
                          <a:pt x="820736" y="1116911"/>
                          <a:pt x="867508" y="1125415"/>
                        </a:cubicBezTo>
                        <a:cubicBezTo>
                          <a:pt x="1239541" y="1193057"/>
                          <a:pt x="663941" y="1124184"/>
                          <a:pt x="1594339" y="1195753"/>
                        </a:cubicBezTo>
                        <a:cubicBezTo>
                          <a:pt x="1633416" y="1203569"/>
                          <a:pt x="1674118" y="1205581"/>
                          <a:pt x="1711570" y="1219200"/>
                        </a:cubicBezTo>
                        <a:cubicBezTo>
                          <a:pt x="1760840" y="1237117"/>
                          <a:pt x="1806221" y="1264433"/>
                          <a:pt x="1852246" y="1289538"/>
                        </a:cubicBezTo>
                        <a:cubicBezTo>
                          <a:pt x="1966614" y="1351920"/>
                          <a:pt x="1994865" y="1380295"/>
                          <a:pt x="2110154" y="1453661"/>
                        </a:cubicBezTo>
                        <a:cubicBezTo>
                          <a:pt x="2148601" y="1478127"/>
                          <a:pt x="2189467" y="1498722"/>
                          <a:pt x="2227385" y="1524000"/>
                        </a:cubicBezTo>
                        <a:cubicBezTo>
                          <a:pt x="2250831" y="1539631"/>
                          <a:pt x="2277798" y="1550967"/>
                          <a:pt x="2297723" y="1570892"/>
                        </a:cubicBezTo>
                        <a:cubicBezTo>
                          <a:pt x="2483032" y="1756200"/>
                          <a:pt x="2259757" y="1581892"/>
                          <a:pt x="2438400" y="1735015"/>
                        </a:cubicBezTo>
                        <a:cubicBezTo>
                          <a:pt x="2648944" y="1915481"/>
                          <a:pt x="2427989" y="1701155"/>
                          <a:pt x="2602523" y="1875692"/>
                        </a:cubicBezTo>
                        <a:cubicBezTo>
                          <a:pt x="2725085" y="2243373"/>
                          <a:pt x="2559289" y="1815894"/>
                          <a:pt x="2743200" y="2110153"/>
                        </a:cubicBezTo>
                        <a:cubicBezTo>
                          <a:pt x="2760278" y="2137479"/>
                          <a:pt x="2755331" y="2173766"/>
                          <a:pt x="2766646" y="2203938"/>
                        </a:cubicBezTo>
                        <a:cubicBezTo>
                          <a:pt x="2778918" y="2236664"/>
                          <a:pt x="2797908" y="2266461"/>
                          <a:pt x="2813539" y="2297723"/>
                        </a:cubicBezTo>
                        <a:cubicBezTo>
                          <a:pt x="2821354" y="2328984"/>
                          <a:pt x="2824292" y="2361889"/>
                          <a:pt x="2836985" y="2391507"/>
                        </a:cubicBezTo>
                        <a:cubicBezTo>
                          <a:pt x="2851304" y="2424918"/>
                          <a:pt x="2942199" y="2535601"/>
                          <a:pt x="2954216" y="2555630"/>
                        </a:cubicBezTo>
                        <a:cubicBezTo>
                          <a:pt x="2981190" y="2600586"/>
                          <a:pt x="2992589" y="2654752"/>
                          <a:pt x="3024554" y="2696307"/>
                        </a:cubicBezTo>
                        <a:cubicBezTo>
                          <a:pt x="3071726" y="2757631"/>
                          <a:pt x="3129935" y="2810079"/>
                          <a:pt x="3188677" y="2860430"/>
                        </a:cubicBezTo>
                        <a:cubicBezTo>
                          <a:pt x="3365394" y="3011902"/>
                          <a:pt x="3447738" y="3095470"/>
                          <a:pt x="3681046" y="3212123"/>
                        </a:cubicBezTo>
                        <a:cubicBezTo>
                          <a:pt x="3743569" y="3243384"/>
                          <a:pt x="3812694" y="3263965"/>
                          <a:pt x="3868616" y="3305907"/>
                        </a:cubicBezTo>
                        <a:cubicBezTo>
                          <a:pt x="4045411" y="3438505"/>
                          <a:pt x="3870235" y="3324566"/>
                          <a:pt x="4126523" y="3423138"/>
                        </a:cubicBezTo>
                        <a:cubicBezTo>
                          <a:pt x="4374272" y="3518425"/>
                          <a:pt x="4157807" y="3481325"/>
                          <a:pt x="4454770" y="3563815"/>
                        </a:cubicBezTo>
                        <a:cubicBezTo>
                          <a:pt x="4531564" y="3585147"/>
                          <a:pt x="4611428" y="3593417"/>
                          <a:pt x="4689231" y="3610707"/>
                        </a:cubicBezTo>
                        <a:cubicBezTo>
                          <a:pt x="4752144" y="3624688"/>
                          <a:pt x="4814704" y="3640351"/>
                          <a:pt x="4876800" y="3657600"/>
                        </a:cubicBezTo>
                        <a:cubicBezTo>
                          <a:pt x="5016651" y="3696448"/>
                          <a:pt x="5164630" y="3740761"/>
                          <a:pt x="5298831" y="3798276"/>
                        </a:cubicBezTo>
                        <a:cubicBezTo>
                          <a:pt x="5347019" y="3818928"/>
                          <a:pt x="5389399" y="3853197"/>
                          <a:pt x="5439508" y="3868615"/>
                        </a:cubicBezTo>
                        <a:cubicBezTo>
                          <a:pt x="5460492" y="3875072"/>
                          <a:pt x="5783118" y="3914737"/>
                          <a:pt x="5791200" y="3915507"/>
                        </a:cubicBezTo>
                        <a:cubicBezTo>
                          <a:pt x="6114439" y="3946291"/>
                          <a:pt x="6108135" y="3934103"/>
                          <a:pt x="6447693" y="3962400"/>
                        </a:cubicBezTo>
                        <a:cubicBezTo>
                          <a:pt x="6629215" y="3977527"/>
                          <a:pt x="7083790" y="4043669"/>
                          <a:pt x="7174523" y="4056184"/>
                        </a:cubicBezTo>
                        <a:cubicBezTo>
                          <a:pt x="7229268" y="4063735"/>
                          <a:pt x="7284456" y="4068792"/>
                          <a:pt x="7338646" y="4079630"/>
                        </a:cubicBezTo>
                        <a:cubicBezTo>
                          <a:pt x="7377723" y="4087445"/>
                          <a:pt x="7417047" y="4094115"/>
                          <a:pt x="7455877" y="4103076"/>
                        </a:cubicBezTo>
                        <a:cubicBezTo>
                          <a:pt x="7651619" y="4148247"/>
                          <a:pt x="7665767" y="4163365"/>
                          <a:pt x="7877908" y="4196861"/>
                        </a:cubicBezTo>
                        <a:cubicBezTo>
                          <a:pt x="7947813" y="4207899"/>
                          <a:pt x="8018585" y="4212492"/>
                          <a:pt x="8088923" y="4220307"/>
                        </a:cubicBezTo>
                        <a:cubicBezTo>
                          <a:pt x="8390752" y="4306545"/>
                          <a:pt x="8111182" y="4235741"/>
                          <a:pt x="8440616" y="4290646"/>
                        </a:cubicBezTo>
                        <a:cubicBezTo>
                          <a:pt x="8519233" y="4303749"/>
                          <a:pt x="8596741" y="4322850"/>
                          <a:pt x="8675077" y="4337538"/>
                        </a:cubicBezTo>
                        <a:cubicBezTo>
                          <a:pt x="9155058" y="4427534"/>
                          <a:pt x="8517659" y="4301366"/>
                          <a:pt x="8932985" y="4384430"/>
                        </a:cubicBezTo>
                        <a:cubicBezTo>
                          <a:pt x="9121237" y="4459732"/>
                          <a:pt x="8978337" y="4412258"/>
                          <a:pt x="9190893" y="4454769"/>
                        </a:cubicBezTo>
                        <a:cubicBezTo>
                          <a:pt x="9222491" y="4461089"/>
                          <a:pt x="9253169" y="4471463"/>
                          <a:pt x="9284677" y="4478215"/>
                        </a:cubicBezTo>
                        <a:cubicBezTo>
                          <a:pt x="9362610" y="4494915"/>
                          <a:pt x="9440985" y="4509476"/>
                          <a:pt x="9519139" y="4525107"/>
                        </a:cubicBezTo>
                        <a:cubicBezTo>
                          <a:pt x="9558216" y="4532922"/>
                          <a:pt x="9596519" y="4548553"/>
                          <a:pt x="9636370" y="4548553"/>
                        </a:cubicBezTo>
                        <a:lnTo>
                          <a:pt x="9941170" y="4548553"/>
                        </a:ln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Star: 5 Points 19">
            <a:extLst>
              <a:ext uri="{FF2B5EF4-FFF2-40B4-BE49-F238E27FC236}">
                <a16:creationId xmlns="" xmlns:a16="http://schemas.microsoft.com/office/drawing/2014/main" id="{D74F81A7-9CB9-4458-A52E-E853B5E0CB6B}"/>
              </a:ext>
            </a:extLst>
          </p:cNvPr>
          <p:cNvSpPr/>
          <p:nvPr userDrawn="1"/>
        </p:nvSpPr>
        <p:spPr>
          <a:xfrm>
            <a:off x="2485292" y="671332"/>
            <a:ext cx="605149" cy="618206"/>
          </a:xfrm>
          <a:custGeom>
            <a:avLst/>
            <a:gdLst>
              <a:gd name="connsiteX0" fmla="*/ 1 w 605149"/>
              <a:gd name="connsiteY0" fmla="*/ 236133 h 618206"/>
              <a:gd name="connsiteX1" fmla="*/ 217403 w 605149"/>
              <a:gd name="connsiteY1" fmla="*/ 215814 h 618206"/>
              <a:gd name="connsiteX2" fmla="*/ 302575 w 605149"/>
              <a:gd name="connsiteY2" fmla="*/ 0 h 618206"/>
              <a:gd name="connsiteX3" fmla="*/ 387746 w 605149"/>
              <a:gd name="connsiteY3" fmla="*/ 215814 h 618206"/>
              <a:gd name="connsiteX4" fmla="*/ 605148 w 605149"/>
              <a:gd name="connsiteY4" fmla="*/ 236133 h 618206"/>
              <a:gd name="connsiteX5" fmla="*/ 440385 w 605149"/>
              <a:gd name="connsiteY5" fmla="*/ 389832 h 618206"/>
              <a:gd name="connsiteX6" fmla="*/ 489575 w 605149"/>
              <a:gd name="connsiteY6" fmla="*/ 618204 h 618206"/>
              <a:gd name="connsiteX7" fmla="*/ 302575 w 605149"/>
              <a:gd name="connsiteY7" fmla="*/ 497382 h 618206"/>
              <a:gd name="connsiteX8" fmla="*/ 115574 w 605149"/>
              <a:gd name="connsiteY8" fmla="*/ 618204 h 618206"/>
              <a:gd name="connsiteX9" fmla="*/ 164764 w 605149"/>
              <a:gd name="connsiteY9" fmla="*/ 389832 h 618206"/>
              <a:gd name="connsiteX10" fmla="*/ 1 w 605149"/>
              <a:gd name="connsiteY10" fmla="*/ 236133 h 618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5149" h="618206" fill="none" extrusionOk="0">
                <a:moveTo>
                  <a:pt x="1" y="236133"/>
                </a:moveTo>
                <a:cubicBezTo>
                  <a:pt x="68799" y="211757"/>
                  <a:pt x="178275" y="209294"/>
                  <a:pt x="217403" y="215814"/>
                </a:cubicBezTo>
                <a:cubicBezTo>
                  <a:pt x="228196" y="194643"/>
                  <a:pt x="276817" y="110594"/>
                  <a:pt x="302575" y="0"/>
                </a:cubicBezTo>
                <a:cubicBezTo>
                  <a:pt x="318476" y="43343"/>
                  <a:pt x="361092" y="124340"/>
                  <a:pt x="387746" y="215814"/>
                </a:cubicBezTo>
                <a:cubicBezTo>
                  <a:pt x="470692" y="218244"/>
                  <a:pt x="558234" y="231881"/>
                  <a:pt x="605148" y="236133"/>
                </a:cubicBezTo>
                <a:cubicBezTo>
                  <a:pt x="517463" y="292481"/>
                  <a:pt x="469325" y="343330"/>
                  <a:pt x="440385" y="389832"/>
                </a:cubicBezTo>
                <a:cubicBezTo>
                  <a:pt x="477025" y="498486"/>
                  <a:pt x="462214" y="543797"/>
                  <a:pt x="489575" y="618204"/>
                </a:cubicBezTo>
                <a:cubicBezTo>
                  <a:pt x="468172" y="586811"/>
                  <a:pt x="357277" y="516809"/>
                  <a:pt x="302575" y="497382"/>
                </a:cubicBezTo>
                <a:cubicBezTo>
                  <a:pt x="286571" y="514476"/>
                  <a:pt x="139105" y="597383"/>
                  <a:pt x="115574" y="618204"/>
                </a:cubicBezTo>
                <a:cubicBezTo>
                  <a:pt x="118337" y="567609"/>
                  <a:pt x="154310" y="505574"/>
                  <a:pt x="164764" y="389832"/>
                </a:cubicBezTo>
                <a:cubicBezTo>
                  <a:pt x="94094" y="321386"/>
                  <a:pt x="63414" y="279114"/>
                  <a:pt x="1" y="236133"/>
                </a:cubicBezTo>
                <a:close/>
              </a:path>
              <a:path w="605149" h="618206" stroke="0" extrusionOk="0">
                <a:moveTo>
                  <a:pt x="1" y="236133"/>
                </a:moveTo>
                <a:cubicBezTo>
                  <a:pt x="73661" y="223581"/>
                  <a:pt x="159116" y="210561"/>
                  <a:pt x="217403" y="215814"/>
                </a:cubicBezTo>
                <a:cubicBezTo>
                  <a:pt x="269017" y="123202"/>
                  <a:pt x="302815" y="42411"/>
                  <a:pt x="302575" y="0"/>
                </a:cubicBezTo>
                <a:cubicBezTo>
                  <a:pt x="325085" y="23216"/>
                  <a:pt x="365031" y="121396"/>
                  <a:pt x="387746" y="215814"/>
                </a:cubicBezTo>
                <a:cubicBezTo>
                  <a:pt x="492188" y="212041"/>
                  <a:pt x="553753" y="231533"/>
                  <a:pt x="605148" y="236133"/>
                </a:cubicBezTo>
                <a:cubicBezTo>
                  <a:pt x="560088" y="292044"/>
                  <a:pt x="465865" y="367110"/>
                  <a:pt x="440385" y="389832"/>
                </a:cubicBezTo>
                <a:cubicBezTo>
                  <a:pt x="470599" y="487436"/>
                  <a:pt x="470984" y="578188"/>
                  <a:pt x="489575" y="618204"/>
                </a:cubicBezTo>
                <a:cubicBezTo>
                  <a:pt x="418477" y="585114"/>
                  <a:pt x="387825" y="539116"/>
                  <a:pt x="302575" y="497382"/>
                </a:cubicBezTo>
                <a:cubicBezTo>
                  <a:pt x="253899" y="526146"/>
                  <a:pt x="145513" y="598767"/>
                  <a:pt x="115574" y="618204"/>
                </a:cubicBezTo>
                <a:cubicBezTo>
                  <a:pt x="139637" y="554085"/>
                  <a:pt x="135720" y="469914"/>
                  <a:pt x="164764" y="389832"/>
                </a:cubicBezTo>
                <a:cubicBezTo>
                  <a:pt x="129246" y="347243"/>
                  <a:pt x="54354" y="260218"/>
                  <a:pt x="1" y="23613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Star: 5 Points 20">
            <a:extLst>
              <a:ext uri="{FF2B5EF4-FFF2-40B4-BE49-F238E27FC236}">
                <a16:creationId xmlns="" xmlns:a16="http://schemas.microsoft.com/office/drawing/2014/main" id="{9E2628C6-1AF8-4260-B3C4-DD7595F4A2F1}"/>
              </a:ext>
            </a:extLst>
          </p:cNvPr>
          <p:cNvSpPr/>
          <p:nvPr userDrawn="1"/>
        </p:nvSpPr>
        <p:spPr>
          <a:xfrm rot="20545837">
            <a:off x="3519203" y="1804621"/>
            <a:ext cx="961739" cy="833282"/>
          </a:xfrm>
          <a:custGeom>
            <a:avLst/>
            <a:gdLst>
              <a:gd name="connsiteX0" fmla="*/ 1 w 961739"/>
              <a:gd name="connsiteY0" fmla="*/ 318285 h 833282"/>
              <a:gd name="connsiteX1" fmla="*/ 345510 w 961739"/>
              <a:gd name="connsiteY1" fmla="*/ 290897 h 833282"/>
              <a:gd name="connsiteX2" fmla="*/ 480870 w 961739"/>
              <a:gd name="connsiteY2" fmla="*/ 0 h 833282"/>
              <a:gd name="connsiteX3" fmla="*/ 616229 w 961739"/>
              <a:gd name="connsiteY3" fmla="*/ 290897 h 833282"/>
              <a:gd name="connsiteX4" fmla="*/ 961738 w 961739"/>
              <a:gd name="connsiteY4" fmla="*/ 318285 h 833282"/>
              <a:gd name="connsiteX5" fmla="*/ 699886 w 961739"/>
              <a:gd name="connsiteY5" fmla="*/ 525457 h 833282"/>
              <a:gd name="connsiteX6" fmla="*/ 778063 w 961739"/>
              <a:gd name="connsiteY6" fmla="*/ 833280 h 833282"/>
              <a:gd name="connsiteX7" fmla="*/ 480870 w 961739"/>
              <a:gd name="connsiteY7" fmla="*/ 670422 h 833282"/>
              <a:gd name="connsiteX8" fmla="*/ 183676 w 961739"/>
              <a:gd name="connsiteY8" fmla="*/ 833280 h 833282"/>
              <a:gd name="connsiteX9" fmla="*/ 261853 w 961739"/>
              <a:gd name="connsiteY9" fmla="*/ 525457 h 833282"/>
              <a:gd name="connsiteX10" fmla="*/ 1 w 961739"/>
              <a:gd name="connsiteY10" fmla="*/ 318285 h 833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1739" h="833282" fill="none" extrusionOk="0">
                <a:moveTo>
                  <a:pt x="1" y="318285"/>
                </a:moveTo>
                <a:cubicBezTo>
                  <a:pt x="145987" y="327893"/>
                  <a:pt x="302214" y="318728"/>
                  <a:pt x="345510" y="290897"/>
                </a:cubicBezTo>
                <a:cubicBezTo>
                  <a:pt x="387162" y="156591"/>
                  <a:pt x="454496" y="117154"/>
                  <a:pt x="480870" y="0"/>
                </a:cubicBezTo>
                <a:cubicBezTo>
                  <a:pt x="528299" y="80215"/>
                  <a:pt x="590602" y="184287"/>
                  <a:pt x="616229" y="290897"/>
                </a:cubicBezTo>
                <a:cubicBezTo>
                  <a:pt x="678621" y="287944"/>
                  <a:pt x="892686" y="343061"/>
                  <a:pt x="961738" y="318285"/>
                </a:cubicBezTo>
                <a:cubicBezTo>
                  <a:pt x="859806" y="430857"/>
                  <a:pt x="780619" y="439364"/>
                  <a:pt x="699886" y="525457"/>
                </a:cubicBezTo>
                <a:cubicBezTo>
                  <a:pt x="736102" y="676310"/>
                  <a:pt x="760446" y="705195"/>
                  <a:pt x="778063" y="833280"/>
                </a:cubicBezTo>
                <a:cubicBezTo>
                  <a:pt x="656459" y="771758"/>
                  <a:pt x="540328" y="705454"/>
                  <a:pt x="480870" y="670422"/>
                </a:cubicBezTo>
                <a:cubicBezTo>
                  <a:pt x="438690" y="703906"/>
                  <a:pt x="322274" y="739484"/>
                  <a:pt x="183676" y="833280"/>
                </a:cubicBezTo>
                <a:cubicBezTo>
                  <a:pt x="194649" y="705369"/>
                  <a:pt x="264484" y="585355"/>
                  <a:pt x="261853" y="525457"/>
                </a:cubicBezTo>
                <a:cubicBezTo>
                  <a:pt x="179501" y="468877"/>
                  <a:pt x="76075" y="372750"/>
                  <a:pt x="1" y="318285"/>
                </a:cubicBezTo>
                <a:close/>
              </a:path>
              <a:path w="961739" h="833282" stroke="0" extrusionOk="0">
                <a:moveTo>
                  <a:pt x="1" y="318285"/>
                </a:moveTo>
                <a:cubicBezTo>
                  <a:pt x="149320" y="297051"/>
                  <a:pt x="201175" y="289721"/>
                  <a:pt x="345510" y="290897"/>
                </a:cubicBezTo>
                <a:cubicBezTo>
                  <a:pt x="370117" y="182676"/>
                  <a:pt x="438098" y="119602"/>
                  <a:pt x="480870" y="0"/>
                </a:cubicBezTo>
                <a:cubicBezTo>
                  <a:pt x="489326" y="54690"/>
                  <a:pt x="548483" y="153492"/>
                  <a:pt x="616229" y="290897"/>
                </a:cubicBezTo>
                <a:cubicBezTo>
                  <a:pt x="656954" y="292041"/>
                  <a:pt x="792216" y="334147"/>
                  <a:pt x="961738" y="318285"/>
                </a:cubicBezTo>
                <a:cubicBezTo>
                  <a:pt x="850175" y="427357"/>
                  <a:pt x="791075" y="415066"/>
                  <a:pt x="699886" y="525457"/>
                </a:cubicBezTo>
                <a:cubicBezTo>
                  <a:pt x="715832" y="639510"/>
                  <a:pt x="751935" y="731948"/>
                  <a:pt x="778063" y="833280"/>
                </a:cubicBezTo>
                <a:cubicBezTo>
                  <a:pt x="658120" y="736844"/>
                  <a:pt x="616666" y="716787"/>
                  <a:pt x="480870" y="670422"/>
                </a:cubicBezTo>
                <a:cubicBezTo>
                  <a:pt x="369692" y="733961"/>
                  <a:pt x="281637" y="776738"/>
                  <a:pt x="183676" y="833280"/>
                </a:cubicBezTo>
                <a:cubicBezTo>
                  <a:pt x="224811" y="704959"/>
                  <a:pt x="234228" y="669141"/>
                  <a:pt x="261853" y="525457"/>
                </a:cubicBezTo>
                <a:cubicBezTo>
                  <a:pt x="227917" y="471393"/>
                  <a:pt x="111873" y="375974"/>
                  <a:pt x="1" y="318285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="" xmlns:a16="http://schemas.microsoft.com/office/drawing/2014/main" id="{CEC8ABE5-233C-4BF4-8952-378194E1C4D4}"/>
              </a:ext>
            </a:extLst>
          </p:cNvPr>
          <p:cNvSpPr/>
          <p:nvPr userDrawn="1"/>
        </p:nvSpPr>
        <p:spPr>
          <a:xfrm rot="732521">
            <a:off x="5220844" y="130596"/>
            <a:ext cx="549233" cy="468775"/>
          </a:xfrm>
          <a:custGeom>
            <a:avLst/>
            <a:gdLst>
              <a:gd name="connsiteX0" fmla="*/ 1 w 549233"/>
              <a:gd name="connsiteY0" fmla="*/ 179056 h 468775"/>
              <a:gd name="connsiteX1" fmla="*/ 197315 w 549233"/>
              <a:gd name="connsiteY1" fmla="*/ 163648 h 468775"/>
              <a:gd name="connsiteX2" fmla="*/ 274617 w 549233"/>
              <a:gd name="connsiteY2" fmla="*/ 0 h 468775"/>
              <a:gd name="connsiteX3" fmla="*/ 351918 w 549233"/>
              <a:gd name="connsiteY3" fmla="*/ 163648 h 468775"/>
              <a:gd name="connsiteX4" fmla="*/ 549232 w 549233"/>
              <a:gd name="connsiteY4" fmla="*/ 179056 h 468775"/>
              <a:gd name="connsiteX5" fmla="*/ 399693 w 549233"/>
              <a:gd name="connsiteY5" fmla="*/ 295603 h 468775"/>
              <a:gd name="connsiteX6" fmla="*/ 444338 w 549233"/>
              <a:gd name="connsiteY6" fmla="*/ 468774 h 468775"/>
              <a:gd name="connsiteX7" fmla="*/ 274617 w 549233"/>
              <a:gd name="connsiteY7" fmla="*/ 377156 h 468775"/>
              <a:gd name="connsiteX8" fmla="*/ 104895 w 549233"/>
              <a:gd name="connsiteY8" fmla="*/ 468774 h 468775"/>
              <a:gd name="connsiteX9" fmla="*/ 149540 w 549233"/>
              <a:gd name="connsiteY9" fmla="*/ 295603 h 468775"/>
              <a:gd name="connsiteX10" fmla="*/ 1 w 549233"/>
              <a:gd name="connsiteY10" fmla="*/ 179056 h 468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233" h="468775" fill="none" extrusionOk="0">
                <a:moveTo>
                  <a:pt x="1" y="179056"/>
                </a:moveTo>
                <a:cubicBezTo>
                  <a:pt x="92947" y="170226"/>
                  <a:pt x="157970" y="161130"/>
                  <a:pt x="197315" y="163648"/>
                </a:cubicBezTo>
                <a:cubicBezTo>
                  <a:pt x="235660" y="85759"/>
                  <a:pt x="254580" y="68309"/>
                  <a:pt x="274617" y="0"/>
                </a:cubicBezTo>
                <a:cubicBezTo>
                  <a:pt x="277925" y="30107"/>
                  <a:pt x="329241" y="80272"/>
                  <a:pt x="351918" y="163648"/>
                </a:cubicBezTo>
                <a:cubicBezTo>
                  <a:pt x="414155" y="171590"/>
                  <a:pt x="468725" y="190320"/>
                  <a:pt x="549232" y="179056"/>
                </a:cubicBezTo>
                <a:cubicBezTo>
                  <a:pt x="529110" y="192968"/>
                  <a:pt x="446268" y="279849"/>
                  <a:pt x="399693" y="295603"/>
                </a:cubicBezTo>
                <a:cubicBezTo>
                  <a:pt x="423134" y="362379"/>
                  <a:pt x="414407" y="392039"/>
                  <a:pt x="444338" y="468774"/>
                </a:cubicBezTo>
                <a:cubicBezTo>
                  <a:pt x="396203" y="451851"/>
                  <a:pt x="314930" y="394947"/>
                  <a:pt x="274617" y="377156"/>
                </a:cubicBezTo>
                <a:cubicBezTo>
                  <a:pt x="226227" y="414824"/>
                  <a:pt x="166508" y="437763"/>
                  <a:pt x="104895" y="468774"/>
                </a:cubicBezTo>
                <a:cubicBezTo>
                  <a:pt x="120641" y="410835"/>
                  <a:pt x="133566" y="313170"/>
                  <a:pt x="149540" y="295603"/>
                </a:cubicBezTo>
                <a:cubicBezTo>
                  <a:pt x="76564" y="259615"/>
                  <a:pt x="17603" y="209753"/>
                  <a:pt x="1" y="179056"/>
                </a:cubicBezTo>
                <a:close/>
              </a:path>
              <a:path w="549233" h="468775" stroke="0" extrusionOk="0">
                <a:moveTo>
                  <a:pt x="1" y="179056"/>
                </a:moveTo>
                <a:cubicBezTo>
                  <a:pt x="85965" y="188004"/>
                  <a:pt x="146923" y="174455"/>
                  <a:pt x="197315" y="163648"/>
                </a:cubicBezTo>
                <a:cubicBezTo>
                  <a:pt x="222314" y="140565"/>
                  <a:pt x="233104" y="60355"/>
                  <a:pt x="274617" y="0"/>
                </a:cubicBezTo>
                <a:cubicBezTo>
                  <a:pt x="291865" y="31880"/>
                  <a:pt x="326390" y="117656"/>
                  <a:pt x="351918" y="163648"/>
                </a:cubicBezTo>
                <a:cubicBezTo>
                  <a:pt x="371961" y="167334"/>
                  <a:pt x="502925" y="187125"/>
                  <a:pt x="549232" y="179056"/>
                </a:cubicBezTo>
                <a:cubicBezTo>
                  <a:pt x="537653" y="203648"/>
                  <a:pt x="460783" y="258877"/>
                  <a:pt x="399693" y="295603"/>
                </a:cubicBezTo>
                <a:cubicBezTo>
                  <a:pt x="426561" y="352322"/>
                  <a:pt x="433481" y="416540"/>
                  <a:pt x="444338" y="468774"/>
                </a:cubicBezTo>
                <a:cubicBezTo>
                  <a:pt x="406876" y="455452"/>
                  <a:pt x="335400" y="391481"/>
                  <a:pt x="274617" y="377156"/>
                </a:cubicBezTo>
                <a:cubicBezTo>
                  <a:pt x="203584" y="429111"/>
                  <a:pt x="144060" y="464856"/>
                  <a:pt x="104895" y="468774"/>
                </a:cubicBezTo>
                <a:cubicBezTo>
                  <a:pt x="110995" y="415061"/>
                  <a:pt x="139315" y="320494"/>
                  <a:pt x="149540" y="295603"/>
                </a:cubicBezTo>
                <a:cubicBezTo>
                  <a:pt x="73155" y="250994"/>
                  <a:pt x="43686" y="201482"/>
                  <a:pt x="1" y="179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FF00FF"/>
            </a:solidFill>
            <a:extLst>
              <a:ext uri="{C807C97D-BFC1-408E-A445-0C87EB9F89A2}">
                <ask:lineSketchStyleProps xmlns="" xmlns:ask="http://schemas.microsoft.com/office/drawing/2018/sketchyshapes" sd="4070234645">
                  <a:prstGeom prst="star5">
                    <a:avLst>
                      <a:gd name="adj" fmla="val 22773"/>
                      <a:gd name="hf" fmla="val 105146"/>
                      <a:gd name="vf" fmla="val 11055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7B7595B1-3D76-4206-93E6-1DFC6ACBE9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2933">
            <a:off x="5449432" y="790219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A0B81030-4F6E-48C4-A3BA-BB5B3D5ED2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5278" y1="81389" x2="46111" y2="8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88" y="2905518"/>
            <a:ext cx="4070615" cy="407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709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2C68C0C3-D46D-41D7-8DAA-B366CEF7DD21}"/>
              </a:ext>
            </a:extLst>
          </p:cNvPr>
          <p:cNvSpPr/>
          <p:nvPr userDrawn="1"/>
        </p:nvSpPr>
        <p:spPr>
          <a:xfrm>
            <a:off x="-634180" y="-353960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141DFD5-A170-4D48-856C-4FB28D6E7608}"/>
              </a:ext>
            </a:extLst>
          </p:cNvPr>
          <p:cNvSpPr/>
          <p:nvPr userDrawn="1"/>
        </p:nvSpPr>
        <p:spPr>
          <a:xfrm>
            <a:off x="-762000" y="-454362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57138557-6125-4294-BFD0-523763E05E53}"/>
              </a:ext>
            </a:extLst>
          </p:cNvPr>
          <p:cNvSpPr/>
          <p:nvPr userDrawn="1"/>
        </p:nvSpPr>
        <p:spPr>
          <a:xfrm>
            <a:off x="-889820" y="-601847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AA8C4D1-8689-4683-8E4E-0DE6416C79D7}"/>
              </a:ext>
            </a:extLst>
          </p:cNvPr>
          <p:cNvSpPr/>
          <p:nvPr userDrawn="1"/>
        </p:nvSpPr>
        <p:spPr>
          <a:xfrm>
            <a:off x="-3871451" y="6360718"/>
            <a:ext cx="6474542" cy="73174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1B8FF0DE-B0FC-46F0-99E7-32B7EAF2DC81}"/>
              </a:ext>
            </a:extLst>
          </p:cNvPr>
          <p:cNvSpPr/>
          <p:nvPr userDrawn="1"/>
        </p:nvSpPr>
        <p:spPr>
          <a:xfrm>
            <a:off x="-3999271" y="6492126"/>
            <a:ext cx="6474542" cy="731747"/>
          </a:xfrm>
          <a:prstGeom prst="round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727A5107-311A-4E45-9035-24F0C3C95DC1}"/>
              </a:ext>
            </a:extLst>
          </p:cNvPr>
          <p:cNvSpPr/>
          <p:nvPr userDrawn="1"/>
        </p:nvSpPr>
        <p:spPr>
          <a:xfrm>
            <a:off x="-4127091" y="6655111"/>
            <a:ext cx="6474542" cy="731747"/>
          </a:xfrm>
          <a:prstGeom prst="roundRect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67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497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9/27/2023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6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54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274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592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4003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039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51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8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40F4DFDF-E4EE-4549-840C-DE8D01D012A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8B9262F-3032-494D-90C0-969EB974C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497F3C3-A9C0-443D-93B0-C20B41F60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E00BD63-5670-4677-BF00-62DF6209D9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8E1B-5923-4CAF-B9CC-D14A574623CF}" type="datetimeFigureOut">
              <a:rPr lang="zh-CN" altLang="en-US" smtClean="0"/>
              <a:t>2023/9/27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0BF3D1-76EF-4DC2-A169-BD021359C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96C5D55-7E5F-4181-A809-C8DC293A1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A1F79427-B48C-4D6F-B441-9F6A4BD3952B}"/>
              </a:ext>
            </a:extLst>
          </p:cNvPr>
          <p:cNvSpPr/>
          <p:nvPr userDrawn="1"/>
        </p:nvSpPr>
        <p:spPr>
          <a:xfrm>
            <a:off x="480291" y="323273"/>
            <a:ext cx="11268364" cy="61976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60AD6A74-CE77-46AD-AEBC-C9F5F320E05D}"/>
              </a:ext>
            </a:extLst>
          </p:cNvPr>
          <p:cNvSpPr/>
          <p:nvPr userDrawn="1"/>
        </p:nvSpPr>
        <p:spPr>
          <a:xfrm>
            <a:off x="258792" y="267421"/>
            <a:ext cx="11662914" cy="63662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5FDFE622-2B6A-408C-B258-1C4084EEBFAF}"/>
              </a:ext>
            </a:extLst>
          </p:cNvPr>
          <p:cNvSpPr/>
          <p:nvPr userDrawn="1"/>
        </p:nvSpPr>
        <p:spPr>
          <a:xfrm>
            <a:off x="198408" y="241540"/>
            <a:ext cx="11775058" cy="6400800"/>
          </a:xfrm>
          <a:prstGeom prst="rect">
            <a:avLst/>
          </a:prstGeom>
          <a:noFill/>
          <a:ln w="38100">
            <a:solidFill>
              <a:srgbClr val="F08E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60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80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5.xml"/><Relationship Id="rId7" Type="http://schemas.openxmlformats.org/officeDocument/2006/relationships/image" Target="../media/image3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9.png"/><Relationship Id="rId4" Type="http://schemas.openxmlformats.org/officeDocument/2006/relationships/image" Target="../media/image19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722A899E-F732-49C7-974E-288A7F9C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142ADDD6-ACD4-4895-A9F3-9D106EDB5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="" xmlns:a16="http://schemas.microsoft.com/office/drawing/2014/main" id="{1A83E212-C043-4658-A29C-A64BC7074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="" xmlns:a16="http://schemas.microsoft.com/office/drawing/2014/main" id="{0846D8D6-ED81-4F56-8DAC-2E8FC85A3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="" xmlns:a16="http://schemas.microsoft.com/office/drawing/2014/main" id="{143C850F-424F-4A0B-8457-74F3BD43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="" xmlns:a16="http://schemas.microsoft.com/office/drawing/2014/main" id="{6A4267AB-C1E8-44F5-A40D-7F516E851D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="" xmlns:a16="http://schemas.microsoft.com/office/drawing/2014/main" id="{E1AE52F6-FF60-424D-8C71-BA2B6E88D4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="" xmlns:a16="http://schemas.microsoft.com/office/drawing/2014/main" id="{05E9EBFE-5FE0-4BBC-AB00-23A7277B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D477B5F-D95F-4CBA-8D96-181E3CDCC1A3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rgbClr val="ED7D31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="" xmlns:a16="http://schemas.microsoft.com/office/drawing/2014/main" id="{3953716A-5B81-49EF-A8B8-5DCE40B0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72EC1933-48CA-4E8F-85C1-E9F521588E2F}"/>
              </a:ext>
            </a:extLst>
          </p:cNvPr>
          <p:cNvSpPr/>
          <p:nvPr/>
        </p:nvSpPr>
        <p:spPr>
          <a:xfrm>
            <a:off x="1213599" y="5000095"/>
            <a:ext cx="100014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b="1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4800" b="1" smtClean="0">
                <a:ln w="10160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HOẠT ĐỘNG TRẢI NGHIỆM</a:t>
            </a:r>
            <a:endParaRPr lang="vi-VN" sz="4800" b="1">
              <a:ln w="10160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doors dir="vert"/>
      </p:transition>
    </mc:Choice>
    <mc:Fallback xmlns="">
      <p:transition spd="slow" advTm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889C8AA-098E-43B4-A520-EBC154517CD6}"/>
              </a:ext>
            </a:extLst>
          </p:cNvPr>
          <p:cNvGrpSpPr/>
          <p:nvPr/>
        </p:nvGrpSpPr>
        <p:grpSpPr>
          <a:xfrm>
            <a:off x="7942698" y="787714"/>
            <a:ext cx="4205759" cy="3067959"/>
            <a:chOff x="8604068" y="6331731"/>
            <a:chExt cx="3235139" cy="2359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2C9434F0-F4DF-412A-A0A6-EAED4591F7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8597"/>
            <a:stretch/>
          </p:blipFill>
          <p:spPr>
            <a:xfrm>
              <a:off x="8604068" y="6331731"/>
              <a:ext cx="3235139" cy="19595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847D4E5B-20A7-4547-BF3E-4215C17FF4EF}"/>
                </a:ext>
              </a:extLst>
            </p:cNvPr>
            <p:cNvSpPr txBox="1"/>
            <p:nvPr/>
          </p:nvSpPr>
          <p:spPr>
            <a:xfrm>
              <a:off x="8715082" y="8289186"/>
              <a:ext cx="3013109" cy="40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THẢO LUẬN NHÓM ĐÔI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8982529-8D98-407E-8FA3-656F9CA737C1}"/>
              </a:ext>
            </a:extLst>
          </p:cNvPr>
          <p:cNvGrpSpPr/>
          <p:nvPr/>
        </p:nvGrpSpPr>
        <p:grpSpPr>
          <a:xfrm>
            <a:off x="688575" y="1500822"/>
            <a:ext cx="7426725" cy="970911"/>
            <a:chOff x="7254516" y="2284781"/>
            <a:chExt cx="4720743" cy="809046"/>
          </a:xfrm>
        </p:grpSpPr>
        <p:sp>
          <p:nvSpPr>
            <p:cNvPr id="10" name="Freeform 48">
              <a:extLst>
                <a:ext uri="{FF2B5EF4-FFF2-40B4-BE49-F238E27FC236}">
                  <a16:creationId xmlns:a16="http://schemas.microsoft.com/office/drawing/2014/main" xmlns="" id="{DABBF6E5-688F-442D-BC2F-94D16D7FB0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1" name="Freeform: Shape 18">
              <a:extLst>
                <a:ext uri="{FF2B5EF4-FFF2-40B4-BE49-F238E27FC236}">
                  <a16:creationId xmlns:a16="http://schemas.microsoft.com/office/drawing/2014/main" xmlns="" id="{5B91015A-CF43-4D26-BA35-C5445B053C29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vi-VN" sz="2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Tao hình gương mặt em bằng những nguyên liệu em có: lá cây, viên sỏi, cúc áo, sợi len,...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58B11F7-2294-48CF-B8E7-3C595EAA55EC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2508341-70B7-41D2-88B3-583431D70F0D}"/>
              </a:ext>
            </a:extLst>
          </p:cNvPr>
          <p:cNvGrpSpPr/>
          <p:nvPr/>
        </p:nvGrpSpPr>
        <p:grpSpPr>
          <a:xfrm>
            <a:off x="783771" y="2949496"/>
            <a:ext cx="7195458" cy="1944987"/>
            <a:chOff x="7095999" y="3429000"/>
            <a:chExt cx="6906460" cy="1944987"/>
          </a:xfrm>
        </p:grpSpPr>
        <p:sp>
          <p:nvSpPr>
            <p:cNvPr id="14" name="Freeform: Shape 19">
              <a:extLst>
                <a:ext uri="{FF2B5EF4-FFF2-40B4-BE49-F238E27FC236}">
                  <a16:creationId xmlns:a16="http://schemas.microsoft.com/office/drawing/2014/main" xmlns="" id="{91545527-01BD-4E9B-9DFE-F84D0FE34F9A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DD0F8E20-E51F-4F03-AB85-9BDE12C86083}"/>
                </a:ext>
              </a:extLst>
            </p:cNvPr>
            <p:cNvSpPr txBox="1"/>
            <p:nvPr/>
          </p:nvSpPr>
          <p:spPr>
            <a:xfrm>
              <a:off x="7892677" y="3558105"/>
              <a:ext cx="5812762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 ý nhấn mạnh nét đặc biệt của em trên gương mặt.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xmlns="" id="{9766509D-BB8E-4B24-94BD-E5009BDE2D2C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2ECEB78-7694-47A7-9689-8A67B85DE918}"/>
              </a:ext>
            </a:extLst>
          </p:cNvPr>
          <p:cNvGrpSpPr/>
          <p:nvPr/>
        </p:nvGrpSpPr>
        <p:grpSpPr>
          <a:xfrm>
            <a:off x="688574" y="4622090"/>
            <a:ext cx="7145979" cy="1444278"/>
            <a:chOff x="7226284" y="5088735"/>
            <a:chExt cx="4656692" cy="1097580"/>
          </a:xfrm>
        </p:grpSpPr>
        <p:sp>
          <p:nvSpPr>
            <p:cNvPr id="18" name="Freeform: Shape 21">
              <a:extLst>
                <a:ext uri="{FF2B5EF4-FFF2-40B4-BE49-F238E27FC236}">
                  <a16:creationId xmlns:a16="http://schemas.microsoft.com/office/drawing/2014/main" xmlns="" id="{7F2D2ABC-D349-47D5-8628-62056B6E08F1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96BC36C0-4B3F-43B6-AA3F-78EE3D245CD8}"/>
                </a:ext>
              </a:extLst>
            </p:cNvPr>
            <p:cNvSpPr txBox="1"/>
            <p:nvPr/>
          </p:nvSpPr>
          <p:spPr>
            <a:xfrm>
              <a:off x="7757207" y="5264383"/>
              <a:ext cx="3971371" cy="753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Giới thiệu với bạn nét riêng của em qua sản phẩm.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48">
              <a:extLst>
                <a:ext uri="{FF2B5EF4-FFF2-40B4-BE49-F238E27FC236}">
                  <a16:creationId xmlns:a16="http://schemas.microsoft.com/office/drawing/2014/main" xmlns="" id="{04ED76FA-762E-4EB1-AA94-64B4EF40380F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257300" y="118419"/>
            <a:ext cx="9677400" cy="1066800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F0E2339E-9066-4CE3-9448-D94965B2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229" y="4368472"/>
            <a:ext cx="4081706" cy="184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26402"/>
      </p:ext>
    </p:extLst>
  </p:cSld>
  <p:clrMapOvr>
    <a:masterClrMapping/>
  </p:clrMapOvr>
  <p:transition spd="slow">
    <p:wipe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187008"/>
            <a:ext cx="12191999" cy="6194256"/>
          </a:xfrm>
          <a:prstGeom prst="roundRect">
            <a:avLst/>
          </a:prstGeom>
        </p:spPr>
      </p:pic>
      <p:pic>
        <p:nvPicPr>
          <p:cNvPr id="1026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82A74337-0134-4FFB-97BA-15CF70D59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9" y="788670"/>
            <a:ext cx="7738129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770CF100-B360-49D4-A952-CC407278A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06" y="487213"/>
            <a:ext cx="3938315" cy="469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416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2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D093A9A-2A5B-4C56-B6A8-2666D768A5E5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05553BAF-4E3C-4280-828B-7D23970952D6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9" name="图片 7">
                <a:extLst>
                  <a:ext uri="{FF2B5EF4-FFF2-40B4-BE49-F238E27FC236}">
                    <a16:creationId xmlns:a16="http://schemas.microsoft.com/office/drawing/2014/main" xmlns="" id="{DEA471C0-8812-4B24-BCBC-078FBD96C7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F1A5F592-B7F4-47E2-91AB-7BDD9B181183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DCE15857-EECD-41C1-87EF-E7EAFEE778D4}"/>
                </a:ext>
              </a:extLst>
            </p:cNvPr>
            <p:cNvSpPr/>
            <p:nvPr/>
          </p:nvSpPr>
          <p:spPr>
            <a:xfrm>
              <a:off x="7506959" y="2091919"/>
              <a:ext cx="2980534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918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B29A90-3769-468F-8C4C-AFD8A7D7A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197" y="1075740"/>
            <a:ext cx="564538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0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B5C884-5501-42CD-A226-A7B12A815A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717" y="1569210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6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104503" y="284979"/>
            <a:ext cx="11976155" cy="6194256"/>
          </a:xfrm>
          <a:prstGeom prst="round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D60909D-C140-4836-8623-FAAF1237BD27}"/>
              </a:ext>
            </a:extLst>
          </p:cNvPr>
          <p:cNvSpPr txBox="1"/>
          <p:nvPr/>
        </p:nvSpPr>
        <p:spPr>
          <a:xfrm>
            <a:off x="7395210" y="1874861"/>
            <a:ext cx="4486075" cy="1077218"/>
          </a:xfrm>
          <a:custGeom>
            <a:avLst/>
            <a:gdLst>
              <a:gd name="connsiteX0" fmla="*/ 0 w 4486075"/>
              <a:gd name="connsiteY0" fmla="*/ 0 h 1077218"/>
              <a:gd name="connsiteX1" fmla="*/ 4486075 w 4486075"/>
              <a:gd name="connsiteY1" fmla="*/ 0 h 1077218"/>
              <a:gd name="connsiteX2" fmla="*/ 4486075 w 4486075"/>
              <a:gd name="connsiteY2" fmla="*/ 1077218 h 1077218"/>
              <a:gd name="connsiteX3" fmla="*/ 0 w 4486075"/>
              <a:gd name="connsiteY3" fmla="*/ 1077218 h 1077218"/>
              <a:gd name="connsiteX4" fmla="*/ 0 w 4486075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86075" h="1077218" fill="none" extrusionOk="0">
                <a:moveTo>
                  <a:pt x="0" y="0"/>
                </a:moveTo>
                <a:cubicBezTo>
                  <a:pt x="686353" y="5222"/>
                  <a:pt x="4029674" y="24918"/>
                  <a:pt x="4486075" y="0"/>
                </a:cubicBezTo>
                <a:cubicBezTo>
                  <a:pt x="4523937" y="476103"/>
                  <a:pt x="4427472" y="631043"/>
                  <a:pt x="4486075" y="1077218"/>
                </a:cubicBezTo>
                <a:cubicBezTo>
                  <a:pt x="3439611" y="912457"/>
                  <a:pt x="1846676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4486075" h="1077218" stroke="0" extrusionOk="0">
                <a:moveTo>
                  <a:pt x="0" y="0"/>
                </a:moveTo>
                <a:cubicBezTo>
                  <a:pt x="2000305" y="11849"/>
                  <a:pt x="3350604" y="-161459"/>
                  <a:pt x="4486075" y="0"/>
                </a:cubicBezTo>
                <a:cubicBezTo>
                  <a:pt x="4538110" y="144312"/>
                  <a:pt x="4578218" y="673209"/>
                  <a:pt x="4486075" y="1077218"/>
                </a:cubicBezTo>
                <a:cubicBezTo>
                  <a:pt x="3865190" y="931358"/>
                  <a:pt x="1445089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Soi gương và nhận xét em giống ai.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7295523" y="3905922"/>
            <a:ext cx="4685448" cy="1569660"/>
          </a:xfrm>
          <a:custGeom>
            <a:avLst/>
            <a:gdLst>
              <a:gd name="connsiteX0" fmla="*/ 0 w 4685448"/>
              <a:gd name="connsiteY0" fmla="*/ 0 h 1569660"/>
              <a:gd name="connsiteX1" fmla="*/ 4685448 w 4685448"/>
              <a:gd name="connsiteY1" fmla="*/ 0 h 1569660"/>
              <a:gd name="connsiteX2" fmla="*/ 4685448 w 4685448"/>
              <a:gd name="connsiteY2" fmla="*/ 1569660 h 1569660"/>
              <a:gd name="connsiteX3" fmla="*/ 0 w 4685448"/>
              <a:gd name="connsiteY3" fmla="*/ 1569660 h 1569660"/>
              <a:gd name="connsiteX4" fmla="*/ 0 w 4685448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5448" h="1569660" fill="none" extrusionOk="0">
                <a:moveTo>
                  <a:pt x="0" y="0"/>
                </a:moveTo>
                <a:cubicBezTo>
                  <a:pt x="629501" y="5222"/>
                  <a:pt x="2819048" y="24918"/>
                  <a:pt x="4685448" y="0"/>
                </a:cubicBezTo>
                <a:cubicBezTo>
                  <a:pt x="4783009" y="257633"/>
                  <a:pt x="4637057" y="890565"/>
                  <a:pt x="4685448" y="1569660"/>
                </a:cubicBezTo>
                <a:cubicBezTo>
                  <a:pt x="3295017" y="1404899"/>
                  <a:pt x="1783164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4685448" h="1569660" stroke="0" extrusionOk="0">
                <a:moveTo>
                  <a:pt x="0" y="0"/>
                </a:moveTo>
                <a:cubicBezTo>
                  <a:pt x="1542191" y="11849"/>
                  <a:pt x="4213605" y="-161459"/>
                  <a:pt x="4685448" y="0"/>
                </a:cubicBezTo>
                <a:cubicBezTo>
                  <a:pt x="4659560" y="662121"/>
                  <a:pt x="4754860" y="1402874"/>
                  <a:pt x="4685448" y="1569660"/>
                </a:cubicBezTo>
                <a:cubicBezTo>
                  <a:pt x="2447273" y="1423800"/>
                  <a:pt x="2059075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Arial" panose="020B0604020202020204" pitchFamily="34" charset="0"/>
                <a:cs typeface="Arial" panose="020B0604020202020204" pitchFamily="34" charset="0"/>
              </a:rPr>
              <a:t>Xác định những nét riêng của mỗi người và nét chung của cả nhà.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34">
            <a:extLst>
              <a:ext uri="{FF2B5EF4-FFF2-40B4-BE49-F238E27FC236}">
                <a16:creationId xmlns:a16="http://schemas.microsoft.com/office/drawing/2014/main" xmlns="" id="{510914A5-FB11-4045-8B8D-C37FA8B6B03B}"/>
              </a:ext>
            </a:extLst>
          </p:cNvPr>
          <p:cNvSpPr/>
          <p:nvPr/>
        </p:nvSpPr>
        <p:spPr>
          <a:xfrm>
            <a:off x="7283868" y="2940008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322110" y="46367"/>
            <a:ext cx="3436729" cy="872491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48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oạt động trải nghiệm lớp 3 Tuần 1 trang 5, 6, 7 | Kết nối tri thức">
            <a:extLst>
              <a:ext uri="{FF2B5EF4-FFF2-40B4-BE49-F238E27FC236}">
                <a16:creationId xmlns:a16="http://schemas.microsoft.com/office/drawing/2014/main" xmlns="" id="{E65B2E59-A14A-403E-9DEC-2E0DA50B9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462" y="1322857"/>
            <a:ext cx="6039928" cy="404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97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3" name="图片 29">
            <a:extLst>
              <a:ext uri="{FF2B5EF4-FFF2-40B4-BE49-F238E27FC236}">
                <a16:creationId xmlns:a16="http://schemas.microsoft.com/office/drawing/2014/main" xmlns="" id="{5AE7862E-E45E-4703-B5BE-E7516BA0DF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8" t="10491" r="28133" b="19951"/>
          <a:stretch/>
        </p:blipFill>
        <p:spPr>
          <a:xfrm>
            <a:off x="214115" y="3714532"/>
            <a:ext cx="2033132" cy="2930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567543" y="-118673"/>
            <a:ext cx="8406486" cy="41680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178" y="995853"/>
            <a:ext cx="69676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2" name="图片 2">
            <a:extLst>
              <a:ext uri="{FF2B5EF4-FFF2-40B4-BE49-F238E27FC236}">
                <a16:creationId xmlns:a16="http://schemas.microsoft.com/office/drawing/2014/main" xmlns="" id="{12482883-10DB-4A7E-A5A7-A5DEFDA44B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7" r="5142" b="52459"/>
          <a:stretch/>
        </p:blipFill>
        <p:spPr>
          <a:xfrm>
            <a:off x="23446" y="4746323"/>
            <a:ext cx="12192001" cy="229870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sp>
        <p:nvSpPr>
          <p:cNvPr id="13" name="流程图: 手动输入 3">
            <a:extLst>
              <a:ext uri="{FF2B5EF4-FFF2-40B4-BE49-F238E27FC236}">
                <a16:creationId xmlns:a16="http://schemas.microsoft.com/office/drawing/2014/main" xmlns="" id="{7F0F64F1-E5E5-4366-8C61-491559235495}"/>
              </a:ext>
            </a:extLst>
          </p:cNvPr>
          <p:cNvSpPr/>
          <p:nvPr/>
        </p:nvSpPr>
        <p:spPr>
          <a:xfrm rot="5400000" flipV="1">
            <a:off x="4992258" y="-332501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-29307" y="-70338"/>
            <a:ext cx="12221307" cy="70244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0" y="509044"/>
            <a:ext cx="10636766" cy="597846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4" name="流程图: 手动输入 3">
            <a:extLst>
              <a:ext uri="{FF2B5EF4-FFF2-40B4-BE49-F238E27FC236}">
                <a16:creationId xmlns:a16="http://schemas.microsoft.com/office/drawing/2014/main" xmlns="" id="{7F0F64F1-E5E5-4366-8C61-491559235495}"/>
              </a:ext>
            </a:extLst>
          </p:cNvPr>
          <p:cNvSpPr/>
          <p:nvPr/>
        </p:nvSpPr>
        <p:spPr>
          <a:xfrm rot="5400000" flipV="1">
            <a:off x="4992258" y="-332503"/>
            <a:ext cx="5768104" cy="7661565"/>
          </a:xfrm>
          <a:prstGeom prst="flowChartManualInput">
            <a:avLst/>
          </a:prstGeom>
          <a:solidFill>
            <a:srgbClr val="FAF4C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xmlns="" id="{CF0294A8-451A-4D5D-B134-880AF1AD5A7B}"/>
              </a:ext>
            </a:extLst>
          </p:cNvPr>
          <p:cNvSpPr txBox="1"/>
          <p:nvPr/>
        </p:nvSpPr>
        <p:spPr>
          <a:xfrm>
            <a:off x="5193892" y="1520942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Hoạt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động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trải</a:t>
            </a:r>
            <a:r>
              <a:rPr kumimoji="0" lang="en-US" altLang="zh-CN" sz="3200" b="1" i="0" u="sng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 </a:t>
            </a:r>
            <a:r>
              <a:rPr kumimoji="0" lang="en-US" altLang="zh-CN" sz="3200" b="1" i="0" u="sng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Pacifico" panose="00000500000000000000" pitchFamily="2" charset="0"/>
                <a:ea typeface="字魂58号-创中黑" panose="00000500000000000000" pitchFamily="2" charset="-122"/>
                <a:cs typeface="+mn-cs"/>
                <a:sym typeface="字魂58号-创中黑" panose="00000500000000000000" pitchFamily="2" charset="-122"/>
              </a:rPr>
              <a:t>nghiệm</a:t>
            </a:r>
            <a:endParaRPr kumimoji="0" lang="zh-C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acifico" panose="00000500000000000000" pitchFamily="2" charset="0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21" name="TextBox 40">
            <a:extLst>
              <a:ext uri="{FF2B5EF4-FFF2-40B4-BE49-F238E27FC236}">
                <a16:creationId xmlns:a16="http://schemas.microsoft.com/office/drawing/2014/main" xmlns="" id="{CF0294A8-451A-4D5D-B134-880AF1AD5A7B}"/>
              </a:ext>
            </a:extLst>
          </p:cNvPr>
          <p:cNvSpPr txBox="1"/>
          <p:nvPr/>
        </p:nvSpPr>
        <p:spPr>
          <a:xfrm>
            <a:off x="4004479" y="2267339"/>
            <a:ext cx="4557327" cy="264342"/>
          </a:xfrm>
          <a:prstGeom prst="rect">
            <a:avLst/>
          </a:prstGeom>
          <a:noFill/>
        </p:spPr>
        <p:txBody>
          <a:bodyPr wrap="none" lIns="0" tIns="0" rIns="0" bIns="0" anchor="ctr" anchorCtr="0">
            <a:noAutofit/>
          </a:bodyPr>
          <a:lstStyle/>
          <a:p>
            <a:pPr lvl="0">
              <a:defRPr/>
            </a:pPr>
            <a:r>
              <a:rPr lang="en-US" altLang="zh-CN" sz="3200" b="1" dirty="0">
                <a:solidFill>
                  <a:srgbClr val="FF0000"/>
                </a:solidFill>
                <a:effectLst>
                  <a:glow rad="101600">
                    <a:srgbClr val="CFA439">
                      <a:satMod val="175000"/>
                      <a:alpha val="40000"/>
                    </a:srgbClr>
                  </a:glow>
                </a:effectLst>
                <a:latin typeface="iCiel Cadena" panose="02000503000000020004" pitchFamily="50" charset="0"/>
                <a:ea typeface="字魂58号-创中黑" panose="00000500000000000000"/>
                <a:cs typeface="Pattaya" panose="00000500000000000000" pitchFamily="2" charset="-34"/>
                <a:sym typeface="字魂58号-创中黑" panose="00000500000000000000" pitchFamily="2" charset="-122"/>
              </a:rPr>
              <a:t>CHỦ ĐỀ: TỰ GIỚI THIỆU VỀ 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CFA439">
                    <a:satMod val="175000"/>
                    <a:alpha val="40000"/>
                  </a:srgbClr>
                </a:glow>
              </a:effectLst>
              <a:uLnTx/>
              <a:uFillTx/>
              <a:latin typeface="iCiel Cadena" panose="02000503000000020004" pitchFamily="50" charset="0"/>
              <a:ea typeface="字魂58号-创中黑" panose="00000500000000000000"/>
              <a:cs typeface="Pattaya" panose="00000500000000000000" pitchFamily="2" charset="-34"/>
              <a:sym typeface="字魂58号-创中黑" panose="00000500000000000000" pitchFamily="2" charset="-122"/>
            </a:endParaRPr>
          </a:p>
        </p:txBody>
      </p:sp>
      <p:pic>
        <p:nvPicPr>
          <p:cNvPr id="17" name="图片 10">
            <a:extLst>
              <a:ext uri="{FF2B5EF4-FFF2-40B4-BE49-F238E27FC236}">
                <a16:creationId xmlns:a16="http://schemas.microsoft.com/office/drawing/2014/main" xmlns="" id="{5E0F2C53-48D1-44F3-AA4C-AE27D895D8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9087" y="1140373"/>
            <a:ext cx="5581073" cy="5581073"/>
          </a:xfrm>
          <a:prstGeom prst="rect">
            <a:avLst/>
          </a:prstGeom>
        </p:spPr>
      </p:pic>
      <p:pic>
        <p:nvPicPr>
          <p:cNvPr id="19" name="图片 28">
            <a:extLst>
              <a:ext uri="{FF2B5EF4-FFF2-40B4-BE49-F238E27FC236}">
                <a16:creationId xmlns:a16="http://schemas.microsoft.com/office/drawing/2014/main" xmlns="" id="{EF711A35-8410-4B33-8E07-01151A3F419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52"/>
          <a:stretch/>
        </p:blipFill>
        <p:spPr>
          <a:xfrm flipH="1">
            <a:off x="9236137" y="1827131"/>
            <a:ext cx="3601442" cy="502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882DDB-A175-41CF-8F8D-B96DAC31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310" y="2773864"/>
            <a:ext cx="7603140" cy="2433555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97139C66-9075-42B6-800E-19D186D288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7" y="-70338"/>
            <a:ext cx="1340822" cy="134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5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B161EB-B682-4C31-AB08-E2FAE1D83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7231" y="1592724"/>
            <a:ext cx="7358510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1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3321354" y="488285"/>
            <a:ext cx="5945400" cy="830997"/>
          </a:xfrm>
          <a:custGeom>
            <a:avLst/>
            <a:gdLst>
              <a:gd name="connsiteX0" fmla="*/ 0 w 5945400"/>
              <a:gd name="connsiteY0" fmla="*/ 0 h 830997"/>
              <a:gd name="connsiteX1" fmla="*/ 5945400 w 5945400"/>
              <a:gd name="connsiteY1" fmla="*/ 0 h 830997"/>
              <a:gd name="connsiteX2" fmla="*/ 5945400 w 5945400"/>
              <a:gd name="connsiteY2" fmla="*/ 830997 h 830997"/>
              <a:gd name="connsiteX3" fmla="*/ 0 w 5945400"/>
              <a:gd name="connsiteY3" fmla="*/ 830997 h 830997"/>
              <a:gd name="connsiteX4" fmla="*/ 0 w 5945400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00" h="830997" fill="none" extrusionOk="0">
                <a:moveTo>
                  <a:pt x="0" y="0"/>
                </a:moveTo>
                <a:cubicBezTo>
                  <a:pt x="897546" y="5222"/>
                  <a:pt x="3181862" y="24918"/>
                  <a:pt x="5945400" y="0"/>
                </a:cubicBezTo>
                <a:cubicBezTo>
                  <a:pt x="6012134" y="288481"/>
                  <a:pt x="5931938" y="519308"/>
                  <a:pt x="5945400" y="830997"/>
                </a:cubicBezTo>
                <a:cubicBezTo>
                  <a:pt x="2979511" y="666236"/>
                  <a:pt x="2381260" y="949147"/>
                  <a:pt x="0" y="830997"/>
                </a:cubicBezTo>
                <a:cubicBezTo>
                  <a:pt x="40680" y="496552"/>
                  <a:pt x="60630" y="94687"/>
                  <a:pt x="0" y="0"/>
                </a:cubicBezTo>
                <a:close/>
              </a:path>
              <a:path w="5945400" h="830997" stroke="0" extrusionOk="0">
                <a:moveTo>
                  <a:pt x="0" y="0"/>
                </a:moveTo>
                <a:cubicBezTo>
                  <a:pt x="1951723" y="11849"/>
                  <a:pt x="4513428" y="-161459"/>
                  <a:pt x="5945400" y="0"/>
                </a:cubicBezTo>
                <a:cubicBezTo>
                  <a:pt x="5986698" y="365209"/>
                  <a:pt x="5999302" y="657770"/>
                  <a:pt x="5945400" y="830997"/>
                </a:cubicBezTo>
                <a:cubicBezTo>
                  <a:pt x="4399962" y="685137"/>
                  <a:pt x="1806662" y="752673"/>
                  <a:pt x="0" y="830997"/>
                </a:cubicBezTo>
                <a:cubicBezTo>
                  <a:pt x="-37538" y="663941"/>
                  <a:pt x="-52553" y="3086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Trò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chơi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Đây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iny" panose="02000903060500060000" pitchFamily="2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oiny" panose="02000903060500060000" pitchFamily="2" charset="0"/>
              </a:rPr>
              <a:t> ai</a:t>
            </a:r>
            <a:endParaRPr kumimoji="0" 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038C206-020F-4F17-84A5-67A18A1DF6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6040" y="1651154"/>
            <a:ext cx="7646670" cy="27165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149D792-DAEC-4B51-B455-F4B49B5B259C}"/>
              </a:ext>
            </a:extLst>
          </p:cNvPr>
          <p:cNvGrpSpPr/>
          <p:nvPr/>
        </p:nvGrpSpPr>
        <p:grpSpPr>
          <a:xfrm>
            <a:off x="941657" y="5572110"/>
            <a:ext cx="10492740" cy="1381147"/>
            <a:chOff x="7254516" y="2284781"/>
            <a:chExt cx="4720743" cy="1150890"/>
          </a:xfrm>
        </p:grpSpPr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xmlns="" id="{533A5B76-0FA4-4C63-A65A-875B12C5F4A0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Freeform: Shape 18">
              <a:extLst>
                <a:ext uri="{FF2B5EF4-FFF2-40B4-BE49-F238E27FC236}">
                  <a16:creationId xmlns:a16="http://schemas.microsoft.com/office/drawing/2014/main" xmlns="" id="{6B7638C6-B350-42A4-9B2B-3C09A499727D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6CFA54F-4378-4F81-9D5C-6B620230865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1150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uan sát để nhận ra nét riêng của mỗi nhân vật trong tranh: nụ cười, khuôn mặt, đối mắt, hàm răng, mái tóc, màu da, mũi,...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1D857DF-B798-4DAC-B082-416B1DF4BEB7}"/>
              </a:ext>
            </a:extLst>
          </p:cNvPr>
          <p:cNvGrpSpPr/>
          <p:nvPr/>
        </p:nvGrpSpPr>
        <p:grpSpPr>
          <a:xfrm>
            <a:off x="997926" y="4494798"/>
            <a:ext cx="10390520" cy="968840"/>
            <a:chOff x="6995355" y="3429000"/>
            <a:chExt cx="7007104" cy="1147781"/>
          </a:xfrm>
        </p:grpSpPr>
        <p:sp>
          <p:nvSpPr>
            <p:cNvPr id="15" name="Freeform: Shape 19">
              <a:extLst>
                <a:ext uri="{FF2B5EF4-FFF2-40B4-BE49-F238E27FC236}">
                  <a16:creationId xmlns:a16="http://schemas.microsoft.com/office/drawing/2014/main" xmlns="" id="{8DC9A2B9-1EAB-470D-95E4-998382486869}"/>
                </a:ext>
              </a:extLst>
            </p:cNvPr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86A7792-FD63-4B1F-868F-4F5C6F18AB1D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111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Lớp chia thành 3 nhóm và bốc thăm chọn nhân vật, thảo luận và miêu tả nhân vật của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48">
              <a:extLst>
                <a:ext uri="{FF2B5EF4-FFF2-40B4-BE49-F238E27FC236}">
                  <a16:creationId xmlns:a16="http://schemas.microsoft.com/office/drawing/2014/main" xmlns="" id="{608A4C7D-0481-4A7B-A6C0-0B05F5D4251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65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764A5E7-C811-41A0-BA2B-F22D0C19D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D600B26-756A-4586-9BF4-C88C57F68E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56" y="1276927"/>
            <a:ext cx="5581073" cy="5581073"/>
          </a:xfrm>
          <a:prstGeom prst="rect">
            <a:avLst/>
          </a:prstGeom>
        </p:spPr>
      </p:pic>
      <p:pic>
        <p:nvPicPr>
          <p:cNvPr id="7" name="Picture 2" descr="https://i.pinimg.com/564x/79/21/c8/7921c8615f1ff391cb9895bca29a2b7e.jpg">
            <a:extLst>
              <a:ext uri="{FF2B5EF4-FFF2-40B4-BE49-F238E27FC236}">
                <a16:creationId xmlns:a16="http://schemas.microsoft.com/office/drawing/2014/main" xmlns="" id="{98772DBD-D2BC-41A7-8D09-1BAC456589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944" l="9947" r="97158">
                        <a14:foregroundMark x1="51155" y1="43056" x2="52575" y2="44028"/>
                        <a14:foregroundMark x1="52575" y1="44028" x2="52575" y2="44028"/>
                        <a14:foregroundMark x1="76909" y1="76667" x2="80995" y2="82500"/>
                        <a14:foregroundMark x1="80995" y1="82500" x2="80995" y2="82500"/>
                        <a14:foregroundMark x1="64476" y1="85833" x2="66607" y2="85139"/>
                        <a14:foregroundMark x1="51332" y1="85278" x2="53286" y2="85278"/>
                        <a14:foregroundMark x1="53996" y1="60139" x2="63055" y2="62361"/>
                        <a14:foregroundMark x1="63055" y1="62361" x2="63055" y2="62361"/>
                        <a14:backgroundMark x1="28419" y1="37778" x2="27886" y2="58889"/>
                        <a14:backgroundMark x1="42096" y1="49722" x2="46714" y2="54167"/>
                        <a14:backgroundMark x1="48313" y1="55139" x2="45648" y2="54444"/>
                        <a14:backgroundMark x1="35524" y1="68472" x2="42451" y2="90833"/>
                        <a14:backgroundMark x1="44050" y1="68611" x2="46004" y2="88889"/>
                        <a14:backgroundMark x1="33570" y1="42778" x2="36234" y2="67500"/>
                        <a14:backgroundMark x1="79396" y1="52500" x2="85080" y2="74722"/>
                        <a14:backgroundMark x1="72291" y1="61667" x2="72291" y2="73472"/>
                        <a14:backgroundMark x1="68739" y1="76389" x2="79574" y2="93611"/>
                        <a14:backgroundMark x1="58437" y1="78472" x2="56838" y2="99444"/>
                        <a14:backgroundMark x1="89698" y1="82222" x2="98579" y2="78056"/>
                        <a14:backgroundMark x1="55950" y1="56944" x2="54885" y2="5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4" t="34530" r="-5684" b="11664"/>
          <a:stretch/>
        </p:blipFill>
        <p:spPr bwMode="auto">
          <a:xfrm>
            <a:off x="7129322" y="2931597"/>
            <a:ext cx="5948033" cy="409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6FF9685-E786-4EBC-812D-431E82CD16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831" y="1373268"/>
            <a:ext cx="7358510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9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819" y="-2636491"/>
            <a:ext cx="6858000" cy="1219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0887"/>
            <a:ext cx="11391900" cy="6334324"/>
          </a:xfrm>
          <a:prstGeom prst="roundRect">
            <a:avLst/>
          </a:prstGeom>
          <a:noFill/>
          <a:ln>
            <a:noFill/>
          </a:ln>
        </p:spPr>
      </p:pic>
      <p:pic>
        <p:nvPicPr>
          <p:cNvPr id="2050" name="Picture 2" descr="https://i.pinimg.com/564x/22/27/c4/2227c47778bf9f246509ee9b62dbae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2" y="2399376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045970" y="-286856"/>
            <a:ext cx="7999678" cy="415767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592190" y="1075937"/>
            <a:ext cx="64408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1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Tạo hình gương mặt vui nhộn của em.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99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0" y="284979"/>
            <a:ext cx="12191999" cy="6194256"/>
          </a:xfrm>
          <a:prstGeom prst="round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188029" y="1937"/>
            <a:ext cx="8596364" cy="855984"/>
          </a:xfrm>
          <a:prstGeom prst="roundRect">
            <a:avLst/>
          </a:prstGeom>
          <a:solidFill>
            <a:schemeClr val="bg1">
              <a:alpha val="8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Soi </a:t>
            </a: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gương và tìm ra nét riêng của mình.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37EF84CC-6E2B-4DBE-AB89-9F3EAADD09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59" y="941420"/>
            <a:ext cx="5366573" cy="5366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E1C7DD8-51AE-450D-A67B-DCBBC81091E7}"/>
              </a:ext>
            </a:extLst>
          </p:cNvPr>
          <p:cNvSpPr txBox="1"/>
          <p:nvPr/>
        </p:nvSpPr>
        <p:spPr>
          <a:xfrm>
            <a:off x="310832" y="1497671"/>
            <a:ext cx="5209858" cy="1938992"/>
          </a:xfrm>
          <a:custGeom>
            <a:avLst/>
            <a:gdLst>
              <a:gd name="connsiteX0" fmla="*/ 0 w 5209858"/>
              <a:gd name="connsiteY0" fmla="*/ 0 h 1938992"/>
              <a:gd name="connsiteX1" fmla="*/ 5209858 w 5209858"/>
              <a:gd name="connsiteY1" fmla="*/ 0 h 1938992"/>
              <a:gd name="connsiteX2" fmla="*/ 5209858 w 5209858"/>
              <a:gd name="connsiteY2" fmla="*/ 1938992 h 1938992"/>
              <a:gd name="connsiteX3" fmla="*/ 0 w 5209858"/>
              <a:gd name="connsiteY3" fmla="*/ 1938992 h 1938992"/>
              <a:gd name="connsiteX4" fmla="*/ 0 w 5209858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9858" h="1938992" fill="none" extrusionOk="0">
                <a:moveTo>
                  <a:pt x="0" y="0"/>
                </a:moveTo>
                <a:cubicBezTo>
                  <a:pt x="1323500" y="5222"/>
                  <a:pt x="4081800" y="24918"/>
                  <a:pt x="5209858" y="0"/>
                </a:cubicBezTo>
                <a:cubicBezTo>
                  <a:pt x="5048613" y="738305"/>
                  <a:pt x="5166098" y="1407801"/>
                  <a:pt x="5209858" y="1938992"/>
                </a:cubicBezTo>
                <a:cubicBezTo>
                  <a:pt x="2939444" y="1774231"/>
                  <a:pt x="2124646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5209858" h="1938992" stroke="0" extrusionOk="0">
                <a:moveTo>
                  <a:pt x="0" y="0"/>
                </a:moveTo>
                <a:cubicBezTo>
                  <a:pt x="1193126" y="11849"/>
                  <a:pt x="3574785" y="-161459"/>
                  <a:pt x="5209858" y="0"/>
                </a:cubicBezTo>
                <a:cubicBezTo>
                  <a:pt x="5212988" y="920782"/>
                  <a:pt x="5108682" y="1107979"/>
                  <a:pt x="5209858" y="1938992"/>
                </a:cubicBezTo>
                <a:cubicBezTo>
                  <a:pt x="3877948" y="1793132"/>
                  <a:pt x="69072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Nụ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cười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khuôn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mặt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nl-NL" sz="4000" dirty="0">
                <a:solidFill>
                  <a:srgbClr val="FF3399"/>
                </a:solidFill>
                <a:latin typeface="Pattaya" panose="00000500000000000000" pitchFamily="2" charset="-34"/>
                <a:ea typeface="Times New Roman" panose="02020603050405020304" pitchFamily="18" charset="0"/>
                <a:cs typeface="Pattaya" panose="00000500000000000000" pitchFamily="2" charset="-34"/>
              </a:rPr>
              <a:t>đối mắt, hàm răng, mái tóc, màu da, mũi,...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Pattaya" panose="00000500000000000000" pitchFamily="2" charset="-34"/>
                <a:cs typeface="Pattaya" panose="00000500000000000000" pitchFamily="2" charset="-34"/>
              </a:rPr>
              <a:t> 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0351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22" name="Picture 8" descr="https://i.pinimg.com/564x/3b/10/37/3b1037fde6f90055ff49d688133d9c4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643197" y="3515248"/>
            <a:ext cx="4594712" cy="345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97387FD-EC05-4A61-9879-78825E18B66F}"/>
              </a:ext>
            </a:extLst>
          </p:cNvPr>
          <p:cNvSpPr txBox="1"/>
          <p:nvPr/>
        </p:nvSpPr>
        <p:spPr>
          <a:xfrm>
            <a:off x="1921060" y="1921243"/>
            <a:ext cx="9286010" cy="1200329"/>
          </a:xfrm>
          <a:custGeom>
            <a:avLst/>
            <a:gdLst>
              <a:gd name="connsiteX0" fmla="*/ 0 w 9286010"/>
              <a:gd name="connsiteY0" fmla="*/ 0 h 1200329"/>
              <a:gd name="connsiteX1" fmla="*/ 9286010 w 9286010"/>
              <a:gd name="connsiteY1" fmla="*/ 0 h 1200329"/>
              <a:gd name="connsiteX2" fmla="*/ 9286010 w 9286010"/>
              <a:gd name="connsiteY2" fmla="*/ 1200329 h 1200329"/>
              <a:gd name="connsiteX3" fmla="*/ 0 w 9286010"/>
              <a:gd name="connsiteY3" fmla="*/ 1200329 h 1200329"/>
              <a:gd name="connsiteX4" fmla="*/ 0 w 928601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1200329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352744" y="180425"/>
                  <a:pt x="9339027" y="1037242"/>
                  <a:pt x="9286010" y="1200329"/>
                </a:cubicBezTo>
                <a:cubicBezTo>
                  <a:pt x="7528388" y="1035568"/>
                  <a:pt x="1732310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9286010" h="1200329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10968" y="255061"/>
                  <a:pt x="9356532" y="845340"/>
                  <a:pt x="9286010" y="1200329"/>
                </a:cubicBezTo>
                <a:cubicBezTo>
                  <a:pt x="5846604" y="1054469"/>
                  <a:pt x="1811122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/>
            <a:r>
              <a:rPr lang="nl-NL" sz="3600" i="1" dirty="0">
                <a:latin typeface="Arial" panose="020B0604020202020204" pitchFamily="34" charset="0"/>
                <a:cs typeface="Arial" panose="020B0604020202020204" pitchFamily="34" charset="0"/>
              </a:rPr>
              <a:t>Mỗi người đều có một nét riêng của mình. Ai cũng có nét đáng yêu, đáng nhớ,...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28F2E1C-8BB7-4C4D-9EB6-D7D6E0E317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33" t="18051" r="49575" b="34155"/>
          <a:stretch/>
        </p:blipFill>
        <p:spPr>
          <a:xfrm>
            <a:off x="11100744" y="-91441"/>
            <a:ext cx="1122892" cy="2833576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7574D5CA-BEB1-4816-8068-CB90E5522A8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4" t="18051" r="8928" b="7488"/>
          <a:stretch/>
        </p:blipFill>
        <p:spPr>
          <a:xfrm>
            <a:off x="1" y="-112542"/>
            <a:ext cx="1814732" cy="2381101"/>
          </a:xfrm>
          <a:prstGeom prst="rect">
            <a:avLst/>
          </a:prstGeom>
        </p:spPr>
      </p:pic>
      <p:pic>
        <p:nvPicPr>
          <p:cNvPr id="10" name="Picture 2" descr="https://i.pinimg.com/564x/22/27/c4/2227c47778bf9f246509ee9b62dbae0e.jpg">
            <a:extLst>
              <a:ext uri="{FF2B5EF4-FFF2-40B4-BE49-F238E27FC236}">
                <a16:creationId xmlns:a16="http://schemas.microsoft.com/office/drawing/2014/main" xmlns="" id="{DDB4A5CE-CD1E-4638-9C22-75DB07C6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720" y="2854677"/>
            <a:ext cx="4248699" cy="424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DF88BD2-8EBF-49B7-B481-FC13714AF5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83C9F84-2720-4E4E-9075-383019649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CE88F958-2F92-4DC4-94B6-EF753A97E573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28" name="文本框 1">
            <a:extLst>
              <a:ext uri="{FF2B5EF4-FFF2-40B4-BE49-F238E27FC236}">
                <a16:creationId xmlns:a16="http://schemas.microsoft.com/office/drawing/2014/main" xmlns="" id="{A0B86EDD-3C41-4959-9EA7-D4F920BC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vi-VN" altLang="zh-CN" sz="4000" b="1">
                <a:ln/>
                <a:solidFill>
                  <a:srgbClr val="0070C0"/>
                </a:solidFill>
                <a:latin typeface="Arial" panose="020B0604020202020204" pitchFamily="34" charset="0"/>
                <a:ea typeface="字魂58号-创中黑" panose="00000500000000000000" pitchFamily="2" charset="-122"/>
                <a:cs typeface="Arial" panose="020B0604020202020204" pitchFamily="34" charset="0"/>
                <a:sym typeface="字魂58号-创中黑" panose="00000500000000000000" pitchFamily="2" charset="-122"/>
              </a:rPr>
              <a:t>2. Tạo hình gương mặt vui nhộn của em. </a:t>
            </a:r>
            <a:endParaRPr kumimoji="0" lang="zh-CN" altLang="en-US" sz="4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字魂58号-创中黑" panose="00000500000000000000" pitchFamily="2" charset="-122"/>
              <a:cs typeface="Arial" panose="020B060402020202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2052" name="Picture 4" descr="https://i.pinimg.com/564x/1f/8f/24/1f8f24e19deb35a60c20060e6368a5ae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12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千图网海量PPT模板www.58pic.com ​​">
  <a:themeElements>
    <a:clrScheme name="自定义 25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FA439"/>
      </a:accent1>
      <a:accent2>
        <a:srgbClr val="CFA439"/>
      </a:accent2>
      <a:accent3>
        <a:srgbClr val="CFA439"/>
      </a:accent3>
      <a:accent4>
        <a:srgbClr val="CFA439"/>
      </a:accent4>
      <a:accent5>
        <a:srgbClr val="CFA439"/>
      </a:accent5>
      <a:accent6>
        <a:srgbClr val="CFA439"/>
      </a:accent6>
      <a:hlink>
        <a:srgbClr val="CFA439"/>
      </a:hlink>
      <a:folHlink>
        <a:srgbClr val="CFA439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339</Words>
  <Application>Microsoft Office PowerPoint</Application>
  <PresentationFormat>Widescreen</PresentationFormat>
  <Paragraphs>36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微软雅黑</vt:lpstr>
      <vt:lpstr>Arial</vt:lpstr>
      <vt:lpstr>Calibri</vt:lpstr>
      <vt:lpstr>Calibri Light</vt:lpstr>
      <vt:lpstr>Coiny</vt:lpstr>
      <vt:lpstr>等线</vt:lpstr>
      <vt:lpstr>等线 Light</vt:lpstr>
      <vt:lpstr>iCiel Cadena</vt:lpstr>
      <vt:lpstr>Pacifico</vt:lpstr>
      <vt:lpstr>Pattaya</vt:lpstr>
      <vt:lpstr>Times New Roman</vt:lpstr>
      <vt:lpstr>字魂36号-正文宋楷</vt:lpstr>
      <vt:lpstr>字魂58号-创中黑</vt:lpstr>
      <vt:lpstr>千图网海量PPT模板www.58pic.com 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52</cp:revision>
  <dcterms:created xsi:type="dcterms:W3CDTF">2022-02-24T14:05:55Z</dcterms:created>
  <dcterms:modified xsi:type="dcterms:W3CDTF">2023-09-27T14:44:09Z</dcterms:modified>
</cp:coreProperties>
</file>