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08" r:id="rId3"/>
    <p:sldMasterId id="2147483740" r:id="rId4"/>
  </p:sldMasterIdLst>
  <p:notesMasterIdLst>
    <p:notesMasterId r:id="rId23"/>
  </p:notesMasterIdLst>
  <p:sldIdLst>
    <p:sldId id="799" r:id="rId5"/>
    <p:sldId id="257" r:id="rId6"/>
    <p:sldId id="353" r:id="rId7"/>
    <p:sldId id="791" r:id="rId8"/>
    <p:sldId id="261" r:id="rId9"/>
    <p:sldId id="290" r:id="rId10"/>
    <p:sldId id="796" r:id="rId11"/>
    <p:sldId id="321" r:id="rId12"/>
    <p:sldId id="331" r:id="rId13"/>
    <p:sldId id="328" r:id="rId14"/>
    <p:sldId id="792" r:id="rId15"/>
    <p:sldId id="797" r:id="rId16"/>
    <p:sldId id="291" r:id="rId17"/>
    <p:sldId id="798" r:id="rId18"/>
    <p:sldId id="794" r:id="rId19"/>
    <p:sldId id="795" r:id="rId20"/>
    <p:sldId id="258" r:id="rId21"/>
    <p:sldId id="32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775" autoAdjust="0"/>
  </p:normalViewPr>
  <p:slideViewPr>
    <p:cSldViewPr snapToGrid="0">
      <p:cViewPr varScale="1">
        <p:scale>
          <a:sx n="73" d="100"/>
          <a:sy n="73" d="100"/>
        </p:scale>
        <p:origin x="5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1794B-7513-4E80-97C4-8C48D83AA37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30B7-DBFB-45D1-8875-2CA483D77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537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55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46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41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A30B7-DBFB-45D1-8875-2CA483D77D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71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35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1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8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58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3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7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8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03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1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80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12700" y="8890"/>
            <a:ext cx="12215495" cy="6839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78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7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47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78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79867" y="1006497"/>
            <a:ext cx="7232400" cy="2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333">
                <a:solidFill>
                  <a:srgbClr val="191919"/>
                </a:solidFill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79733" y="3480297"/>
            <a:ext cx="7232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576469" y="5372468"/>
            <a:ext cx="9228779" cy="1524305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446536" y="5583767"/>
            <a:ext cx="5241917" cy="1508087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-7586" y="4962802"/>
            <a:ext cx="5081812" cy="1952245"/>
            <a:chOff x="0" y="3707300"/>
            <a:chExt cx="3811359" cy="1464184"/>
          </a:xfrm>
        </p:grpSpPr>
        <p:sp>
          <p:nvSpPr>
            <p:cNvPr id="15" name="Google Shape;15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7110201" y="4962802"/>
            <a:ext cx="5081812" cy="1952245"/>
            <a:chOff x="0" y="3707300"/>
            <a:chExt cx="3811359" cy="1464184"/>
          </a:xfrm>
        </p:grpSpPr>
        <p:sp>
          <p:nvSpPr>
            <p:cNvPr id="18" name="Google Shape;18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0549015" y="210196"/>
            <a:ext cx="1872580" cy="5935597"/>
            <a:chOff x="7911761" y="157647"/>
            <a:chExt cx="1404435" cy="4451698"/>
          </a:xfrm>
        </p:grpSpPr>
        <p:sp>
          <p:nvSpPr>
            <p:cNvPr id="21" name="Google Shape;21;p2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525947" y="-6470"/>
            <a:ext cx="2169080" cy="5889428"/>
            <a:chOff x="-394460" y="71347"/>
            <a:chExt cx="1626810" cy="4417071"/>
          </a:xfrm>
        </p:grpSpPr>
        <p:sp>
          <p:nvSpPr>
            <p:cNvPr id="34" name="Google Shape;34;p2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116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0383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054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960000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7935267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793526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96023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11180268" y="14646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-396433" y="4416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8789891" y="-4030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5516099"/>
            <a:ext cx="12192000" cy="1347572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786130" y="5612705"/>
            <a:ext cx="10236961" cy="128499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5419586" y="5612702"/>
            <a:ext cx="1079013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8841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"/>
          <p:cNvGrpSpPr/>
          <p:nvPr/>
        </p:nvGrpSpPr>
        <p:grpSpPr>
          <a:xfrm flipH="1">
            <a:off x="0" y="5587436"/>
            <a:ext cx="12192000" cy="768387"/>
            <a:chOff x="0" y="4571577"/>
            <a:chExt cx="9144000" cy="576290"/>
          </a:xfrm>
        </p:grpSpPr>
        <p:sp>
          <p:nvSpPr>
            <p:cNvPr id="150" name="Google Shape;150;p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0" name="Google Shape;160;p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61" name="Google Shape;161;p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-1285" y="5400643"/>
            <a:ext cx="2316997" cy="1661292"/>
            <a:chOff x="8475" y="2231150"/>
            <a:chExt cx="3260316" cy="3130575"/>
          </a:xfrm>
        </p:grpSpPr>
        <p:sp>
          <p:nvSpPr>
            <p:cNvPr id="172" name="Google Shape;172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6"/>
          <p:cNvGrpSpPr/>
          <p:nvPr/>
        </p:nvGrpSpPr>
        <p:grpSpPr>
          <a:xfrm flipH="1">
            <a:off x="9875315" y="5400643"/>
            <a:ext cx="2316997" cy="1661292"/>
            <a:chOff x="8475" y="2231150"/>
            <a:chExt cx="3260316" cy="3130575"/>
          </a:xfrm>
        </p:grpSpPr>
        <p:sp>
          <p:nvSpPr>
            <p:cNvPr id="175" name="Google Shape;175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"/>
          <p:cNvSpPr/>
          <p:nvPr/>
        </p:nvSpPr>
        <p:spPr>
          <a:xfrm flipH="1">
            <a:off x="433109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Google Shape;179;p6"/>
          <p:cNvSpPr/>
          <p:nvPr/>
        </p:nvSpPr>
        <p:spPr>
          <a:xfrm flipH="1">
            <a:off x="7904765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11205825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86113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7"/>
          <p:cNvGrpSpPr/>
          <p:nvPr/>
        </p:nvGrpSpPr>
        <p:grpSpPr>
          <a:xfrm flipH="1">
            <a:off x="0" y="5587436"/>
            <a:ext cx="12192000" cy="768387"/>
            <a:chOff x="0" y="4571577"/>
            <a:chExt cx="9144000" cy="576290"/>
          </a:xfrm>
        </p:grpSpPr>
        <p:sp>
          <p:nvSpPr>
            <p:cNvPr id="184" name="Google Shape;184;p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6354768" y="1083175"/>
            <a:ext cx="46868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8502900" y="108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-871944" y="27941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55134" y="108590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11233998" y="2373872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9" name="Google Shape;199;p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200" name="Google Shape;200;p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6354768" y="1966141"/>
            <a:ext cx="46868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361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2363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8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10751557" y="108596"/>
            <a:ext cx="1670039" cy="5935597"/>
            <a:chOff x="8063667" y="81447"/>
            <a:chExt cx="1252529" cy="4451698"/>
          </a:xfrm>
        </p:grpSpPr>
        <p:sp>
          <p:nvSpPr>
            <p:cNvPr id="253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-403800" y="434413"/>
            <a:ext cx="1680528" cy="4545953"/>
            <a:chOff x="-302850" y="325809"/>
            <a:chExt cx="1260396" cy="3409465"/>
          </a:xfrm>
        </p:grpSpPr>
        <p:sp>
          <p:nvSpPr>
            <p:cNvPr id="263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3189151" y="1671233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1"/>
          </p:nvPr>
        </p:nvSpPr>
        <p:spPr>
          <a:xfrm>
            <a:off x="3189184" y="2932767"/>
            <a:ext cx="5813600" cy="15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3466500" y="5512100"/>
            <a:ext cx="5669128" cy="1383192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8" name="Google Shape;278;p9"/>
          <p:cNvGrpSpPr/>
          <p:nvPr/>
        </p:nvGrpSpPr>
        <p:grpSpPr>
          <a:xfrm>
            <a:off x="8137613" y="5211210"/>
            <a:ext cx="4069569" cy="1646807"/>
            <a:chOff x="6091830" y="3908407"/>
            <a:chExt cx="3052177" cy="1235105"/>
          </a:xfrm>
        </p:grpSpPr>
        <p:sp>
          <p:nvSpPr>
            <p:cNvPr id="279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15171" y="4943067"/>
            <a:ext cx="5081812" cy="1952245"/>
            <a:chOff x="0" y="3707300"/>
            <a:chExt cx="3811359" cy="1464184"/>
          </a:xfrm>
        </p:grpSpPr>
        <p:sp>
          <p:nvSpPr>
            <p:cNvPr id="282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964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0"/>
          <p:cNvGrpSpPr/>
          <p:nvPr/>
        </p:nvGrpSpPr>
        <p:grpSpPr>
          <a:xfrm>
            <a:off x="0" y="4673036"/>
            <a:ext cx="12192000" cy="768387"/>
            <a:chOff x="0" y="4571577"/>
            <a:chExt cx="9144000" cy="576290"/>
          </a:xfrm>
        </p:grpSpPr>
        <p:sp>
          <p:nvSpPr>
            <p:cNvPr id="286" name="Google Shape;286;p1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6" name="Google Shape;296;p10"/>
          <p:cNvGrpSpPr/>
          <p:nvPr/>
        </p:nvGrpSpPr>
        <p:grpSpPr>
          <a:xfrm>
            <a:off x="0" y="4766300"/>
            <a:ext cx="12192000" cy="1183117"/>
            <a:chOff x="0" y="4260525"/>
            <a:chExt cx="9144000" cy="887338"/>
          </a:xfrm>
        </p:grpSpPr>
        <p:sp>
          <p:nvSpPr>
            <p:cNvPr id="297" name="Google Shape;297;p1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7" name="Google Shape;307;p10"/>
          <p:cNvSpPr/>
          <p:nvPr/>
        </p:nvSpPr>
        <p:spPr>
          <a:xfrm>
            <a:off x="-8332" y="5883033"/>
            <a:ext cx="12192000" cy="97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8" name="Google Shape;308;p10"/>
          <p:cNvSpPr txBox="1">
            <a:spLocks noGrp="1"/>
          </p:cNvSpPr>
          <p:nvPr>
            <p:ph type="title"/>
          </p:nvPr>
        </p:nvSpPr>
        <p:spPr>
          <a:xfrm>
            <a:off x="960000" y="5428269"/>
            <a:ext cx="102720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06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1"/>
          <p:cNvGrpSpPr/>
          <p:nvPr/>
        </p:nvGrpSpPr>
        <p:grpSpPr>
          <a:xfrm>
            <a:off x="11030362" y="3092294"/>
            <a:ext cx="458415" cy="1579172"/>
            <a:chOff x="7968225" y="1691500"/>
            <a:chExt cx="190625" cy="656675"/>
          </a:xfrm>
        </p:grpSpPr>
        <p:sp>
          <p:nvSpPr>
            <p:cNvPr id="311" name="Google Shape;311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11"/>
          <p:cNvGrpSpPr/>
          <p:nvPr/>
        </p:nvGrpSpPr>
        <p:grpSpPr>
          <a:xfrm>
            <a:off x="0" y="3995199"/>
            <a:ext cx="12192000" cy="2852133"/>
            <a:chOff x="0" y="2996399"/>
            <a:chExt cx="9144000" cy="2139100"/>
          </a:xfrm>
        </p:grpSpPr>
        <p:sp>
          <p:nvSpPr>
            <p:cNvPr id="317" name="Google Shape;317;p11"/>
            <p:cNvSpPr/>
            <p:nvPr/>
          </p:nvSpPr>
          <p:spPr>
            <a:xfrm>
              <a:off x="0" y="3878199"/>
              <a:ext cx="9144000" cy="12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18" name="Google Shape;318;p11"/>
            <p:cNvGrpSpPr/>
            <p:nvPr/>
          </p:nvGrpSpPr>
          <p:grpSpPr>
            <a:xfrm>
              <a:off x="0" y="2996399"/>
              <a:ext cx="9144000" cy="887338"/>
              <a:chOff x="0" y="4260525"/>
              <a:chExt cx="9144000" cy="887338"/>
            </a:xfrm>
          </p:grpSpPr>
          <p:sp>
            <p:nvSpPr>
              <p:cNvPr id="319" name="Google Shape;319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29" name="Google Shape;329;p11"/>
            <p:cNvGrpSpPr/>
            <p:nvPr/>
          </p:nvGrpSpPr>
          <p:grpSpPr>
            <a:xfrm>
              <a:off x="0" y="3148799"/>
              <a:ext cx="9144000" cy="887338"/>
              <a:chOff x="0" y="4260525"/>
              <a:chExt cx="9144000" cy="887338"/>
            </a:xfrm>
          </p:grpSpPr>
          <p:sp>
            <p:nvSpPr>
              <p:cNvPr id="330" name="Google Shape;330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" name="Google Shape;331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40" name="Google Shape;340;p11"/>
          <p:cNvGrpSpPr/>
          <p:nvPr/>
        </p:nvGrpSpPr>
        <p:grpSpPr>
          <a:xfrm>
            <a:off x="11513115" y="2191480"/>
            <a:ext cx="552864" cy="2591181"/>
            <a:chOff x="8547425" y="1163775"/>
            <a:chExt cx="237975" cy="1115350"/>
          </a:xfrm>
        </p:grpSpPr>
        <p:sp>
          <p:nvSpPr>
            <p:cNvPr id="341" name="Google Shape;34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7" name="Google Shape;347;p11"/>
          <p:cNvGrpSpPr/>
          <p:nvPr/>
        </p:nvGrpSpPr>
        <p:grpSpPr>
          <a:xfrm>
            <a:off x="10334753" y="2624437"/>
            <a:ext cx="458403" cy="2148313"/>
            <a:chOff x="8547425" y="1163775"/>
            <a:chExt cx="237975" cy="1115350"/>
          </a:xfrm>
        </p:grpSpPr>
        <p:sp>
          <p:nvSpPr>
            <p:cNvPr id="348" name="Google Shape;34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4" name="Google Shape;354;p11"/>
          <p:cNvGrpSpPr/>
          <p:nvPr/>
        </p:nvGrpSpPr>
        <p:grpSpPr>
          <a:xfrm flipH="1">
            <a:off x="723990" y="3222394"/>
            <a:ext cx="458415" cy="1579172"/>
            <a:chOff x="7968225" y="1691500"/>
            <a:chExt cx="190625" cy="656675"/>
          </a:xfrm>
        </p:grpSpPr>
        <p:sp>
          <p:nvSpPr>
            <p:cNvPr id="355" name="Google Shape;355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0" name="Google Shape;360;p11"/>
          <p:cNvGrpSpPr/>
          <p:nvPr/>
        </p:nvGrpSpPr>
        <p:grpSpPr>
          <a:xfrm flipH="1">
            <a:off x="146787" y="2321580"/>
            <a:ext cx="552864" cy="2591181"/>
            <a:chOff x="8547425" y="1163775"/>
            <a:chExt cx="237975" cy="1115350"/>
          </a:xfrm>
        </p:grpSpPr>
        <p:sp>
          <p:nvSpPr>
            <p:cNvPr id="361" name="Google Shape;36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7" name="Google Shape;367;p11"/>
          <p:cNvGrpSpPr/>
          <p:nvPr/>
        </p:nvGrpSpPr>
        <p:grpSpPr>
          <a:xfrm flipH="1">
            <a:off x="1419608" y="2754537"/>
            <a:ext cx="458403" cy="2148313"/>
            <a:chOff x="8547425" y="1163775"/>
            <a:chExt cx="237975" cy="1115350"/>
          </a:xfrm>
        </p:grpSpPr>
        <p:sp>
          <p:nvSpPr>
            <p:cNvPr id="368" name="Google Shape;36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4" name="Google Shape;374;p11"/>
          <p:cNvSpPr/>
          <p:nvPr/>
        </p:nvSpPr>
        <p:spPr>
          <a:xfrm>
            <a:off x="-343099" y="771257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11081057" y="720000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4333301" y="-123343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7" name="Google Shape;377;p11"/>
          <p:cNvSpPr txBox="1">
            <a:spLocks noGrp="1"/>
          </p:cNvSpPr>
          <p:nvPr>
            <p:ph type="title" hasCustomPrompt="1"/>
          </p:nvPr>
        </p:nvSpPr>
        <p:spPr>
          <a:xfrm>
            <a:off x="1857233" y="1191067"/>
            <a:ext cx="8477600" cy="30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8" name="Google Shape;378;p11"/>
          <p:cNvSpPr txBox="1">
            <a:spLocks noGrp="1"/>
          </p:cNvSpPr>
          <p:nvPr>
            <p:ph type="subTitle" idx="1"/>
          </p:nvPr>
        </p:nvSpPr>
        <p:spPr>
          <a:xfrm>
            <a:off x="1712000" y="5471132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179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712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61498" y="10630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8" name="Google Shape;418;p13"/>
          <p:cNvSpPr/>
          <p:nvPr/>
        </p:nvSpPr>
        <p:spPr>
          <a:xfrm flipH="1">
            <a:off x="896056" y="126818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9" name="Google Shape;419;p13"/>
          <p:cNvSpPr/>
          <p:nvPr/>
        </p:nvSpPr>
        <p:spPr>
          <a:xfrm>
            <a:off x="9115902" y="2141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0" name="Google Shape;420;p13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87025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1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98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title"/>
          </p:nvPr>
        </p:nvSpPr>
        <p:spPr>
          <a:xfrm>
            <a:off x="3189184" y="3690251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subTitle" idx="1"/>
          </p:nvPr>
        </p:nvSpPr>
        <p:spPr>
          <a:xfrm>
            <a:off x="1760200" y="1719067"/>
            <a:ext cx="867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 rot="248419">
            <a:off x="3565129" y="5293074"/>
            <a:ext cx="3631843" cy="1728364"/>
            <a:chOff x="4740748" y="4022919"/>
            <a:chExt cx="2723855" cy="1296260"/>
          </a:xfrm>
        </p:grpSpPr>
        <p:sp>
          <p:nvSpPr>
            <p:cNvPr id="436" name="Google Shape;436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4" name="Google Shape;444;p15"/>
          <p:cNvSpPr/>
          <p:nvPr/>
        </p:nvSpPr>
        <p:spPr>
          <a:xfrm rot="10800000">
            <a:off x="10233673" y="3618151"/>
            <a:ext cx="1967569" cy="3279432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45" name="Google Shape;445;p15"/>
          <p:cNvGrpSpPr/>
          <p:nvPr/>
        </p:nvGrpSpPr>
        <p:grpSpPr>
          <a:xfrm>
            <a:off x="631470" y="5855951"/>
            <a:ext cx="3166580" cy="1132452"/>
            <a:chOff x="377295" y="3991903"/>
            <a:chExt cx="3480268" cy="1282215"/>
          </a:xfrm>
        </p:grpSpPr>
        <p:sp>
          <p:nvSpPr>
            <p:cNvPr id="446" name="Google Shape;446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7" name="Google Shape;457;p15"/>
          <p:cNvGrpSpPr/>
          <p:nvPr/>
        </p:nvGrpSpPr>
        <p:grpSpPr>
          <a:xfrm flipH="1">
            <a:off x="6208170" y="5855951"/>
            <a:ext cx="3166580" cy="1132452"/>
            <a:chOff x="377295" y="3991903"/>
            <a:chExt cx="3480268" cy="1282215"/>
          </a:xfrm>
        </p:grpSpPr>
        <p:sp>
          <p:nvSpPr>
            <p:cNvPr id="458" name="Google Shape;458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69" name="Google Shape;469;p15"/>
          <p:cNvGrpSpPr/>
          <p:nvPr/>
        </p:nvGrpSpPr>
        <p:grpSpPr>
          <a:xfrm rot="248597">
            <a:off x="8435513" y="5709583"/>
            <a:ext cx="2699313" cy="1284580"/>
            <a:chOff x="4740748" y="4022919"/>
            <a:chExt cx="2723855" cy="1296260"/>
          </a:xfrm>
        </p:grpSpPr>
        <p:sp>
          <p:nvSpPr>
            <p:cNvPr id="470" name="Google Shape;470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8" name="Google Shape;478;p15"/>
          <p:cNvGrpSpPr/>
          <p:nvPr/>
        </p:nvGrpSpPr>
        <p:grpSpPr>
          <a:xfrm>
            <a:off x="10092867" y="3622168"/>
            <a:ext cx="2867445" cy="3377000"/>
            <a:chOff x="7569650" y="2716626"/>
            <a:chExt cx="2150584" cy="2532750"/>
          </a:xfrm>
        </p:grpSpPr>
        <p:sp>
          <p:nvSpPr>
            <p:cNvPr id="479" name="Google Shape;479;p15"/>
            <p:cNvSpPr/>
            <p:nvPr/>
          </p:nvSpPr>
          <p:spPr>
            <a:xfrm>
              <a:off x="8538375" y="4566075"/>
              <a:ext cx="320807" cy="683301"/>
            </a:xfrm>
            <a:custGeom>
              <a:avLst/>
              <a:gdLst/>
              <a:ahLst/>
              <a:cxnLst/>
              <a:rect l="l" t="t" r="r" b="b"/>
              <a:pathLst>
                <a:path w="8973" h="20452" extrusionOk="0">
                  <a:moveTo>
                    <a:pt x="0" y="0"/>
                  </a:moveTo>
                  <a:lnTo>
                    <a:pt x="0" y="20451"/>
                  </a:lnTo>
                  <a:lnTo>
                    <a:pt x="8973" y="20451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80" name="Google Shape;480;p15"/>
            <p:cNvGrpSpPr/>
            <p:nvPr/>
          </p:nvGrpSpPr>
          <p:grpSpPr>
            <a:xfrm>
              <a:off x="7569650" y="2716626"/>
              <a:ext cx="2150584" cy="2021609"/>
              <a:chOff x="7036250" y="2792826"/>
              <a:chExt cx="2150584" cy="2021609"/>
            </a:xfrm>
          </p:grpSpPr>
          <p:sp>
            <p:nvSpPr>
              <p:cNvPr id="481" name="Google Shape;481;p15"/>
              <p:cNvSpPr/>
              <p:nvPr/>
            </p:nvSpPr>
            <p:spPr>
              <a:xfrm>
                <a:off x="7036250" y="2792826"/>
                <a:ext cx="2150584" cy="2021609"/>
              </a:xfrm>
              <a:custGeom>
                <a:avLst/>
                <a:gdLst/>
                <a:ahLst/>
                <a:cxnLst/>
                <a:rect l="l" t="t" r="r" b="b"/>
                <a:pathLst>
                  <a:path w="60152" h="69819" extrusionOk="0">
                    <a:moveTo>
                      <a:pt x="32122" y="0"/>
                    </a:moveTo>
                    <a:cubicBezTo>
                      <a:pt x="31913" y="0"/>
                      <a:pt x="31699" y="11"/>
                      <a:pt x="31479" y="31"/>
                    </a:cubicBezTo>
                    <a:cubicBezTo>
                      <a:pt x="22707" y="858"/>
                      <a:pt x="17545" y="12011"/>
                      <a:pt x="17971" y="22863"/>
                    </a:cubicBezTo>
                    <a:cubicBezTo>
                      <a:pt x="17971" y="22863"/>
                      <a:pt x="17607" y="22747"/>
                      <a:pt x="16995" y="22747"/>
                    </a:cubicBezTo>
                    <a:cubicBezTo>
                      <a:pt x="15601" y="22747"/>
                      <a:pt x="12915" y="23352"/>
                      <a:pt x="10301" y="27325"/>
                    </a:cubicBezTo>
                    <a:cubicBezTo>
                      <a:pt x="6542" y="33039"/>
                      <a:pt x="9474" y="36222"/>
                      <a:pt x="9474" y="36222"/>
                    </a:cubicBezTo>
                    <a:cubicBezTo>
                      <a:pt x="9474" y="36222"/>
                      <a:pt x="9310" y="36200"/>
                      <a:pt x="9027" y="36200"/>
                    </a:cubicBezTo>
                    <a:cubicBezTo>
                      <a:pt x="7749" y="36200"/>
                      <a:pt x="4058" y="36653"/>
                      <a:pt x="2231" y="41660"/>
                    </a:cubicBezTo>
                    <a:cubicBezTo>
                      <a:pt x="1" y="47776"/>
                      <a:pt x="5565" y="53214"/>
                      <a:pt x="5565" y="53214"/>
                    </a:cubicBezTo>
                    <a:cubicBezTo>
                      <a:pt x="5565" y="53214"/>
                      <a:pt x="4186" y="63240"/>
                      <a:pt x="11154" y="66297"/>
                    </a:cubicBezTo>
                    <a:cubicBezTo>
                      <a:pt x="12858" y="67054"/>
                      <a:pt x="14439" y="67340"/>
                      <a:pt x="15853" y="67340"/>
                    </a:cubicBezTo>
                    <a:cubicBezTo>
                      <a:pt x="20201" y="67340"/>
                      <a:pt x="22983" y="64643"/>
                      <a:pt x="22983" y="64643"/>
                    </a:cubicBezTo>
                    <a:cubicBezTo>
                      <a:pt x="22983" y="64643"/>
                      <a:pt x="25263" y="69819"/>
                      <a:pt x="31150" y="69819"/>
                    </a:cubicBezTo>
                    <a:cubicBezTo>
                      <a:pt x="31435" y="69819"/>
                      <a:pt x="31729" y="69806"/>
                      <a:pt x="32031" y="69781"/>
                    </a:cubicBezTo>
                    <a:cubicBezTo>
                      <a:pt x="38572" y="69230"/>
                      <a:pt x="40652" y="64768"/>
                      <a:pt x="40652" y="64768"/>
                    </a:cubicBezTo>
                    <a:cubicBezTo>
                      <a:pt x="40652" y="64768"/>
                      <a:pt x="41710" y="65204"/>
                      <a:pt x="43339" y="65204"/>
                    </a:cubicBezTo>
                    <a:cubicBezTo>
                      <a:pt x="46133" y="65204"/>
                      <a:pt x="50607" y="63924"/>
                      <a:pt x="54312" y="56974"/>
                    </a:cubicBezTo>
                    <a:cubicBezTo>
                      <a:pt x="60151" y="45971"/>
                      <a:pt x="52632" y="39154"/>
                      <a:pt x="52632" y="39154"/>
                    </a:cubicBezTo>
                    <a:cubicBezTo>
                      <a:pt x="52632" y="39154"/>
                      <a:pt x="56267" y="30533"/>
                      <a:pt x="52783" y="20783"/>
                    </a:cubicBezTo>
                    <a:cubicBezTo>
                      <a:pt x="50934" y="15609"/>
                      <a:pt x="47794" y="14395"/>
                      <a:pt x="45253" y="14395"/>
                    </a:cubicBezTo>
                    <a:cubicBezTo>
                      <a:pt x="43006" y="14395"/>
                      <a:pt x="41229" y="15345"/>
                      <a:pt x="41229" y="15345"/>
                    </a:cubicBezTo>
                    <a:cubicBezTo>
                      <a:pt x="41229" y="15345"/>
                      <a:pt x="40300" y="0"/>
                      <a:pt x="3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8611628" y="4107024"/>
                <a:ext cx="317268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153" extrusionOk="0">
                    <a:moveTo>
                      <a:pt x="4820" y="1"/>
                    </a:moveTo>
                    <a:cubicBezTo>
                      <a:pt x="3334" y="1"/>
                      <a:pt x="3334" y="3524"/>
                      <a:pt x="3334" y="3524"/>
                    </a:cubicBezTo>
                    <a:cubicBezTo>
                      <a:pt x="3334" y="3524"/>
                      <a:pt x="2439" y="2227"/>
                      <a:pt x="1610" y="2227"/>
                    </a:cubicBezTo>
                    <a:cubicBezTo>
                      <a:pt x="1287" y="2227"/>
                      <a:pt x="974" y="2424"/>
                      <a:pt x="728" y="2973"/>
                    </a:cubicBezTo>
                    <a:cubicBezTo>
                      <a:pt x="1" y="4602"/>
                      <a:pt x="1856" y="5379"/>
                      <a:pt x="1856" y="5379"/>
                    </a:cubicBezTo>
                    <a:cubicBezTo>
                      <a:pt x="1856" y="5379"/>
                      <a:pt x="828" y="7684"/>
                      <a:pt x="1931" y="8336"/>
                    </a:cubicBezTo>
                    <a:cubicBezTo>
                      <a:pt x="2061" y="8411"/>
                      <a:pt x="2190" y="8444"/>
                      <a:pt x="2317" y="8444"/>
                    </a:cubicBezTo>
                    <a:cubicBezTo>
                      <a:pt x="3298" y="8444"/>
                      <a:pt x="4161" y="6481"/>
                      <a:pt x="4161" y="6481"/>
                    </a:cubicBezTo>
                    <a:cubicBezTo>
                      <a:pt x="4161" y="6481"/>
                      <a:pt x="4946" y="9153"/>
                      <a:pt x="6359" y="9153"/>
                    </a:cubicBezTo>
                    <a:cubicBezTo>
                      <a:pt x="6482" y="9153"/>
                      <a:pt x="6610" y="9132"/>
                      <a:pt x="6743" y="9088"/>
                    </a:cubicBezTo>
                    <a:cubicBezTo>
                      <a:pt x="8422" y="8537"/>
                      <a:pt x="6392" y="6206"/>
                      <a:pt x="6392" y="6206"/>
                    </a:cubicBezTo>
                    <a:cubicBezTo>
                      <a:pt x="6392" y="6206"/>
                      <a:pt x="8873" y="6130"/>
                      <a:pt x="8873" y="4552"/>
                    </a:cubicBezTo>
                    <a:cubicBezTo>
                      <a:pt x="8873" y="3622"/>
                      <a:pt x="7917" y="3431"/>
                      <a:pt x="7131" y="3431"/>
                    </a:cubicBezTo>
                    <a:cubicBezTo>
                      <a:pt x="6582" y="3431"/>
                      <a:pt x="6116" y="3524"/>
                      <a:pt x="6116" y="3524"/>
                    </a:cubicBezTo>
                    <a:cubicBezTo>
                      <a:pt x="6116" y="3524"/>
                      <a:pt x="6668" y="291"/>
                      <a:pt x="4988" y="15"/>
                    </a:cubicBezTo>
                    <a:cubicBezTo>
                      <a:pt x="4930" y="5"/>
                      <a:pt x="4874" y="1"/>
                      <a:pt x="48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8735306" y="4216765"/>
                <a:ext cx="78906" cy="65633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107" extrusionOk="0">
                    <a:moveTo>
                      <a:pt x="1103" y="1"/>
                    </a:moveTo>
                    <a:cubicBezTo>
                      <a:pt x="477" y="1"/>
                      <a:pt x="1" y="477"/>
                      <a:pt x="1" y="1054"/>
                    </a:cubicBezTo>
                    <a:cubicBezTo>
                      <a:pt x="1" y="1630"/>
                      <a:pt x="477" y="2106"/>
                      <a:pt x="1103" y="2106"/>
                    </a:cubicBezTo>
                    <a:cubicBezTo>
                      <a:pt x="1705" y="2106"/>
                      <a:pt x="2206" y="1630"/>
                      <a:pt x="2206" y="1054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7990487" y="4378964"/>
                <a:ext cx="361279" cy="317699"/>
              </a:xfrm>
              <a:custGeom>
                <a:avLst/>
                <a:gdLst/>
                <a:ahLst/>
                <a:cxnLst/>
                <a:rect l="l" t="t" r="r" b="b"/>
                <a:pathLst>
                  <a:path w="10105" h="10199" extrusionOk="0">
                    <a:moveTo>
                      <a:pt x="5142" y="1"/>
                    </a:moveTo>
                    <a:cubicBezTo>
                      <a:pt x="4991" y="1"/>
                      <a:pt x="4824" y="34"/>
                      <a:pt x="4641" y="107"/>
                    </a:cubicBezTo>
                    <a:cubicBezTo>
                      <a:pt x="2511" y="934"/>
                      <a:pt x="3639" y="3892"/>
                      <a:pt x="3639" y="3892"/>
                    </a:cubicBezTo>
                    <a:cubicBezTo>
                      <a:pt x="3639" y="3892"/>
                      <a:pt x="3611" y="3891"/>
                      <a:pt x="3561" y="3891"/>
                    </a:cubicBezTo>
                    <a:cubicBezTo>
                      <a:pt x="3034" y="3891"/>
                      <a:pt x="0" y="3975"/>
                      <a:pt x="756" y="5922"/>
                    </a:cubicBezTo>
                    <a:cubicBezTo>
                      <a:pt x="1069" y="6727"/>
                      <a:pt x="1596" y="6977"/>
                      <a:pt x="2131" y="6977"/>
                    </a:cubicBezTo>
                    <a:cubicBezTo>
                      <a:pt x="3012" y="6977"/>
                      <a:pt x="3914" y="6298"/>
                      <a:pt x="3914" y="6298"/>
                    </a:cubicBezTo>
                    <a:lnTo>
                      <a:pt x="3914" y="6298"/>
                    </a:lnTo>
                    <a:cubicBezTo>
                      <a:pt x="3914" y="6298"/>
                      <a:pt x="2611" y="9907"/>
                      <a:pt x="3714" y="10182"/>
                    </a:cubicBezTo>
                    <a:cubicBezTo>
                      <a:pt x="3759" y="10193"/>
                      <a:pt x="3803" y="10199"/>
                      <a:pt x="3847" y="10199"/>
                    </a:cubicBezTo>
                    <a:cubicBezTo>
                      <a:pt x="4906" y="10199"/>
                      <a:pt x="5669" y="7125"/>
                      <a:pt x="5669" y="7125"/>
                    </a:cubicBezTo>
                    <a:cubicBezTo>
                      <a:pt x="5669" y="7125"/>
                      <a:pt x="6517" y="8283"/>
                      <a:pt x="7661" y="8283"/>
                    </a:cubicBezTo>
                    <a:cubicBezTo>
                      <a:pt x="7935" y="8283"/>
                      <a:pt x="8226" y="8217"/>
                      <a:pt x="8526" y="8052"/>
                    </a:cubicBezTo>
                    <a:cubicBezTo>
                      <a:pt x="10105" y="7225"/>
                      <a:pt x="8175" y="5195"/>
                      <a:pt x="8175" y="5195"/>
                    </a:cubicBezTo>
                    <a:cubicBezTo>
                      <a:pt x="8175" y="5195"/>
                      <a:pt x="10105" y="3441"/>
                      <a:pt x="9453" y="2137"/>
                    </a:cubicBezTo>
                    <a:cubicBezTo>
                      <a:pt x="9340" y="1902"/>
                      <a:pt x="9178" y="1806"/>
                      <a:pt x="8988" y="1806"/>
                    </a:cubicBezTo>
                    <a:cubicBezTo>
                      <a:pt x="8127" y="1806"/>
                      <a:pt x="6696" y="3791"/>
                      <a:pt x="6696" y="3791"/>
                    </a:cubicBezTo>
                    <a:cubicBezTo>
                      <a:pt x="6696" y="3791"/>
                      <a:pt x="6759" y="1"/>
                      <a:pt x="51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8147453" y="4504872"/>
                <a:ext cx="88738" cy="6170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981" extrusionOk="0">
                    <a:moveTo>
                      <a:pt x="1254" y="0"/>
                    </a:moveTo>
                    <a:cubicBezTo>
                      <a:pt x="552" y="0"/>
                      <a:pt x="0" y="451"/>
                      <a:pt x="0" y="1003"/>
                    </a:cubicBezTo>
                    <a:cubicBezTo>
                      <a:pt x="0" y="1529"/>
                      <a:pt x="552" y="1980"/>
                      <a:pt x="1254" y="1980"/>
                    </a:cubicBezTo>
                    <a:cubicBezTo>
                      <a:pt x="1930" y="1980"/>
                      <a:pt x="2482" y="1529"/>
                      <a:pt x="2482" y="1003"/>
                    </a:cubicBezTo>
                    <a:cubicBezTo>
                      <a:pt x="2482" y="451"/>
                      <a:pt x="1930" y="0"/>
                      <a:pt x="12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7418051" y="4165039"/>
                <a:ext cx="337825" cy="262750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8435" extrusionOk="0">
                    <a:moveTo>
                      <a:pt x="6305" y="0"/>
                    </a:moveTo>
                    <a:cubicBezTo>
                      <a:pt x="5510" y="0"/>
                      <a:pt x="4261" y="2128"/>
                      <a:pt x="4261" y="2128"/>
                    </a:cubicBezTo>
                    <a:cubicBezTo>
                      <a:pt x="4261" y="2128"/>
                      <a:pt x="2842" y="92"/>
                      <a:pt x="1911" y="92"/>
                    </a:cubicBezTo>
                    <a:cubicBezTo>
                      <a:pt x="1702" y="92"/>
                      <a:pt x="1517" y="195"/>
                      <a:pt x="1378" y="449"/>
                    </a:cubicBezTo>
                    <a:cubicBezTo>
                      <a:pt x="652" y="1827"/>
                      <a:pt x="2030" y="3406"/>
                      <a:pt x="2030" y="3406"/>
                    </a:cubicBezTo>
                    <a:cubicBezTo>
                      <a:pt x="2030" y="3406"/>
                      <a:pt x="0" y="4334"/>
                      <a:pt x="727" y="5537"/>
                    </a:cubicBezTo>
                    <a:cubicBezTo>
                      <a:pt x="934" y="5868"/>
                      <a:pt x="1226" y="5989"/>
                      <a:pt x="1539" y="5989"/>
                    </a:cubicBezTo>
                    <a:cubicBezTo>
                      <a:pt x="2361" y="5989"/>
                      <a:pt x="3333" y="5161"/>
                      <a:pt x="3333" y="5161"/>
                    </a:cubicBezTo>
                    <a:lnTo>
                      <a:pt x="3333" y="5161"/>
                    </a:lnTo>
                    <a:cubicBezTo>
                      <a:pt x="3333" y="5161"/>
                      <a:pt x="2582" y="8143"/>
                      <a:pt x="4336" y="8419"/>
                    </a:cubicBezTo>
                    <a:cubicBezTo>
                      <a:pt x="4403" y="8429"/>
                      <a:pt x="4466" y="8434"/>
                      <a:pt x="4526" y="8434"/>
                    </a:cubicBezTo>
                    <a:cubicBezTo>
                      <a:pt x="6067" y="8434"/>
                      <a:pt x="5464" y="5161"/>
                      <a:pt x="5464" y="5161"/>
                    </a:cubicBezTo>
                    <a:lnTo>
                      <a:pt x="5464" y="5161"/>
                    </a:lnTo>
                    <a:cubicBezTo>
                      <a:pt x="5464" y="5161"/>
                      <a:pt x="6321" y="5862"/>
                      <a:pt x="7198" y="5862"/>
                    </a:cubicBezTo>
                    <a:cubicBezTo>
                      <a:pt x="7636" y="5862"/>
                      <a:pt x="8079" y="5687"/>
                      <a:pt x="8421" y="5161"/>
                    </a:cubicBezTo>
                    <a:cubicBezTo>
                      <a:pt x="9449" y="3607"/>
                      <a:pt x="6667" y="2755"/>
                      <a:pt x="6667" y="2755"/>
                    </a:cubicBezTo>
                    <a:cubicBezTo>
                      <a:pt x="6667" y="2755"/>
                      <a:pt x="7394" y="1752"/>
                      <a:pt x="6742" y="349"/>
                    </a:cubicBezTo>
                    <a:cubicBezTo>
                      <a:pt x="6630" y="102"/>
                      <a:pt x="6478" y="0"/>
                      <a:pt x="6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7531196" y="4259241"/>
                <a:ext cx="76186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081" extrusionOk="0">
                    <a:moveTo>
                      <a:pt x="1104" y="1"/>
                    </a:moveTo>
                    <a:cubicBezTo>
                      <a:pt x="477" y="1"/>
                      <a:pt x="1" y="452"/>
                      <a:pt x="1" y="1053"/>
                    </a:cubicBezTo>
                    <a:cubicBezTo>
                      <a:pt x="1" y="1630"/>
                      <a:pt x="477" y="2081"/>
                      <a:pt x="1104" y="2081"/>
                    </a:cubicBezTo>
                    <a:cubicBezTo>
                      <a:pt x="1705" y="2081"/>
                      <a:pt x="2207" y="1630"/>
                      <a:pt x="2207" y="1053"/>
                    </a:cubicBezTo>
                    <a:cubicBezTo>
                      <a:pt x="2207" y="452"/>
                      <a:pt x="1705" y="1"/>
                      <a:pt x="1104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8055556" y="3758081"/>
                <a:ext cx="337861" cy="27109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703" extrusionOk="0">
                    <a:moveTo>
                      <a:pt x="6176" y="0"/>
                    </a:moveTo>
                    <a:cubicBezTo>
                      <a:pt x="6156" y="0"/>
                      <a:pt x="6137" y="1"/>
                      <a:pt x="6116" y="2"/>
                    </a:cubicBezTo>
                    <a:cubicBezTo>
                      <a:pt x="4713" y="103"/>
                      <a:pt x="3710" y="3887"/>
                      <a:pt x="3710" y="3887"/>
                    </a:cubicBezTo>
                    <a:cubicBezTo>
                      <a:pt x="3710" y="3887"/>
                      <a:pt x="2423" y="2433"/>
                      <a:pt x="1543" y="2433"/>
                    </a:cubicBezTo>
                    <a:cubicBezTo>
                      <a:pt x="1292" y="2433"/>
                      <a:pt x="1073" y="2553"/>
                      <a:pt x="928" y="2859"/>
                    </a:cubicBezTo>
                    <a:cubicBezTo>
                      <a:pt x="276" y="4263"/>
                      <a:pt x="2307" y="5291"/>
                      <a:pt x="2307" y="5291"/>
                    </a:cubicBezTo>
                    <a:cubicBezTo>
                      <a:pt x="2307" y="5291"/>
                      <a:pt x="1" y="7421"/>
                      <a:pt x="1580" y="8423"/>
                    </a:cubicBezTo>
                    <a:cubicBezTo>
                      <a:pt x="1826" y="8584"/>
                      <a:pt x="2070" y="8651"/>
                      <a:pt x="2306" y="8651"/>
                    </a:cubicBezTo>
                    <a:cubicBezTo>
                      <a:pt x="3584" y="8651"/>
                      <a:pt x="4637" y="6669"/>
                      <a:pt x="4637" y="6669"/>
                    </a:cubicBezTo>
                    <a:cubicBezTo>
                      <a:pt x="4637" y="6669"/>
                      <a:pt x="5427" y="8703"/>
                      <a:pt x="6492" y="8703"/>
                    </a:cubicBezTo>
                    <a:cubicBezTo>
                      <a:pt x="6517" y="8703"/>
                      <a:pt x="6542" y="8701"/>
                      <a:pt x="6567" y="8699"/>
                    </a:cubicBezTo>
                    <a:cubicBezTo>
                      <a:pt x="7695" y="8624"/>
                      <a:pt x="7144" y="5742"/>
                      <a:pt x="7144" y="5742"/>
                    </a:cubicBezTo>
                    <a:cubicBezTo>
                      <a:pt x="7144" y="5742"/>
                      <a:pt x="9449" y="5291"/>
                      <a:pt x="8898" y="4163"/>
                    </a:cubicBezTo>
                    <a:cubicBezTo>
                      <a:pt x="8480" y="3326"/>
                      <a:pt x="7355" y="3225"/>
                      <a:pt x="6836" y="3225"/>
                    </a:cubicBezTo>
                    <a:cubicBezTo>
                      <a:pt x="6671" y="3225"/>
                      <a:pt x="6567" y="3235"/>
                      <a:pt x="6567" y="3235"/>
                    </a:cubicBezTo>
                    <a:cubicBezTo>
                      <a:pt x="6567" y="3235"/>
                      <a:pt x="7467" y="0"/>
                      <a:pt x="61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91" name="Google Shape;491;p15"/>
            <p:cNvSpPr/>
            <p:nvPr/>
          </p:nvSpPr>
          <p:spPr>
            <a:xfrm>
              <a:off x="8713516" y="3786572"/>
              <a:ext cx="88738" cy="61708"/>
            </a:xfrm>
            <a:custGeom>
              <a:avLst/>
              <a:gdLst/>
              <a:ahLst/>
              <a:cxnLst/>
              <a:rect l="l" t="t" r="r" b="b"/>
              <a:pathLst>
                <a:path w="2482" h="1981" extrusionOk="0">
                  <a:moveTo>
                    <a:pt x="1254" y="0"/>
                  </a:moveTo>
                  <a:cubicBezTo>
                    <a:pt x="552" y="0"/>
                    <a:pt x="0" y="451"/>
                    <a:pt x="0" y="1003"/>
                  </a:cubicBezTo>
                  <a:cubicBezTo>
                    <a:pt x="0" y="1529"/>
                    <a:pt x="552" y="1980"/>
                    <a:pt x="1254" y="1980"/>
                  </a:cubicBezTo>
                  <a:cubicBezTo>
                    <a:pt x="1930" y="1980"/>
                    <a:pt x="2482" y="1529"/>
                    <a:pt x="2482" y="1003"/>
                  </a:cubicBezTo>
                  <a:cubicBezTo>
                    <a:pt x="2482" y="451"/>
                    <a:pt x="1930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92" name="Google Shape;492;p15"/>
            <p:cNvGrpSpPr/>
            <p:nvPr/>
          </p:nvGrpSpPr>
          <p:grpSpPr>
            <a:xfrm>
              <a:off x="9086769" y="3332096"/>
              <a:ext cx="324382" cy="285116"/>
              <a:chOff x="7544369" y="3544921"/>
              <a:chExt cx="324382" cy="285116"/>
            </a:xfrm>
          </p:grpSpPr>
          <p:sp>
            <p:nvSpPr>
              <p:cNvPr id="493" name="Google Shape;493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95" name="Google Shape;495;p15"/>
            <p:cNvGrpSpPr/>
            <p:nvPr/>
          </p:nvGrpSpPr>
          <p:grpSpPr>
            <a:xfrm>
              <a:off x="8534969" y="3087721"/>
              <a:ext cx="324382" cy="285116"/>
              <a:chOff x="7544369" y="3544921"/>
              <a:chExt cx="324382" cy="285116"/>
            </a:xfrm>
          </p:grpSpPr>
          <p:sp>
            <p:nvSpPr>
              <p:cNvPr id="496" name="Google Shape;496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98" name="Google Shape;498;p15"/>
          <p:cNvGrpSpPr/>
          <p:nvPr/>
        </p:nvGrpSpPr>
        <p:grpSpPr>
          <a:xfrm>
            <a:off x="-811451" y="2610051"/>
            <a:ext cx="2929121" cy="4332997"/>
            <a:chOff x="-608589" y="1957538"/>
            <a:chExt cx="2196841" cy="3249748"/>
          </a:xfrm>
        </p:grpSpPr>
        <p:sp>
          <p:nvSpPr>
            <p:cNvPr id="499" name="Google Shape;499;p15"/>
            <p:cNvSpPr/>
            <p:nvPr/>
          </p:nvSpPr>
          <p:spPr>
            <a:xfrm>
              <a:off x="192836" y="3638013"/>
              <a:ext cx="432775" cy="1569273"/>
            </a:xfrm>
            <a:custGeom>
              <a:avLst/>
              <a:gdLst/>
              <a:ahLst/>
              <a:cxnLst/>
              <a:rect l="l" t="t" r="r" b="b"/>
              <a:pathLst>
                <a:path w="4588" h="13083" extrusionOk="0">
                  <a:moveTo>
                    <a:pt x="1" y="0"/>
                  </a:moveTo>
                  <a:lnTo>
                    <a:pt x="1" y="13083"/>
                  </a:lnTo>
                  <a:lnTo>
                    <a:pt x="4587" y="13083"/>
                  </a:lnTo>
                  <a:lnTo>
                    <a:pt x="45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>
              <a:off x="-608589" y="1957538"/>
              <a:ext cx="2196841" cy="2154562"/>
              <a:chOff x="94650" y="2637525"/>
              <a:chExt cx="2196841" cy="2154562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94650" y="2637525"/>
                <a:ext cx="2196841" cy="2154562"/>
              </a:xfrm>
              <a:custGeom>
                <a:avLst/>
                <a:gdLst/>
                <a:ahLst/>
                <a:cxnLst/>
                <a:rect l="l" t="t" r="r" b="b"/>
                <a:pathLst>
                  <a:path w="30753" h="39575" extrusionOk="0">
                    <a:moveTo>
                      <a:pt x="15539" y="0"/>
                    </a:moveTo>
                    <a:cubicBezTo>
                      <a:pt x="11354" y="0"/>
                      <a:pt x="10427" y="6667"/>
                      <a:pt x="10427" y="6667"/>
                    </a:cubicBezTo>
                    <a:cubicBezTo>
                      <a:pt x="10427" y="6667"/>
                      <a:pt x="9939" y="6216"/>
                      <a:pt x="9100" y="6216"/>
                    </a:cubicBezTo>
                    <a:cubicBezTo>
                      <a:pt x="8105" y="6216"/>
                      <a:pt x="6617" y="6851"/>
                      <a:pt x="4863" y="9625"/>
                    </a:cubicBezTo>
                    <a:cubicBezTo>
                      <a:pt x="1629" y="14737"/>
                      <a:pt x="4086" y="21955"/>
                      <a:pt x="4086" y="21955"/>
                    </a:cubicBezTo>
                    <a:cubicBezTo>
                      <a:pt x="4086" y="21955"/>
                      <a:pt x="4028" y="21945"/>
                      <a:pt x="3927" y="21945"/>
                    </a:cubicBezTo>
                    <a:cubicBezTo>
                      <a:pt x="3339" y="21945"/>
                      <a:pt x="1287" y="22292"/>
                      <a:pt x="752" y="27043"/>
                    </a:cubicBezTo>
                    <a:cubicBezTo>
                      <a:pt x="0" y="33610"/>
                      <a:pt x="4587" y="34211"/>
                      <a:pt x="4587" y="34211"/>
                    </a:cubicBezTo>
                    <a:cubicBezTo>
                      <a:pt x="4587" y="34211"/>
                      <a:pt x="4161" y="39575"/>
                      <a:pt x="8647" y="39575"/>
                    </a:cubicBezTo>
                    <a:cubicBezTo>
                      <a:pt x="13133" y="39575"/>
                      <a:pt x="14086" y="35815"/>
                      <a:pt x="14086" y="35815"/>
                    </a:cubicBezTo>
                    <a:cubicBezTo>
                      <a:pt x="14086" y="35815"/>
                      <a:pt x="17276" y="38896"/>
                      <a:pt x="20576" y="38896"/>
                    </a:cubicBezTo>
                    <a:cubicBezTo>
                      <a:pt x="20810" y="38896"/>
                      <a:pt x="21045" y="38881"/>
                      <a:pt x="21279" y="38848"/>
                    </a:cubicBezTo>
                    <a:cubicBezTo>
                      <a:pt x="24838" y="38321"/>
                      <a:pt x="25138" y="35088"/>
                      <a:pt x="25138" y="35088"/>
                    </a:cubicBezTo>
                    <a:cubicBezTo>
                      <a:pt x="25138" y="35088"/>
                      <a:pt x="28246" y="35088"/>
                      <a:pt x="29499" y="30803"/>
                    </a:cubicBezTo>
                    <a:cubicBezTo>
                      <a:pt x="30752" y="26517"/>
                      <a:pt x="27018" y="23284"/>
                      <a:pt x="27018" y="23284"/>
                    </a:cubicBezTo>
                    <a:cubicBezTo>
                      <a:pt x="28898" y="20251"/>
                      <a:pt x="27770" y="12833"/>
                      <a:pt x="25364" y="10953"/>
                    </a:cubicBezTo>
                    <a:cubicBezTo>
                      <a:pt x="24835" y="10539"/>
                      <a:pt x="24336" y="10378"/>
                      <a:pt x="23880" y="10378"/>
                    </a:cubicBezTo>
                    <a:cubicBezTo>
                      <a:pt x="22261" y="10378"/>
                      <a:pt x="21178" y="12406"/>
                      <a:pt x="21178" y="12406"/>
                    </a:cubicBezTo>
                    <a:cubicBezTo>
                      <a:pt x="21705" y="6893"/>
                      <a:pt x="19725" y="0"/>
                      <a:pt x="15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515422" y="3363736"/>
                <a:ext cx="410037" cy="32350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499" extrusionOk="0">
                    <a:moveTo>
                      <a:pt x="1895" y="1"/>
                    </a:moveTo>
                    <a:cubicBezTo>
                      <a:pt x="1812" y="1"/>
                      <a:pt x="1731" y="29"/>
                      <a:pt x="1654" y="94"/>
                    </a:cubicBezTo>
                    <a:cubicBezTo>
                      <a:pt x="1028" y="620"/>
                      <a:pt x="1654" y="2500"/>
                      <a:pt x="1654" y="2500"/>
                    </a:cubicBezTo>
                    <a:cubicBezTo>
                      <a:pt x="1654" y="2500"/>
                      <a:pt x="0" y="2600"/>
                      <a:pt x="351" y="3603"/>
                    </a:cubicBezTo>
                    <a:cubicBezTo>
                      <a:pt x="496" y="3980"/>
                      <a:pt x="810" y="4096"/>
                      <a:pt x="1140" y="4096"/>
                    </a:cubicBezTo>
                    <a:cubicBezTo>
                      <a:pt x="1664" y="4096"/>
                      <a:pt x="2231" y="3803"/>
                      <a:pt x="2231" y="3803"/>
                    </a:cubicBezTo>
                    <a:lnTo>
                      <a:pt x="2231" y="3803"/>
                    </a:lnTo>
                    <a:cubicBezTo>
                      <a:pt x="2231" y="3803"/>
                      <a:pt x="1504" y="5257"/>
                      <a:pt x="2657" y="5482"/>
                    </a:cubicBezTo>
                    <a:cubicBezTo>
                      <a:pt x="2718" y="5493"/>
                      <a:pt x="2776" y="5498"/>
                      <a:pt x="2831" y="5498"/>
                    </a:cubicBezTo>
                    <a:cubicBezTo>
                      <a:pt x="3804" y="5498"/>
                      <a:pt x="3760" y="3904"/>
                      <a:pt x="3760" y="3904"/>
                    </a:cubicBezTo>
                    <a:lnTo>
                      <a:pt x="3760" y="3904"/>
                    </a:lnTo>
                    <a:cubicBezTo>
                      <a:pt x="3760" y="3904"/>
                      <a:pt x="4033" y="4018"/>
                      <a:pt x="4359" y="4018"/>
                    </a:cubicBezTo>
                    <a:cubicBezTo>
                      <a:pt x="4733" y="4018"/>
                      <a:pt x="5176" y="3868"/>
                      <a:pt x="5364" y="3227"/>
                    </a:cubicBezTo>
                    <a:cubicBezTo>
                      <a:pt x="5740" y="2024"/>
                      <a:pt x="4211" y="1924"/>
                      <a:pt x="4211" y="1924"/>
                    </a:cubicBezTo>
                    <a:cubicBezTo>
                      <a:pt x="4211" y="1924"/>
                      <a:pt x="5313" y="921"/>
                      <a:pt x="4912" y="370"/>
                    </a:cubicBezTo>
                    <a:cubicBezTo>
                      <a:pt x="4849" y="284"/>
                      <a:pt x="4767" y="248"/>
                      <a:pt x="4672" y="248"/>
                    </a:cubicBezTo>
                    <a:cubicBezTo>
                      <a:pt x="4128" y="248"/>
                      <a:pt x="3183" y="1447"/>
                      <a:pt x="3183" y="1447"/>
                    </a:cubicBezTo>
                    <a:cubicBezTo>
                      <a:pt x="3183" y="1447"/>
                      <a:pt x="2489" y="1"/>
                      <a:pt x="18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85517" y="3493107"/>
                <a:ext cx="89579" cy="6641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52"/>
                    </a:cubicBezTo>
                    <a:cubicBezTo>
                      <a:pt x="0" y="877"/>
                      <a:pt x="276" y="1128"/>
                      <a:pt x="627" y="1128"/>
                    </a:cubicBezTo>
                    <a:cubicBezTo>
                      <a:pt x="978" y="1128"/>
                      <a:pt x="1253" y="877"/>
                      <a:pt x="1253" y="552"/>
                    </a:cubicBezTo>
                    <a:cubicBezTo>
                      <a:pt x="1253" y="251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1032851" y="2929379"/>
                <a:ext cx="365319" cy="30362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161" extrusionOk="0">
                    <a:moveTo>
                      <a:pt x="2297" y="1"/>
                    </a:moveTo>
                    <a:cubicBezTo>
                      <a:pt x="2268" y="1"/>
                      <a:pt x="2237" y="3"/>
                      <a:pt x="2206" y="8"/>
                    </a:cubicBezTo>
                    <a:cubicBezTo>
                      <a:pt x="1253" y="184"/>
                      <a:pt x="1579" y="1988"/>
                      <a:pt x="1579" y="1988"/>
                    </a:cubicBezTo>
                    <a:cubicBezTo>
                      <a:pt x="1579" y="1988"/>
                      <a:pt x="1318" y="1938"/>
                      <a:pt x="1008" y="1938"/>
                    </a:cubicBezTo>
                    <a:cubicBezTo>
                      <a:pt x="556" y="1938"/>
                      <a:pt x="0" y="2044"/>
                      <a:pt x="0" y="2565"/>
                    </a:cubicBezTo>
                    <a:cubicBezTo>
                      <a:pt x="0" y="3467"/>
                      <a:pt x="1429" y="3517"/>
                      <a:pt x="1429" y="3517"/>
                    </a:cubicBezTo>
                    <a:cubicBezTo>
                      <a:pt x="1429" y="3517"/>
                      <a:pt x="276" y="4820"/>
                      <a:pt x="1203" y="5121"/>
                    </a:cubicBezTo>
                    <a:cubicBezTo>
                      <a:pt x="1283" y="5148"/>
                      <a:pt x="1360" y="5161"/>
                      <a:pt x="1434" y="5161"/>
                    </a:cubicBezTo>
                    <a:cubicBezTo>
                      <a:pt x="2240" y="5161"/>
                      <a:pt x="2682" y="3667"/>
                      <a:pt x="2682" y="3667"/>
                    </a:cubicBezTo>
                    <a:cubicBezTo>
                      <a:pt x="2682" y="3667"/>
                      <a:pt x="3177" y="4776"/>
                      <a:pt x="3727" y="4776"/>
                    </a:cubicBezTo>
                    <a:cubicBezTo>
                      <a:pt x="3796" y="4776"/>
                      <a:pt x="3866" y="4759"/>
                      <a:pt x="3935" y="4720"/>
                    </a:cubicBezTo>
                    <a:cubicBezTo>
                      <a:pt x="4562" y="4344"/>
                      <a:pt x="3985" y="3041"/>
                      <a:pt x="3985" y="3041"/>
                    </a:cubicBezTo>
                    <a:cubicBezTo>
                      <a:pt x="3985" y="3041"/>
                      <a:pt x="5113" y="2314"/>
                      <a:pt x="4612" y="1211"/>
                    </a:cubicBezTo>
                    <a:cubicBezTo>
                      <a:pt x="4493" y="961"/>
                      <a:pt x="4351" y="864"/>
                      <a:pt x="4204" y="864"/>
                    </a:cubicBezTo>
                    <a:cubicBezTo>
                      <a:pt x="3703" y="864"/>
                      <a:pt x="3133" y="1988"/>
                      <a:pt x="3133" y="1988"/>
                    </a:cubicBezTo>
                    <a:cubicBezTo>
                      <a:pt x="3133" y="1988"/>
                      <a:pt x="3133" y="1"/>
                      <a:pt x="2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1163512" y="3046337"/>
                <a:ext cx="89651" cy="70831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04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02"/>
                    </a:cubicBezTo>
                    <a:cubicBezTo>
                      <a:pt x="1" y="928"/>
                      <a:pt x="277" y="1203"/>
                      <a:pt x="627" y="1203"/>
                    </a:cubicBezTo>
                    <a:cubicBezTo>
                      <a:pt x="953" y="1203"/>
                      <a:pt x="1254" y="928"/>
                      <a:pt x="1254" y="602"/>
                    </a:cubicBezTo>
                    <a:cubicBezTo>
                      <a:pt x="1254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1486627" y="3448689"/>
                <a:ext cx="409251" cy="33856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5755" extrusionOk="0">
                    <a:moveTo>
                      <a:pt x="2914" y="0"/>
                    </a:moveTo>
                    <a:cubicBezTo>
                      <a:pt x="2833" y="0"/>
                      <a:pt x="2743" y="17"/>
                      <a:pt x="2646" y="53"/>
                    </a:cubicBezTo>
                    <a:cubicBezTo>
                      <a:pt x="1443" y="530"/>
                      <a:pt x="2069" y="2209"/>
                      <a:pt x="2069" y="2209"/>
                    </a:cubicBezTo>
                    <a:cubicBezTo>
                      <a:pt x="2069" y="2209"/>
                      <a:pt x="2057" y="2209"/>
                      <a:pt x="2034" y="2209"/>
                    </a:cubicBezTo>
                    <a:cubicBezTo>
                      <a:pt x="1761" y="2209"/>
                      <a:pt x="1" y="2251"/>
                      <a:pt x="440" y="3362"/>
                    </a:cubicBezTo>
                    <a:cubicBezTo>
                      <a:pt x="619" y="3813"/>
                      <a:pt x="914" y="3954"/>
                      <a:pt x="1213" y="3954"/>
                    </a:cubicBezTo>
                    <a:cubicBezTo>
                      <a:pt x="1711" y="3954"/>
                      <a:pt x="2220" y="3562"/>
                      <a:pt x="2220" y="3562"/>
                    </a:cubicBezTo>
                    <a:lnTo>
                      <a:pt x="2220" y="3562"/>
                    </a:lnTo>
                    <a:cubicBezTo>
                      <a:pt x="2220" y="3563"/>
                      <a:pt x="1493" y="5592"/>
                      <a:pt x="2120" y="5743"/>
                    </a:cubicBezTo>
                    <a:cubicBezTo>
                      <a:pt x="2147" y="5751"/>
                      <a:pt x="2175" y="5754"/>
                      <a:pt x="2202" y="5754"/>
                    </a:cubicBezTo>
                    <a:cubicBezTo>
                      <a:pt x="2788" y="5754"/>
                      <a:pt x="3222" y="4038"/>
                      <a:pt x="3222" y="4038"/>
                    </a:cubicBezTo>
                    <a:cubicBezTo>
                      <a:pt x="3222" y="4038"/>
                      <a:pt x="3702" y="4684"/>
                      <a:pt x="4353" y="4684"/>
                    </a:cubicBezTo>
                    <a:cubicBezTo>
                      <a:pt x="4503" y="4684"/>
                      <a:pt x="4662" y="4649"/>
                      <a:pt x="4826" y="4565"/>
                    </a:cubicBezTo>
                    <a:cubicBezTo>
                      <a:pt x="5729" y="4089"/>
                      <a:pt x="4626" y="2936"/>
                      <a:pt x="4626" y="2936"/>
                    </a:cubicBezTo>
                    <a:cubicBezTo>
                      <a:pt x="4626" y="2936"/>
                      <a:pt x="5729" y="1933"/>
                      <a:pt x="5353" y="1206"/>
                    </a:cubicBezTo>
                    <a:cubicBezTo>
                      <a:pt x="5286" y="1077"/>
                      <a:pt x="5193" y="1024"/>
                      <a:pt x="5085" y="1024"/>
                    </a:cubicBezTo>
                    <a:cubicBezTo>
                      <a:pt x="4587" y="1024"/>
                      <a:pt x="3774" y="2159"/>
                      <a:pt x="3774" y="2159"/>
                    </a:cubicBezTo>
                    <a:cubicBezTo>
                      <a:pt x="3774" y="2159"/>
                      <a:pt x="3837" y="0"/>
                      <a:pt x="29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1664866" y="3583061"/>
                <a:ext cx="100295" cy="6636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28" extrusionOk="0">
                    <a:moveTo>
                      <a:pt x="702" y="0"/>
                    </a:moveTo>
                    <a:cubicBezTo>
                      <a:pt x="326" y="0"/>
                      <a:pt x="0" y="251"/>
                      <a:pt x="0" y="577"/>
                    </a:cubicBezTo>
                    <a:cubicBezTo>
                      <a:pt x="0" y="877"/>
                      <a:pt x="326" y="1128"/>
                      <a:pt x="702" y="1128"/>
                    </a:cubicBezTo>
                    <a:cubicBezTo>
                      <a:pt x="1078" y="1128"/>
                      <a:pt x="1404" y="877"/>
                      <a:pt x="1404" y="577"/>
                    </a:cubicBezTo>
                    <a:cubicBezTo>
                      <a:pt x="1404" y="251"/>
                      <a:pt x="1078" y="0"/>
                      <a:pt x="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02240" y="3987597"/>
                <a:ext cx="379677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753" extrusionOk="0">
                    <a:moveTo>
                      <a:pt x="3547" y="1"/>
                    </a:moveTo>
                    <a:cubicBezTo>
                      <a:pt x="3091" y="1"/>
                      <a:pt x="2407" y="1186"/>
                      <a:pt x="2407" y="1186"/>
                    </a:cubicBezTo>
                    <a:cubicBezTo>
                      <a:pt x="2407" y="1186"/>
                      <a:pt x="1609" y="55"/>
                      <a:pt x="1083" y="55"/>
                    </a:cubicBezTo>
                    <a:cubicBezTo>
                      <a:pt x="963" y="55"/>
                      <a:pt x="857" y="114"/>
                      <a:pt x="778" y="258"/>
                    </a:cubicBezTo>
                    <a:cubicBezTo>
                      <a:pt x="377" y="1035"/>
                      <a:pt x="1154" y="1913"/>
                      <a:pt x="1154" y="1913"/>
                    </a:cubicBezTo>
                    <a:cubicBezTo>
                      <a:pt x="1154" y="1913"/>
                      <a:pt x="1" y="2439"/>
                      <a:pt x="427" y="3116"/>
                    </a:cubicBezTo>
                    <a:cubicBezTo>
                      <a:pt x="539" y="3304"/>
                      <a:pt x="701" y="3372"/>
                      <a:pt x="877" y="3372"/>
                    </a:cubicBezTo>
                    <a:cubicBezTo>
                      <a:pt x="1332" y="3372"/>
                      <a:pt x="1881" y="2915"/>
                      <a:pt x="1881" y="2915"/>
                    </a:cubicBezTo>
                    <a:lnTo>
                      <a:pt x="1881" y="2915"/>
                    </a:lnTo>
                    <a:cubicBezTo>
                      <a:pt x="1881" y="2915"/>
                      <a:pt x="1455" y="4594"/>
                      <a:pt x="2457" y="4745"/>
                    </a:cubicBezTo>
                    <a:cubicBezTo>
                      <a:pt x="2493" y="4750"/>
                      <a:pt x="2527" y="4753"/>
                      <a:pt x="2559" y="4753"/>
                    </a:cubicBezTo>
                    <a:cubicBezTo>
                      <a:pt x="3409" y="4753"/>
                      <a:pt x="3084" y="2915"/>
                      <a:pt x="3084" y="2915"/>
                    </a:cubicBezTo>
                    <a:lnTo>
                      <a:pt x="3084" y="2915"/>
                    </a:lnTo>
                    <a:cubicBezTo>
                      <a:pt x="3084" y="2915"/>
                      <a:pt x="3574" y="3305"/>
                      <a:pt x="4071" y="3305"/>
                    </a:cubicBezTo>
                    <a:cubicBezTo>
                      <a:pt x="4320" y="3305"/>
                      <a:pt x="4571" y="3207"/>
                      <a:pt x="4763" y="2915"/>
                    </a:cubicBezTo>
                    <a:cubicBezTo>
                      <a:pt x="5314" y="2038"/>
                      <a:pt x="3760" y="1562"/>
                      <a:pt x="3760" y="1562"/>
                    </a:cubicBezTo>
                    <a:cubicBezTo>
                      <a:pt x="3760" y="1562"/>
                      <a:pt x="4186" y="985"/>
                      <a:pt x="3811" y="208"/>
                    </a:cubicBezTo>
                    <a:cubicBezTo>
                      <a:pt x="3741" y="61"/>
                      <a:pt x="3650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547331" y="4094201"/>
                <a:ext cx="89579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7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77"/>
                    </a:cubicBezTo>
                    <a:cubicBezTo>
                      <a:pt x="0" y="903"/>
                      <a:pt x="276" y="1178"/>
                      <a:pt x="627" y="1178"/>
                    </a:cubicBezTo>
                    <a:cubicBezTo>
                      <a:pt x="952" y="1178"/>
                      <a:pt x="1253" y="903"/>
                      <a:pt x="1253" y="577"/>
                    </a:cubicBezTo>
                    <a:cubicBezTo>
                      <a:pt x="1253" y="251"/>
                      <a:pt x="952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1686369" y="4149202"/>
                <a:ext cx="379606" cy="289149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915" extrusionOk="0">
                    <a:moveTo>
                      <a:pt x="3465" y="0"/>
                    </a:moveTo>
                    <a:cubicBezTo>
                      <a:pt x="3455" y="0"/>
                      <a:pt x="3444" y="1"/>
                      <a:pt x="3434" y="1"/>
                    </a:cubicBezTo>
                    <a:cubicBezTo>
                      <a:pt x="2657" y="51"/>
                      <a:pt x="2080" y="2207"/>
                      <a:pt x="2080" y="2207"/>
                    </a:cubicBezTo>
                    <a:cubicBezTo>
                      <a:pt x="2080" y="2207"/>
                      <a:pt x="1354" y="1390"/>
                      <a:pt x="866" y="1390"/>
                    </a:cubicBezTo>
                    <a:cubicBezTo>
                      <a:pt x="725" y="1390"/>
                      <a:pt x="605" y="1457"/>
                      <a:pt x="527" y="1630"/>
                    </a:cubicBezTo>
                    <a:cubicBezTo>
                      <a:pt x="151" y="2407"/>
                      <a:pt x="1304" y="2984"/>
                      <a:pt x="1304" y="2984"/>
                    </a:cubicBezTo>
                    <a:cubicBezTo>
                      <a:pt x="1304" y="2984"/>
                      <a:pt x="0" y="4187"/>
                      <a:pt x="877" y="4763"/>
                    </a:cubicBezTo>
                    <a:cubicBezTo>
                      <a:pt x="1017" y="4852"/>
                      <a:pt x="1154" y="4890"/>
                      <a:pt x="1287" y="4890"/>
                    </a:cubicBezTo>
                    <a:cubicBezTo>
                      <a:pt x="2015" y="4890"/>
                      <a:pt x="2607" y="3761"/>
                      <a:pt x="2607" y="3761"/>
                    </a:cubicBezTo>
                    <a:cubicBezTo>
                      <a:pt x="2607" y="3761"/>
                      <a:pt x="3064" y="4915"/>
                      <a:pt x="3671" y="4915"/>
                    </a:cubicBezTo>
                    <a:cubicBezTo>
                      <a:pt x="3684" y="4915"/>
                      <a:pt x="3697" y="4915"/>
                      <a:pt x="3710" y="4913"/>
                    </a:cubicBezTo>
                    <a:cubicBezTo>
                      <a:pt x="4336" y="4863"/>
                      <a:pt x="4010" y="3234"/>
                      <a:pt x="4010" y="3234"/>
                    </a:cubicBezTo>
                    <a:cubicBezTo>
                      <a:pt x="4010" y="3234"/>
                      <a:pt x="5314" y="2984"/>
                      <a:pt x="5013" y="2357"/>
                    </a:cubicBezTo>
                    <a:cubicBezTo>
                      <a:pt x="4766" y="1882"/>
                      <a:pt x="4145" y="1825"/>
                      <a:pt x="3859" y="1825"/>
                    </a:cubicBezTo>
                    <a:cubicBezTo>
                      <a:pt x="3767" y="1825"/>
                      <a:pt x="3710" y="1831"/>
                      <a:pt x="3710" y="1831"/>
                    </a:cubicBezTo>
                    <a:cubicBezTo>
                      <a:pt x="3710" y="1831"/>
                      <a:pt x="422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1834961" y="4278985"/>
                <a:ext cx="84222" cy="7524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79" extrusionOk="0">
                    <a:moveTo>
                      <a:pt x="577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79"/>
                      <a:pt x="577" y="1279"/>
                    </a:cubicBezTo>
                    <a:cubicBezTo>
                      <a:pt x="903" y="1279"/>
                      <a:pt x="1178" y="978"/>
                      <a:pt x="1178" y="627"/>
                    </a:cubicBezTo>
                    <a:cubicBezTo>
                      <a:pt x="1178" y="276"/>
                      <a:pt x="903" y="1"/>
                      <a:pt x="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12" name="Google Shape;512;p15"/>
            <p:cNvSpPr/>
            <p:nvPr/>
          </p:nvSpPr>
          <p:spPr>
            <a:xfrm>
              <a:off x="311507" y="3314924"/>
              <a:ext cx="379677" cy="279619"/>
            </a:xfrm>
            <a:custGeom>
              <a:avLst/>
              <a:gdLst/>
              <a:ahLst/>
              <a:cxnLst/>
              <a:rect l="l" t="t" r="r" b="b"/>
              <a:pathLst>
                <a:path w="5315" h="4753" extrusionOk="0">
                  <a:moveTo>
                    <a:pt x="3547" y="1"/>
                  </a:moveTo>
                  <a:cubicBezTo>
                    <a:pt x="3091" y="1"/>
                    <a:pt x="2407" y="1186"/>
                    <a:pt x="2407" y="1186"/>
                  </a:cubicBezTo>
                  <a:cubicBezTo>
                    <a:pt x="2407" y="1186"/>
                    <a:pt x="1609" y="55"/>
                    <a:pt x="1083" y="55"/>
                  </a:cubicBezTo>
                  <a:cubicBezTo>
                    <a:pt x="963" y="55"/>
                    <a:pt x="857" y="114"/>
                    <a:pt x="778" y="258"/>
                  </a:cubicBezTo>
                  <a:cubicBezTo>
                    <a:pt x="377" y="1035"/>
                    <a:pt x="1154" y="1913"/>
                    <a:pt x="1154" y="1913"/>
                  </a:cubicBezTo>
                  <a:cubicBezTo>
                    <a:pt x="1154" y="1913"/>
                    <a:pt x="1" y="2439"/>
                    <a:pt x="427" y="3116"/>
                  </a:cubicBezTo>
                  <a:cubicBezTo>
                    <a:pt x="539" y="3304"/>
                    <a:pt x="701" y="3372"/>
                    <a:pt x="877" y="3372"/>
                  </a:cubicBezTo>
                  <a:cubicBezTo>
                    <a:pt x="1332" y="3372"/>
                    <a:pt x="1881" y="2915"/>
                    <a:pt x="1881" y="2915"/>
                  </a:cubicBezTo>
                  <a:lnTo>
                    <a:pt x="1881" y="2915"/>
                  </a:lnTo>
                  <a:cubicBezTo>
                    <a:pt x="1881" y="2915"/>
                    <a:pt x="1455" y="4594"/>
                    <a:pt x="2457" y="4745"/>
                  </a:cubicBezTo>
                  <a:cubicBezTo>
                    <a:pt x="2493" y="4750"/>
                    <a:pt x="2527" y="4753"/>
                    <a:pt x="2559" y="4753"/>
                  </a:cubicBezTo>
                  <a:cubicBezTo>
                    <a:pt x="3409" y="4753"/>
                    <a:pt x="3084" y="2915"/>
                    <a:pt x="3084" y="2915"/>
                  </a:cubicBezTo>
                  <a:lnTo>
                    <a:pt x="3084" y="2915"/>
                  </a:lnTo>
                  <a:cubicBezTo>
                    <a:pt x="3084" y="2915"/>
                    <a:pt x="3574" y="3305"/>
                    <a:pt x="4071" y="3305"/>
                  </a:cubicBezTo>
                  <a:cubicBezTo>
                    <a:pt x="4320" y="3305"/>
                    <a:pt x="4571" y="3207"/>
                    <a:pt x="4763" y="2915"/>
                  </a:cubicBezTo>
                  <a:cubicBezTo>
                    <a:pt x="5314" y="2038"/>
                    <a:pt x="3760" y="1562"/>
                    <a:pt x="3760" y="1562"/>
                  </a:cubicBezTo>
                  <a:cubicBezTo>
                    <a:pt x="3760" y="1562"/>
                    <a:pt x="4186" y="985"/>
                    <a:pt x="3811" y="208"/>
                  </a:cubicBezTo>
                  <a:cubicBezTo>
                    <a:pt x="3741" y="61"/>
                    <a:pt x="3650" y="1"/>
                    <a:pt x="3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456598" y="3421527"/>
              <a:ext cx="89579" cy="69361"/>
            </a:xfrm>
            <a:custGeom>
              <a:avLst/>
              <a:gdLst/>
              <a:ahLst/>
              <a:cxnLst/>
              <a:rect l="l" t="t" r="r" b="b"/>
              <a:pathLst>
                <a:path w="1254" h="1179" extrusionOk="0">
                  <a:moveTo>
                    <a:pt x="627" y="0"/>
                  </a:moveTo>
                  <a:cubicBezTo>
                    <a:pt x="276" y="0"/>
                    <a:pt x="0" y="251"/>
                    <a:pt x="0" y="577"/>
                  </a:cubicBezTo>
                  <a:cubicBezTo>
                    <a:pt x="0" y="903"/>
                    <a:pt x="276" y="1178"/>
                    <a:pt x="627" y="1178"/>
                  </a:cubicBezTo>
                  <a:cubicBezTo>
                    <a:pt x="952" y="1178"/>
                    <a:pt x="1253" y="903"/>
                    <a:pt x="1253" y="577"/>
                  </a:cubicBezTo>
                  <a:cubicBezTo>
                    <a:pt x="1253" y="251"/>
                    <a:pt x="952" y="0"/>
                    <a:pt x="627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801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6"/>
          <p:cNvSpPr/>
          <p:nvPr/>
        </p:nvSpPr>
        <p:spPr>
          <a:xfrm flipH="1">
            <a:off x="433109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7" name="Google Shape;517;p16"/>
          <p:cNvSpPr/>
          <p:nvPr/>
        </p:nvSpPr>
        <p:spPr>
          <a:xfrm flipH="1">
            <a:off x="7904765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8" name="Google Shape;518;p16"/>
          <p:cNvSpPr/>
          <p:nvPr/>
        </p:nvSpPr>
        <p:spPr>
          <a:xfrm>
            <a:off x="11205825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1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16"/>
          <p:cNvSpPr/>
          <p:nvPr/>
        </p:nvSpPr>
        <p:spPr>
          <a:xfrm flipH="1">
            <a:off x="2211262" y="-70671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1" name="Google Shape;521;p16"/>
          <p:cNvSpPr/>
          <p:nvPr/>
        </p:nvSpPr>
        <p:spPr>
          <a:xfrm>
            <a:off x="10259952" y="178949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22" name="Google Shape;522;p16"/>
          <p:cNvGrpSpPr/>
          <p:nvPr/>
        </p:nvGrpSpPr>
        <p:grpSpPr>
          <a:xfrm>
            <a:off x="-25066" y="5758699"/>
            <a:ext cx="3310980" cy="1118136"/>
            <a:chOff x="-18795" y="4041550"/>
            <a:chExt cx="3304811" cy="1116053"/>
          </a:xfrm>
        </p:grpSpPr>
        <p:sp>
          <p:nvSpPr>
            <p:cNvPr id="523" name="Google Shape;523;p16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27" name="Google Shape;527;p16"/>
          <p:cNvGrpSpPr/>
          <p:nvPr/>
        </p:nvGrpSpPr>
        <p:grpSpPr>
          <a:xfrm>
            <a:off x="8732096" y="5693971"/>
            <a:ext cx="3502659" cy="1182867"/>
            <a:chOff x="5871195" y="4041550"/>
            <a:chExt cx="3304811" cy="1116053"/>
          </a:xfrm>
        </p:grpSpPr>
        <p:sp>
          <p:nvSpPr>
            <p:cNvPr id="528" name="Google Shape;528;p16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218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7"/>
          <p:cNvSpPr/>
          <p:nvPr/>
        </p:nvSpPr>
        <p:spPr>
          <a:xfrm>
            <a:off x="10298691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11500700" y="3864000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6" name="Google Shape;536;p17"/>
          <p:cNvSpPr/>
          <p:nvPr/>
        </p:nvSpPr>
        <p:spPr>
          <a:xfrm flipH="1">
            <a:off x="-1440009" y="19819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7" name="Google Shape;537;p17"/>
          <p:cNvSpPr/>
          <p:nvPr/>
        </p:nvSpPr>
        <p:spPr>
          <a:xfrm flipH="1">
            <a:off x="11032458" y="22034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-573485" y="5101696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p17"/>
          <p:cNvSpPr/>
          <p:nvPr/>
        </p:nvSpPr>
        <p:spPr>
          <a:xfrm flipH="1">
            <a:off x="-154659" y="178949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03008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5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18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542" name="Google Shape;542;p1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1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18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18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1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2" name="Google Shape;552;p18"/>
          <p:cNvSpPr txBox="1">
            <a:spLocks noGrp="1"/>
          </p:cNvSpPr>
          <p:nvPr>
            <p:ph type="title"/>
          </p:nvPr>
        </p:nvSpPr>
        <p:spPr>
          <a:xfrm>
            <a:off x="960000" y="1819600"/>
            <a:ext cx="4619600" cy="2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8"/>
          <p:cNvSpPr txBox="1">
            <a:spLocks noGrp="1"/>
          </p:cNvSpPr>
          <p:nvPr>
            <p:ph type="subTitle" idx="1"/>
          </p:nvPr>
        </p:nvSpPr>
        <p:spPr>
          <a:xfrm>
            <a:off x="960000" y="4159000"/>
            <a:ext cx="46196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4" name="Google Shape;554;p18"/>
          <p:cNvGrpSpPr/>
          <p:nvPr/>
        </p:nvGrpSpPr>
        <p:grpSpPr>
          <a:xfrm flipH="1">
            <a:off x="10127776" y="4144201"/>
            <a:ext cx="939192" cy="2411283"/>
            <a:chOff x="8049528" y="81447"/>
            <a:chExt cx="1266668" cy="3252044"/>
          </a:xfrm>
        </p:grpSpPr>
        <p:sp>
          <p:nvSpPr>
            <p:cNvPr id="555" name="Google Shape;55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4" name="Google Shape;564;p18"/>
          <p:cNvGrpSpPr/>
          <p:nvPr/>
        </p:nvGrpSpPr>
        <p:grpSpPr>
          <a:xfrm>
            <a:off x="10852919" y="1524495"/>
            <a:ext cx="1351395" cy="4803085"/>
            <a:chOff x="8063667" y="81447"/>
            <a:chExt cx="1252529" cy="4451698"/>
          </a:xfrm>
        </p:grpSpPr>
        <p:sp>
          <p:nvSpPr>
            <p:cNvPr id="565" name="Google Shape;56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74" name="Google Shape;574;p18"/>
          <p:cNvGrpSpPr/>
          <p:nvPr/>
        </p:nvGrpSpPr>
        <p:grpSpPr>
          <a:xfrm>
            <a:off x="0" y="5722399"/>
            <a:ext cx="12192000" cy="1183117"/>
            <a:chOff x="0" y="4260525"/>
            <a:chExt cx="9144000" cy="887338"/>
          </a:xfrm>
        </p:grpSpPr>
        <p:sp>
          <p:nvSpPr>
            <p:cNvPr id="575" name="Google Shape;575;p1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85" name="Google Shape;585;p18"/>
          <p:cNvSpPr/>
          <p:nvPr/>
        </p:nvSpPr>
        <p:spPr>
          <a:xfrm>
            <a:off x="8538434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-321302" y="285032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37030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19"/>
          <p:cNvGrpSpPr/>
          <p:nvPr/>
        </p:nvGrpSpPr>
        <p:grpSpPr>
          <a:xfrm>
            <a:off x="0" y="5579100"/>
            <a:ext cx="12192000" cy="1183117"/>
            <a:chOff x="0" y="4260525"/>
            <a:chExt cx="9144000" cy="887338"/>
          </a:xfrm>
        </p:grpSpPr>
        <p:sp>
          <p:nvSpPr>
            <p:cNvPr id="589" name="Google Shape;589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9" name="Google Shape;599;p19"/>
          <p:cNvSpPr txBox="1">
            <a:spLocks noGrp="1"/>
          </p:cNvSpPr>
          <p:nvPr>
            <p:ph type="title"/>
          </p:nvPr>
        </p:nvSpPr>
        <p:spPr>
          <a:xfrm>
            <a:off x="1807967" y="1648384"/>
            <a:ext cx="2431600" cy="14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subTitle" idx="1"/>
          </p:nvPr>
        </p:nvSpPr>
        <p:spPr>
          <a:xfrm>
            <a:off x="1809967" y="3484551"/>
            <a:ext cx="34340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01" name="Google Shape;601;p19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602" name="Google Shape;602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2" name="Google Shape;612;p19"/>
          <p:cNvGrpSpPr/>
          <p:nvPr/>
        </p:nvGrpSpPr>
        <p:grpSpPr>
          <a:xfrm rot="5400000" flipH="1">
            <a:off x="-410564" y="4330130"/>
            <a:ext cx="2943848" cy="2110425"/>
            <a:chOff x="8475" y="2231150"/>
            <a:chExt cx="3260316" cy="3130575"/>
          </a:xfrm>
        </p:grpSpPr>
        <p:sp>
          <p:nvSpPr>
            <p:cNvPr id="613" name="Google Shape;613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" name="Google Shape;615;p19"/>
          <p:cNvGrpSpPr/>
          <p:nvPr/>
        </p:nvGrpSpPr>
        <p:grpSpPr>
          <a:xfrm>
            <a:off x="1540968" y="6074121"/>
            <a:ext cx="3165549" cy="763443"/>
            <a:chOff x="8475" y="2231150"/>
            <a:chExt cx="3260316" cy="3130575"/>
          </a:xfrm>
        </p:grpSpPr>
        <p:sp>
          <p:nvSpPr>
            <p:cNvPr id="616" name="Google Shape;616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19"/>
          <p:cNvSpPr/>
          <p:nvPr/>
        </p:nvSpPr>
        <p:spPr>
          <a:xfrm>
            <a:off x="8538434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9" name="Google Shape;619;p19"/>
          <p:cNvSpPr/>
          <p:nvPr/>
        </p:nvSpPr>
        <p:spPr>
          <a:xfrm>
            <a:off x="-171302" y="2176599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0" name="Google Shape;620;p19"/>
          <p:cNvSpPr/>
          <p:nvPr/>
        </p:nvSpPr>
        <p:spPr>
          <a:xfrm>
            <a:off x="10460751" y="2355951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1" name="Google Shape;621;p19"/>
          <p:cNvSpPr/>
          <p:nvPr/>
        </p:nvSpPr>
        <p:spPr>
          <a:xfrm>
            <a:off x="412964" y="336006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7916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20"/>
          <p:cNvGrpSpPr/>
          <p:nvPr/>
        </p:nvGrpSpPr>
        <p:grpSpPr>
          <a:xfrm flipH="1">
            <a:off x="-4830" y="5244334"/>
            <a:ext cx="12265372" cy="1690876"/>
            <a:chOff x="-21903" y="3893725"/>
            <a:chExt cx="9199029" cy="1268157"/>
          </a:xfrm>
        </p:grpSpPr>
        <p:sp>
          <p:nvSpPr>
            <p:cNvPr id="624" name="Google Shape;624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6" name="Google Shape;626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27" name="Google Shape;627;p20"/>
          <p:cNvSpPr txBox="1">
            <a:spLocks noGrp="1"/>
          </p:cNvSpPr>
          <p:nvPr>
            <p:ph type="title"/>
          </p:nvPr>
        </p:nvSpPr>
        <p:spPr>
          <a:xfrm>
            <a:off x="2931317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28" name="Google Shape;628;p20"/>
          <p:cNvSpPr txBox="1">
            <a:spLocks noGrp="1"/>
          </p:cNvSpPr>
          <p:nvPr>
            <p:ph type="subTitle" idx="1"/>
          </p:nvPr>
        </p:nvSpPr>
        <p:spPr>
          <a:xfrm>
            <a:off x="2931333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0"/>
          <p:cNvSpPr txBox="1">
            <a:spLocks noGrp="1"/>
          </p:cNvSpPr>
          <p:nvPr>
            <p:ph type="title" idx="2"/>
          </p:nvPr>
        </p:nvSpPr>
        <p:spPr>
          <a:xfrm>
            <a:off x="6326944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30" name="Google Shape;630;p20"/>
          <p:cNvSpPr txBox="1">
            <a:spLocks noGrp="1"/>
          </p:cNvSpPr>
          <p:nvPr>
            <p:ph type="subTitle" idx="3"/>
          </p:nvPr>
        </p:nvSpPr>
        <p:spPr>
          <a:xfrm>
            <a:off x="6326945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0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2" name="Google Shape;632;p20"/>
          <p:cNvGrpSpPr/>
          <p:nvPr/>
        </p:nvGrpSpPr>
        <p:grpSpPr>
          <a:xfrm>
            <a:off x="11030362" y="4717894"/>
            <a:ext cx="458415" cy="1579172"/>
            <a:chOff x="7968225" y="1691500"/>
            <a:chExt cx="190625" cy="656675"/>
          </a:xfrm>
        </p:grpSpPr>
        <p:sp>
          <p:nvSpPr>
            <p:cNvPr id="633" name="Google Shape;63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8" name="Google Shape;638;p20"/>
          <p:cNvGrpSpPr/>
          <p:nvPr/>
        </p:nvGrpSpPr>
        <p:grpSpPr>
          <a:xfrm>
            <a:off x="11513115" y="3817080"/>
            <a:ext cx="552864" cy="2591181"/>
            <a:chOff x="8547425" y="1163775"/>
            <a:chExt cx="237975" cy="1115350"/>
          </a:xfrm>
        </p:grpSpPr>
        <p:sp>
          <p:nvSpPr>
            <p:cNvPr id="639" name="Google Shape;63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0"/>
          <p:cNvGrpSpPr/>
          <p:nvPr/>
        </p:nvGrpSpPr>
        <p:grpSpPr>
          <a:xfrm>
            <a:off x="10334753" y="4250037"/>
            <a:ext cx="458403" cy="2148313"/>
            <a:chOff x="8547425" y="1163775"/>
            <a:chExt cx="237975" cy="1115350"/>
          </a:xfrm>
        </p:grpSpPr>
        <p:sp>
          <p:nvSpPr>
            <p:cNvPr id="646" name="Google Shape;64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2" name="Google Shape;652;p20"/>
          <p:cNvGrpSpPr/>
          <p:nvPr/>
        </p:nvGrpSpPr>
        <p:grpSpPr>
          <a:xfrm flipH="1">
            <a:off x="723990" y="4847994"/>
            <a:ext cx="458415" cy="1579172"/>
            <a:chOff x="7968225" y="1691500"/>
            <a:chExt cx="190625" cy="656675"/>
          </a:xfrm>
        </p:grpSpPr>
        <p:sp>
          <p:nvSpPr>
            <p:cNvPr id="653" name="Google Shape;65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8" name="Google Shape;658;p20"/>
          <p:cNvGrpSpPr/>
          <p:nvPr/>
        </p:nvGrpSpPr>
        <p:grpSpPr>
          <a:xfrm flipH="1">
            <a:off x="146787" y="3947180"/>
            <a:ext cx="552864" cy="2591181"/>
            <a:chOff x="8547425" y="1163775"/>
            <a:chExt cx="237975" cy="1115350"/>
          </a:xfrm>
        </p:grpSpPr>
        <p:sp>
          <p:nvSpPr>
            <p:cNvPr id="659" name="Google Shape;65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5" name="Google Shape;665;p20"/>
          <p:cNvGrpSpPr/>
          <p:nvPr/>
        </p:nvGrpSpPr>
        <p:grpSpPr>
          <a:xfrm flipH="1">
            <a:off x="1419608" y="4380137"/>
            <a:ext cx="458403" cy="2148313"/>
            <a:chOff x="8547425" y="1163775"/>
            <a:chExt cx="237975" cy="1115350"/>
          </a:xfrm>
        </p:grpSpPr>
        <p:sp>
          <p:nvSpPr>
            <p:cNvPr id="666" name="Google Shape;66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2" name="Google Shape;672;p20"/>
          <p:cNvGrpSpPr/>
          <p:nvPr/>
        </p:nvGrpSpPr>
        <p:grpSpPr>
          <a:xfrm flipH="1">
            <a:off x="-29203" y="5394834"/>
            <a:ext cx="12265372" cy="1690876"/>
            <a:chOff x="-21903" y="3893725"/>
            <a:chExt cx="9199029" cy="1268157"/>
          </a:xfrm>
        </p:grpSpPr>
        <p:sp>
          <p:nvSpPr>
            <p:cNvPr id="673" name="Google Shape;673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76" name="Google Shape;676;p20"/>
          <p:cNvSpPr/>
          <p:nvPr/>
        </p:nvSpPr>
        <p:spPr>
          <a:xfrm>
            <a:off x="-487783" y="20473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7" name="Google Shape;677;p20"/>
          <p:cNvSpPr/>
          <p:nvPr/>
        </p:nvSpPr>
        <p:spPr>
          <a:xfrm>
            <a:off x="9981284" y="1722618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7619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1"/>
          <p:cNvSpPr txBox="1">
            <a:spLocks noGrp="1"/>
          </p:cNvSpPr>
          <p:nvPr>
            <p:ph type="body" idx="1"/>
          </p:nvPr>
        </p:nvSpPr>
        <p:spPr>
          <a:xfrm>
            <a:off x="958000" y="2127732"/>
            <a:ext cx="5112800" cy="3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0" name="Google Shape;680;p21"/>
          <p:cNvSpPr txBox="1">
            <a:spLocks noGrp="1"/>
          </p:cNvSpPr>
          <p:nvPr>
            <p:ph type="body" idx="2"/>
          </p:nvPr>
        </p:nvSpPr>
        <p:spPr>
          <a:xfrm>
            <a:off x="6121200" y="2130740"/>
            <a:ext cx="5112800" cy="3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21"/>
          <p:cNvSpPr/>
          <p:nvPr/>
        </p:nvSpPr>
        <p:spPr>
          <a:xfrm flipH="1">
            <a:off x="0" y="1100"/>
            <a:ext cx="958000" cy="9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2" name="Google Shape;682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21"/>
          <p:cNvSpPr/>
          <p:nvPr/>
        </p:nvSpPr>
        <p:spPr>
          <a:xfrm>
            <a:off x="-450317" y="720000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4" name="Google Shape;684;p21"/>
          <p:cNvSpPr/>
          <p:nvPr/>
        </p:nvSpPr>
        <p:spPr>
          <a:xfrm>
            <a:off x="11353836" y="1095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5" name="Google Shape;685;p21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86" name="Google Shape;686;p21"/>
          <p:cNvGrpSpPr/>
          <p:nvPr/>
        </p:nvGrpSpPr>
        <p:grpSpPr>
          <a:xfrm flipH="1">
            <a:off x="-80173" y="5933595"/>
            <a:ext cx="1589637" cy="958044"/>
            <a:chOff x="-198321" y="4612250"/>
            <a:chExt cx="821830" cy="622915"/>
          </a:xfrm>
        </p:grpSpPr>
        <p:sp>
          <p:nvSpPr>
            <p:cNvPr id="687" name="Google Shape;687;p21"/>
            <p:cNvSpPr/>
            <p:nvPr/>
          </p:nvSpPr>
          <p:spPr>
            <a:xfrm>
              <a:off x="-198321" y="4612250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-100287" y="467541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21"/>
            <p:cNvSpPr/>
            <p:nvPr/>
          </p:nvSpPr>
          <p:spPr>
            <a:xfrm rot="1117623" flipH="1">
              <a:off x="308035" y="4919398"/>
              <a:ext cx="176559" cy="159094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90" name="Google Shape;690;p21"/>
          <p:cNvGrpSpPr/>
          <p:nvPr/>
        </p:nvGrpSpPr>
        <p:grpSpPr>
          <a:xfrm rot="-5400000">
            <a:off x="10923134" y="5696134"/>
            <a:ext cx="1589637" cy="958044"/>
            <a:chOff x="-68849" y="4447989"/>
            <a:chExt cx="821830" cy="622915"/>
          </a:xfrm>
        </p:grpSpPr>
        <p:sp>
          <p:nvSpPr>
            <p:cNvPr id="691" name="Google Shape;691;p21"/>
            <p:cNvSpPr/>
            <p:nvPr/>
          </p:nvSpPr>
          <p:spPr>
            <a:xfrm flipH="1">
              <a:off x="-68849" y="4447989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21"/>
            <p:cNvSpPr/>
            <p:nvPr/>
          </p:nvSpPr>
          <p:spPr>
            <a:xfrm flipH="1">
              <a:off x="-63341" y="451115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579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22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695" name="Google Shape;695;p22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22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22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22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22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22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05" name="Google Shape;705;p22"/>
          <p:cNvSpPr txBox="1">
            <a:spLocks noGrp="1"/>
          </p:cNvSpPr>
          <p:nvPr>
            <p:ph type="title"/>
          </p:nvPr>
        </p:nvSpPr>
        <p:spPr>
          <a:xfrm>
            <a:off x="1250267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1"/>
          </p:nvPr>
        </p:nvSpPr>
        <p:spPr>
          <a:xfrm>
            <a:off x="1250267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2"/>
          <p:cNvSpPr txBox="1">
            <a:spLocks noGrp="1"/>
          </p:cNvSpPr>
          <p:nvPr>
            <p:ph type="title" idx="2"/>
          </p:nvPr>
        </p:nvSpPr>
        <p:spPr>
          <a:xfrm>
            <a:off x="4645892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8" name="Google Shape;708;p22"/>
          <p:cNvSpPr txBox="1">
            <a:spLocks noGrp="1"/>
          </p:cNvSpPr>
          <p:nvPr>
            <p:ph type="subTitle" idx="3"/>
          </p:nvPr>
        </p:nvSpPr>
        <p:spPr>
          <a:xfrm>
            <a:off x="4645895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2"/>
          <p:cNvSpPr txBox="1">
            <a:spLocks noGrp="1"/>
          </p:cNvSpPr>
          <p:nvPr>
            <p:ph type="title" idx="4"/>
          </p:nvPr>
        </p:nvSpPr>
        <p:spPr>
          <a:xfrm>
            <a:off x="8041528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0" name="Google Shape;710;p22"/>
          <p:cNvSpPr txBox="1">
            <a:spLocks noGrp="1"/>
          </p:cNvSpPr>
          <p:nvPr>
            <p:ph type="subTitle" idx="5"/>
          </p:nvPr>
        </p:nvSpPr>
        <p:spPr>
          <a:xfrm>
            <a:off x="8041532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1" name="Google Shape;711;p22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712" name="Google Shape;712;p22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22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22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22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22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22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2" name="Google Shape;722;p22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723" name="Google Shape;723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6" name="Google Shape;726;p22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727" name="Google Shape;727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0" name="Google Shape;730;p22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731" name="Google Shape;731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4" name="Google Shape;734;p22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735" name="Google Shape;735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8" name="Google Shape;738;p22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739" name="Google Shape;739;p22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8" name="Google Shape;748;p22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749" name="Google Shape;749;p22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52" name="Google Shape;752;p22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753" name="Google Shape;753;p22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22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22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22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22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22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22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22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22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62" name="Google Shape;762;p22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763" name="Google Shape;763;p22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22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22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66" name="Google Shape;766;p22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7" name="Google Shape;767;p22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8" name="Google Shape;768;p22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9" name="Google Shape;769;p22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0" name="Google Shape;770;p22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830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23"/>
          <p:cNvGrpSpPr/>
          <p:nvPr/>
        </p:nvGrpSpPr>
        <p:grpSpPr>
          <a:xfrm>
            <a:off x="-29203" y="5072781"/>
            <a:ext cx="12265372" cy="1690876"/>
            <a:chOff x="-21903" y="3893725"/>
            <a:chExt cx="9199029" cy="1268157"/>
          </a:xfrm>
        </p:grpSpPr>
        <p:sp>
          <p:nvSpPr>
            <p:cNvPr id="773" name="Google Shape;773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76" name="Google Shape;776;p23"/>
          <p:cNvSpPr txBox="1">
            <a:spLocks noGrp="1"/>
          </p:cNvSpPr>
          <p:nvPr>
            <p:ph type="subTitle" idx="1"/>
          </p:nvPr>
        </p:nvSpPr>
        <p:spPr>
          <a:xfrm>
            <a:off x="4840992" y="1958033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3"/>
          <p:cNvSpPr txBox="1">
            <a:spLocks noGrp="1"/>
          </p:cNvSpPr>
          <p:nvPr>
            <p:ph type="subTitle" idx="2"/>
          </p:nvPr>
        </p:nvSpPr>
        <p:spPr>
          <a:xfrm>
            <a:off x="2768700" y="1958033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78" name="Google Shape;778;p23"/>
          <p:cNvSpPr txBox="1">
            <a:spLocks noGrp="1"/>
          </p:cNvSpPr>
          <p:nvPr>
            <p:ph type="subTitle" idx="3"/>
          </p:nvPr>
        </p:nvSpPr>
        <p:spPr>
          <a:xfrm>
            <a:off x="4841012" y="3190088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23"/>
          <p:cNvSpPr txBox="1">
            <a:spLocks noGrp="1"/>
          </p:cNvSpPr>
          <p:nvPr>
            <p:ph type="subTitle" idx="4"/>
          </p:nvPr>
        </p:nvSpPr>
        <p:spPr>
          <a:xfrm>
            <a:off x="2768700" y="3190105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80" name="Google Shape;780;p23"/>
          <p:cNvSpPr txBox="1">
            <a:spLocks noGrp="1"/>
          </p:cNvSpPr>
          <p:nvPr>
            <p:ph type="subTitle" idx="5"/>
          </p:nvPr>
        </p:nvSpPr>
        <p:spPr>
          <a:xfrm>
            <a:off x="4841012" y="4422141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3"/>
          <p:cNvSpPr txBox="1">
            <a:spLocks noGrp="1"/>
          </p:cNvSpPr>
          <p:nvPr>
            <p:ph type="subTitle" idx="6"/>
          </p:nvPr>
        </p:nvSpPr>
        <p:spPr>
          <a:xfrm>
            <a:off x="2768700" y="4422149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82" name="Google Shape;78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83" name="Google Shape;783;p23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784" name="Google Shape;784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7" name="Google Shape;787;p23"/>
          <p:cNvGrpSpPr/>
          <p:nvPr/>
        </p:nvGrpSpPr>
        <p:grpSpPr>
          <a:xfrm rot="5400000" flipH="1">
            <a:off x="1930799" y="4313705"/>
            <a:ext cx="1604668" cy="4069971"/>
            <a:chOff x="-170295" y="1808675"/>
            <a:chExt cx="829600" cy="2646275"/>
          </a:xfrm>
        </p:grpSpPr>
        <p:sp>
          <p:nvSpPr>
            <p:cNvPr id="788" name="Google Shape;788;p23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23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23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23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23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23"/>
            <p:cNvSpPr/>
            <p:nvPr/>
          </p:nvSpPr>
          <p:spPr>
            <a:xfrm flipH="1">
              <a:off x="2405" y="3764777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23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23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23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7" name="Google Shape;797;p23"/>
          <p:cNvGrpSpPr/>
          <p:nvPr/>
        </p:nvGrpSpPr>
        <p:grpSpPr>
          <a:xfrm rot="5400000" flipH="1">
            <a:off x="-454000" y="5241487"/>
            <a:ext cx="2174309" cy="1310415"/>
            <a:chOff x="-68795" y="4223589"/>
            <a:chExt cx="1124100" cy="852025"/>
          </a:xfrm>
        </p:grpSpPr>
        <p:sp>
          <p:nvSpPr>
            <p:cNvPr id="798" name="Google Shape;798;p23"/>
            <p:cNvSpPr/>
            <p:nvPr/>
          </p:nvSpPr>
          <p:spPr>
            <a:xfrm flipH="1">
              <a:off x="-68795" y="4223589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23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23"/>
            <p:cNvSpPr/>
            <p:nvPr/>
          </p:nvSpPr>
          <p:spPr>
            <a:xfrm rot="4678413" flipH="1">
              <a:off x="-5913" y="4540904"/>
              <a:ext cx="294306" cy="178619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1" name="Google Shape;801;p23"/>
          <p:cNvGrpSpPr/>
          <p:nvPr/>
        </p:nvGrpSpPr>
        <p:grpSpPr>
          <a:xfrm flipH="1">
            <a:off x="10839255" y="3542431"/>
            <a:ext cx="1393477" cy="3333871"/>
            <a:chOff x="-34400" y="2920300"/>
            <a:chExt cx="1006460" cy="2407938"/>
          </a:xfrm>
        </p:grpSpPr>
        <p:sp>
          <p:nvSpPr>
            <p:cNvPr id="802" name="Google Shape;802;p23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06" name="Google Shape;806;p23"/>
          <p:cNvSpPr/>
          <p:nvPr/>
        </p:nvSpPr>
        <p:spPr>
          <a:xfrm>
            <a:off x="10514158" y="11687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7" name="Google Shape;807;p23"/>
          <p:cNvSpPr/>
          <p:nvPr/>
        </p:nvSpPr>
        <p:spPr>
          <a:xfrm>
            <a:off x="-683566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8" name="Google Shape;808;p23"/>
          <p:cNvSpPr/>
          <p:nvPr/>
        </p:nvSpPr>
        <p:spPr>
          <a:xfrm flipH="1">
            <a:off x="11392425" y="14973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9" name="Google Shape;809;p23"/>
          <p:cNvSpPr/>
          <p:nvPr/>
        </p:nvSpPr>
        <p:spPr>
          <a:xfrm flipH="1">
            <a:off x="87529" y="1665529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3016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4"/>
          <p:cNvGrpSpPr/>
          <p:nvPr/>
        </p:nvGrpSpPr>
        <p:grpSpPr>
          <a:xfrm flipH="1">
            <a:off x="428576" y="4144201"/>
            <a:ext cx="939192" cy="2411283"/>
            <a:chOff x="8049528" y="81447"/>
            <a:chExt cx="1266668" cy="3252044"/>
          </a:xfrm>
        </p:grpSpPr>
        <p:sp>
          <p:nvSpPr>
            <p:cNvPr id="812" name="Google Shape;81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1" name="Google Shape;821;p24"/>
          <p:cNvGrpSpPr/>
          <p:nvPr/>
        </p:nvGrpSpPr>
        <p:grpSpPr>
          <a:xfrm>
            <a:off x="10644752" y="1524495"/>
            <a:ext cx="1351395" cy="4803085"/>
            <a:chOff x="8063667" y="81447"/>
            <a:chExt cx="1252529" cy="4451698"/>
          </a:xfrm>
        </p:grpSpPr>
        <p:sp>
          <p:nvSpPr>
            <p:cNvPr id="822" name="Google Shape;82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1" name="Google Shape;83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24"/>
          <p:cNvSpPr txBox="1">
            <a:spLocks noGrp="1"/>
          </p:cNvSpPr>
          <p:nvPr>
            <p:ph type="title" idx="2"/>
          </p:nvPr>
        </p:nvSpPr>
        <p:spPr>
          <a:xfrm>
            <a:off x="3233133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3" name="Google Shape;833;p24"/>
          <p:cNvSpPr txBox="1">
            <a:spLocks noGrp="1"/>
          </p:cNvSpPr>
          <p:nvPr>
            <p:ph type="subTitle" idx="1"/>
          </p:nvPr>
        </p:nvSpPr>
        <p:spPr>
          <a:xfrm>
            <a:off x="3233133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24"/>
          <p:cNvSpPr txBox="1">
            <a:spLocks noGrp="1"/>
          </p:cNvSpPr>
          <p:nvPr>
            <p:ph type="title" idx="3"/>
          </p:nvPr>
        </p:nvSpPr>
        <p:spPr>
          <a:xfrm>
            <a:off x="7414444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5" name="Google Shape;835;p24"/>
          <p:cNvSpPr txBox="1">
            <a:spLocks noGrp="1"/>
          </p:cNvSpPr>
          <p:nvPr>
            <p:ph type="subTitle" idx="4"/>
          </p:nvPr>
        </p:nvSpPr>
        <p:spPr>
          <a:xfrm>
            <a:off x="7414436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4"/>
          <p:cNvSpPr txBox="1">
            <a:spLocks noGrp="1"/>
          </p:cNvSpPr>
          <p:nvPr>
            <p:ph type="title" idx="5"/>
          </p:nvPr>
        </p:nvSpPr>
        <p:spPr>
          <a:xfrm>
            <a:off x="3233133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7" name="Google Shape;837;p24"/>
          <p:cNvSpPr txBox="1">
            <a:spLocks noGrp="1"/>
          </p:cNvSpPr>
          <p:nvPr>
            <p:ph type="subTitle" idx="6"/>
          </p:nvPr>
        </p:nvSpPr>
        <p:spPr>
          <a:xfrm>
            <a:off x="3233133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4"/>
          <p:cNvSpPr txBox="1">
            <a:spLocks noGrp="1"/>
          </p:cNvSpPr>
          <p:nvPr>
            <p:ph type="title" idx="7"/>
          </p:nvPr>
        </p:nvSpPr>
        <p:spPr>
          <a:xfrm>
            <a:off x="7414444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9" name="Google Shape;839;p24"/>
          <p:cNvSpPr txBox="1">
            <a:spLocks noGrp="1"/>
          </p:cNvSpPr>
          <p:nvPr>
            <p:ph type="subTitle" idx="8"/>
          </p:nvPr>
        </p:nvSpPr>
        <p:spPr>
          <a:xfrm>
            <a:off x="7414436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0" name="Google Shape;840;p24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841" name="Google Shape;841;p2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3" name="Google Shape;843;p2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846;p2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7" name="Google Shape;847;p2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9" name="Google Shape;849;p2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0" name="Google Shape;850;p2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51" name="Google Shape;851;p24"/>
          <p:cNvSpPr/>
          <p:nvPr/>
        </p:nvSpPr>
        <p:spPr>
          <a:xfrm>
            <a:off x="3636" y="-30866"/>
            <a:ext cx="1003939" cy="1673417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2" name="Google Shape;852;p24"/>
          <p:cNvSpPr/>
          <p:nvPr/>
        </p:nvSpPr>
        <p:spPr>
          <a:xfrm>
            <a:off x="-522866" y="21712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3" name="Google Shape;853;p24"/>
          <p:cNvSpPr/>
          <p:nvPr/>
        </p:nvSpPr>
        <p:spPr>
          <a:xfrm>
            <a:off x="10699934" y="526584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4" name="Google Shape;854;p24"/>
          <p:cNvSpPr/>
          <p:nvPr/>
        </p:nvSpPr>
        <p:spPr>
          <a:xfrm>
            <a:off x="87811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55" name="Google Shape;855;p24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856" name="Google Shape;856;p2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8" name="Google Shape;858;p2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1" name="Google Shape;861;p2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2" name="Google Shape;862;p2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3" name="Google Shape;863;p2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4" name="Google Shape;864;p2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5" name="Google Shape;865;p2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010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 1">
  <p:cSld name="Title and four columns   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5"/>
          <p:cNvSpPr txBox="1">
            <a:spLocks noGrp="1"/>
          </p:cNvSpPr>
          <p:nvPr>
            <p:ph type="subTitle" idx="1"/>
          </p:nvPr>
        </p:nvSpPr>
        <p:spPr>
          <a:xfrm>
            <a:off x="1217617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8" name="Google Shape;868;p25"/>
          <p:cNvSpPr txBox="1">
            <a:spLocks noGrp="1"/>
          </p:cNvSpPr>
          <p:nvPr>
            <p:ph type="subTitle" idx="2"/>
          </p:nvPr>
        </p:nvSpPr>
        <p:spPr>
          <a:xfrm>
            <a:off x="1217617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69" name="Google Shape;869;p25"/>
          <p:cNvSpPr txBox="1">
            <a:spLocks noGrp="1"/>
          </p:cNvSpPr>
          <p:nvPr>
            <p:ph type="subTitle" idx="3"/>
          </p:nvPr>
        </p:nvSpPr>
        <p:spPr>
          <a:xfrm>
            <a:off x="3712451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0" name="Google Shape;870;p25"/>
          <p:cNvSpPr txBox="1">
            <a:spLocks noGrp="1"/>
          </p:cNvSpPr>
          <p:nvPr>
            <p:ph type="subTitle" idx="4"/>
          </p:nvPr>
        </p:nvSpPr>
        <p:spPr>
          <a:xfrm>
            <a:off x="37124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1" name="Google Shape;871;p25"/>
          <p:cNvSpPr txBox="1">
            <a:spLocks noGrp="1"/>
          </p:cNvSpPr>
          <p:nvPr>
            <p:ph type="subTitle" idx="5"/>
          </p:nvPr>
        </p:nvSpPr>
        <p:spPr>
          <a:xfrm>
            <a:off x="6202805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25"/>
          <p:cNvSpPr txBox="1">
            <a:spLocks noGrp="1"/>
          </p:cNvSpPr>
          <p:nvPr>
            <p:ph type="subTitle" idx="6"/>
          </p:nvPr>
        </p:nvSpPr>
        <p:spPr>
          <a:xfrm>
            <a:off x="6202800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3" name="Google Shape;873;p25"/>
          <p:cNvSpPr txBox="1">
            <a:spLocks noGrp="1"/>
          </p:cNvSpPr>
          <p:nvPr>
            <p:ph type="subTitle" idx="7"/>
          </p:nvPr>
        </p:nvSpPr>
        <p:spPr>
          <a:xfrm>
            <a:off x="8691849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25"/>
          <p:cNvSpPr txBox="1">
            <a:spLocks noGrp="1"/>
          </p:cNvSpPr>
          <p:nvPr>
            <p:ph type="subTitle" idx="8"/>
          </p:nvPr>
        </p:nvSpPr>
        <p:spPr>
          <a:xfrm>
            <a:off x="86918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5" name="Google Shape;875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6" name="Google Shape;876;p25"/>
          <p:cNvGrpSpPr/>
          <p:nvPr/>
        </p:nvGrpSpPr>
        <p:grpSpPr>
          <a:xfrm>
            <a:off x="0" y="5695464"/>
            <a:ext cx="12192000" cy="1183117"/>
            <a:chOff x="0" y="4260525"/>
            <a:chExt cx="9144000" cy="887338"/>
          </a:xfrm>
        </p:grpSpPr>
        <p:sp>
          <p:nvSpPr>
            <p:cNvPr id="877" name="Google Shape;877;p2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2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2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2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87" name="Google Shape;887;p25"/>
          <p:cNvGrpSpPr/>
          <p:nvPr/>
        </p:nvGrpSpPr>
        <p:grpSpPr>
          <a:xfrm rot="-5530482">
            <a:off x="8712643" y="3292299"/>
            <a:ext cx="2075877" cy="5490511"/>
            <a:chOff x="-34400" y="2920300"/>
            <a:chExt cx="1006460" cy="2407938"/>
          </a:xfrm>
        </p:grpSpPr>
        <p:sp>
          <p:nvSpPr>
            <p:cNvPr id="888" name="Google Shape;888;p2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92" name="Google Shape;892;p25"/>
          <p:cNvGrpSpPr/>
          <p:nvPr/>
        </p:nvGrpSpPr>
        <p:grpSpPr>
          <a:xfrm>
            <a:off x="-53379" y="4979939"/>
            <a:ext cx="5661928" cy="1912080"/>
            <a:chOff x="-11586" y="3723575"/>
            <a:chExt cx="4246446" cy="1434060"/>
          </a:xfrm>
        </p:grpSpPr>
        <p:sp>
          <p:nvSpPr>
            <p:cNvPr id="893" name="Google Shape;893;p25"/>
            <p:cNvSpPr/>
            <p:nvPr/>
          </p:nvSpPr>
          <p:spPr>
            <a:xfrm>
              <a:off x="-11586" y="3723575"/>
              <a:ext cx="2288234" cy="143406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-4480" y="3907279"/>
              <a:ext cx="2146401" cy="1250350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1946626" y="4388188"/>
              <a:ext cx="2288234" cy="76936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945675" y="4579348"/>
              <a:ext cx="2146401" cy="578227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97" name="Google Shape;897;p25"/>
          <p:cNvSpPr/>
          <p:nvPr/>
        </p:nvSpPr>
        <p:spPr>
          <a:xfrm>
            <a:off x="-36303" y="6116810"/>
            <a:ext cx="2861868" cy="770969"/>
          </a:xfrm>
          <a:custGeom>
            <a:avLst/>
            <a:gdLst/>
            <a:ahLst/>
            <a:cxnLst/>
            <a:rect l="l" t="t" r="r" b="b"/>
            <a:pathLst>
              <a:path w="45309" h="26394" extrusionOk="0">
                <a:moveTo>
                  <a:pt x="8929" y="0"/>
                </a:moveTo>
                <a:cubicBezTo>
                  <a:pt x="5334" y="0"/>
                  <a:pt x="1711" y="5576"/>
                  <a:pt x="0" y="8674"/>
                </a:cubicBezTo>
                <a:lnTo>
                  <a:pt x="502" y="26394"/>
                </a:lnTo>
                <a:lnTo>
                  <a:pt x="43585" y="26394"/>
                </a:lnTo>
                <a:cubicBezTo>
                  <a:pt x="45309" y="18444"/>
                  <a:pt x="40694" y="17507"/>
                  <a:pt x="38422" y="17507"/>
                </a:cubicBezTo>
                <a:cubicBezTo>
                  <a:pt x="37721" y="17507"/>
                  <a:pt x="37244" y="17597"/>
                  <a:pt x="37244" y="17597"/>
                </a:cubicBezTo>
                <a:cubicBezTo>
                  <a:pt x="37244" y="17597"/>
                  <a:pt x="37194" y="13110"/>
                  <a:pt x="34061" y="11281"/>
                </a:cubicBezTo>
                <a:cubicBezTo>
                  <a:pt x="33405" y="10898"/>
                  <a:pt x="32705" y="10747"/>
                  <a:pt x="32008" y="10747"/>
                </a:cubicBezTo>
                <a:cubicBezTo>
                  <a:pt x="29370" y="10747"/>
                  <a:pt x="26768" y="12910"/>
                  <a:pt x="26768" y="12910"/>
                </a:cubicBezTo>
                <a:cubicBezTo>
                  <a:pt x="26768" y="12910"/>
                  <a:pt x="25138" y="5090"/>
                  <a:pt x="21630" y="3787"/>
                </a:cubicBezTo>
                <a:cubicBezTo>
                  <a:pt x="20973" y="3545"/>
                  <a:pt x="20365" y="3446"/>
                  <a:pt x="19808" y="3446"/>
                </a:cubicBezTo>
                <a:cubicBezTo>
                  <a:pt x="17370" y="3446"/>
                  <a:pt x="15940" y="5341"/>
                  <a:pt x="15940" y="5341"/>
                </a:cubicBezTo>
                <a:cubicBezTo>
                  <a:pt x="15940" y="5341"/>
                  <a:pt x="14061" y="203"/>
                  <a:pt x="9048" y="3"/>
                </a:cubicBezTo>
                <a:cubicBezTo>
                  <a:pt x="9008" y="1"/>
                  <a:pt x="8969" y="0"/>
                  <a:pt x="8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1549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6"/>
          <p:cNvGrpSpPr/>
          <p:nvPr/>
        </p:nvGrpSpPr>
        <p:grpSpPr>
          <a:xfrm>
            <a:off x="-17253" y="5581018"/>
            <a:ext cx="12192000" cy="1183117"/>
            <a:chOff x="0" y="4260525"/>
            <a:chExt cx="9144000" cy="887338"/>
          </a:xfrm>
        </p:grpSpPr>
        <p:sp>
          <p:nvSpPr>
            <p:cNvPr id="900" name="Google Shape;900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0" name="Google Shape;910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6"/>
          <p:cNvSpPr txBox="1">
            <a:spLocks noGrp="1"/>
          </p:cNvSpPr>
          <p:nvPr>
            <p:ph type="title" idx="2"/>
          </p:nvPr>
        </p:nvSpPr>
        <p:spPr>
          <a:xfrm>
            <a:off x="1468233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2" name="Google Shape;912;p26"/>
          <p:cNvSpPr txBox="1">
            <a:spLocks noGrp="1"/>
          </p:cNvSpPr>
          <p:nvPr>
            <p:ph type="subTitle" idx="1"/>
          </p:nvPr>
        </p:nvSpPr>
        <p:spPr>
          <a:xfrm>
            <a:off x="1468233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6"/>
          <p:cNvSpPr txBox="1">
            <a:spLocks noGrp="1"/>
          </p:cNvSpPr>
          <p:nvPr>
            <p:ph type="title" idx="3"/>
          </p:nvPr>
        </p:nvSpPr>
        <p:spPr>
          <a:xfrm>
            <a:off x="4758897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4" name="Google Shape;914;p26"/>
          <p:cNvSpPr txBox="1">
            <a:spLocks noGrp="1"/>
          </p:cNvSpPr>
          <p:nvPr>
            <p:ph type="subTitle" idx="4"/>
          </p:nvPr>
        </p:nvSpPr>
        <p:spPr>
          <a:xfrm>
            <a:off x="4758897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6"/>
          <p:cNvSpPr txBox="1">
            <a:spLocks noGrp="1"/>
          </p:cNvSpPr>
          <p:nvPr>
            <p:ph type="title" idx="5"/>
          </p:nvPr>
        </p:nvSpPr>
        <p:spPr>
          <a:xfrm>
            <a:off x="1468233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6" name="Google Shape;916;p26"/>
          <p:cNvSpPr txBox="1">
            <a:spLocks noGrp="1"/>
          </p:cNvSpPr>
          <p:nvPr>
            <p:ph type="subTitle" idx="6"/>
          </p:nvPr>
        </p:nvSpPr>
        <p:spPr>
          <a:xfrm>
            <a:off x="1468233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6"/>
          <p:cNvSpPr txBox="1">
            <a:spLocks noGrp="1"/>
          </p:cNvSpPr>
          <p:nvPr>
            <p:ph type="title" idx="7"/>
          </p:nvPr>
        </p:nvSpPr>
        <p:spPr>
          <a:xfrm>
            <a:off x="4758897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8" name="Google Shape;918;p26"/>
          <p:cNvSpPr txBox="1">
            <a:spLocks noGrp="1"/>
          </p:cNvSpPr>
          <p:nvPr>
            <p:ph type="subTitle" idx="8"/>
          </p:nvPr>
        </p:nvSpPr>
        <p:spPr>
          <a:xfrm>
            <a:off x="4758897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6"/>
          <p:cNvSpPr txBox="1">
            <a:spLocks noGrp="1"/>
          </p:cNvSpPr>
          <p:nvPr>
            <p:ph type="title" idx="9"/>
          </p:nvPr>
        </p:nvSpPr>
        <p:spPr>
          <a:xfrm>
            <a:off x="8075635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0" name="Google Shape;920;p26"/>
          <p:cNvSpPr txBox="1">
            <a:spLocks noGrp="1"/>
          </p:cNvSpPr>
          <p:nvPr>
            <p:ph type="subTitle" idx="13"/>
          </p:nvPr>
        </p:nvSpPr>
        <p:spPr>
          <a:xfrm>
            <a:off x="8075635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6"/>
          <p:cNvSpPr txBox="1">
            <a:spLocks noGrp="1"/>
          </p:cNvSpPr>
          <p:nvPr>
            <p:ph type="title" idx="14"/>
          </p:nvPr>
        </p:nvSpPr>
        <p:spPr>
          <a:xfrm>
            <a:off x="8075635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2" name="Google Shape;922;p26"/>
          <p:cNvSpPr txBox="1">
            <a:spLocks noGrp="1"/>
          </p:cNvSpPr>
          <p:nvPr>
            <p:ph type="subTitle" idx="15"/>
          </p:nvPr>
        </p:nvSpPr>
        <p:spPr>
          <a:xfrm>
            <a:off x="8075635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2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24" name="Google Shape;924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6" name="Google Shape;926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0" name="Google Shape;930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2" name="Google Shape;932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3" name="Google Shape;933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4" name="Google Shape;934;p26"/>
          <p:cNvGrpSpPr/>
          <p:nvPr/>
        </p:nvGrpSpPr>
        <p:grpSpPr>
          <a:xfrm rot="575765">
            <a:off x="-258860" y="4607672"/>
            <a:ext cx="1415003" cy="2127553"/>
            <a:chOff x="3020522" y="3839455"/>
            <a:chExt cx="1061260" cy="1595677"/>
          </a:xfrm>
        </p:grpSpPr>
        <p:sp>
          <p:nvSpPr>
            <p:cNvPr id="935" name="Google Shape;935;p26"/>
            <p:cNvSpPr/>
            <p:nvPr/>
          </p:nvSpPr>
          <p:spPr>
            <a:xfrm>
              <a:off x="3020522" y="3839455"/>
              <a:ext cx="1061260" cy="1595673"/>
            </a:xfrm>
            <a:custGeom>
              <a:avLst/>
              <a:gdLst/>
              <a:ahLst/>
              <a:cxnLst/>
              <a:rect l="l" t="t" r="r" b="b"/>
              <a:pathLst>
                <a:path w="25389" h="38174" extrusionOk="0">
                  <a:moveTo>
                    <a:pt x="11225" y="1"/>
                  </a:moveTo>
                  <a:cubicBezTo>
                    <a:pt x="10430" y="1"/>
                    <a:pt x="9478" y="573"/>
                    <a:pt x="8371" y="1690"/>
                  </a:cubicBezTo>
                  <a:cubicBezTo>
                    <a:pt x="5639" y="4397"/>
                    <a:pt x="6391" y="11089"/>
                    <a:pt x="7319" y="17755"/>
                  </a:cubicBezTo>
                  <a:cubicBezTo>
                    <a:pt x="7562" y="19469"/>
                    <a:pt x="7530" y="20086"/>
                    <a:pt x="7305" y="20086"/>
                  </a:cubicBezTo>
                  <a:cubicBezTo>
                    <a:pt x="6725" y="20086"/>
                    <a:pt x="4864" y="15986"/>
                    <a:pt x="3150" y="15986"/>
                  </a:cubicBezTo>
                  <a:cubicBezTo>
                    <a:pt x="2932" y="15986"/>
                    <a:pt x="2717" y="16052"/>
                    <a:pt x="2506" y="16201"/>
                  </a:cubicBezTo>
                  <a:cubicBezTo>
                    <a:pt x="0" y="17981"/>
                    <a:pt x="1479" y="21941"/>
                    <a:pt x="3559" y="23294"/>
                  </a:cubicBezTo>
                  <a:cubicBezTo>
                    <a:pt x="5639" y="24648"/>
                    <a:pt x="7018" y="26327"/>
                    <a:pt x="5765" y="27379"/>
                  </a:cubicBezTo>
                  <a:cubicBezTo>
                    <a:pt x="5599" y="27515"/>
                    <a:pt x="5432" y="27571"/>
                    <a:pt x="5264" y="27571"/>
                  </a:cubicBezTo>
                  <a:cubicBezTo>
                    <a:pt x="4443" y="27571"/>
                    <a:pt x="3597" y="26239"/>
                    <a:pt x="2852" y="26239"/>
                  </a:cubicBezTo>
                  <a:cubicBezTo>
                    <a:pt x="2589" y="26239"/>
                    <a:pt x="2338" y="26405"/>
                    <a:pt x="2105" y="26853"/>
                  </a:cubicBezTo>
                  <a:cubicBezTo>
                    <a:pt x="1278" y="28382"/>
                    <a:pt x="2306" y="32091"/>
                    <a:pt x="6491" y="34773"/>
                  </a:cubicBezTo>
                  <a:cubicBezTo>
                    <a:pt x="7694" y="35550"/>
                    <a:pt x="9123" y="36227"/>
                    <a:pt x="10877" y="36778"/>
                  </a:cubicBezTo>
                  <a:cubicBezTo>
                    <a:pt x="13861" y="37682"/>
                    <a:pt x="16524" y="38173"/>
                    <a:pt x="18738" y="38173"/>
                  </a:cubicBezTo>
                  <a:cubicBezTo>
                    <a:pt x="20821" y="38173"/>
                    <a:pt x="22506" y="37739"/>
                    <a:pt x="23685" y="36803"/>
                  </a:cubicBezTo>
                  <a:cubicBezTo>
                    <a:pt x="24537" y="36101"/>
                    <a:pt x="25113" y="35174"/>
                    <a:pt x="25389" y="33946"/>
                  </a:cubicBezTo>
                  <a:cubicBezTo>
                    <a:pt x="25389" y="33946"/>
                    <a:pt x="21649" y="7936"/>
                    <a:pt x="18639" y="7936"/>
                  </a:cubicBezTo>
                  <a:cubicBezTo>
                    <a:pt x="18591" y="7936"/>
                    <a:pt x="18544" y="7942"/>
                    <a:pt x="18497" y="7956"/>
                  </a:cubicBezTo>
                  <a:cubicBezTo>
                    <a:pt x="15501" y="8773"/>
                    <a:pt x="16687" y="12745"/>
                    <a:pt x="15412" y="12745"/>
                  </a:cubicBezTo>
                  <a:cubicBezTo>
                    <a:pt x="15396" y="12745"/>
                    <a:pt x="15380" y="12744"/>
                    <a:pt x="15364" y="12743"/>
                  </a:cubicBezTo>
                  <a:cubicBezTo>
                    <a:pt x="14010" y="12643"/>
                    <a:pt x="14537" y="7830"/>
                    <a:pt x="13684" y="3670"/>
                  </a:cubicBezTo>
                  <a:cubicBezTo>
                    <a:pt x="13196" y="1196"/>
                    <a:pt x="12374" y="1"/>
                    <a:pt x="11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3208040" y="4053768"/>
              <a:ext cx="803563" cy="1381365"/>
            </a:xfrm>
            <a:custGeom>
              <a:avLst/>
              <a:gdLst/>
              <a:ahLst/>
              <a:cxnLst/>
              <a:rect l="l" t="t" r="r" b="b"/>
              <a:pathLst>
                <a:path w="19224" h="33047" extrusionOk="0">
                  <a:moveTo>
                    <a:pt x="5992" y="1"/>
                  </a:moveTo>
                  <a:cubicBezTo>
                    <a:pt x="5848" y="1"/>
                    <a:pt x="5697" y="32"/>
                    <a:pt x="5539" y="97"/>
                  </a:cubicBezTo>
                  <a:cubicBezTo>
                    <a:pt x="2532" y="1350"/>
                    <a:pt x="3559" y="5435"/>
                    <a:pt x="4286" y="8668"/>
                  </a:cubicBezTo>
                  <a:cubicBezTo>
                    <a:pt x="5038" y="11902"/>
                    <a:pt x="5965" y="16914"/>
                    <a:pt x="4411" y="17340"/>
                  </a:cubicBezTo>
                  <a:cubicBezTo>
                    <a:pt x="4274" y="17375"/>
                    <a:pt x="4138" y="17390"/>
                    <a:pt x="4004" y="17390"/>
                  </a:cubicBezTo>
                  <a:cubicBezTo>
                    <a:pt x="3008" y="17390"/>
                    <a:pt x="2112" y="16548"/>
                    <a:pt x="1670" y="16548"/>
                  </a:cubicBezTo>
                  <a:cubicBezTo>
                    <a:pt x="1484" y="16548"/>
                    <a:pt x="1379" y="16696"/>
                    <a:pt x="1379" y="17115"/>
                  </a:cubicBezTo>
                  <a:cubicBezTo>
                    <a:pt x="1379" y="18694"/>
                    <a:pt x="4812" y="21300"/>
                    <a:pt x="2406" y="23180"/>
                  </a:cubicBezTo>
                  <a:cubicBezTo>
                    <a:pt x="376" y="24784"/>
                    <a:pt x="0" y="25711"/>
                    <a:pt x="2005" y="29646"/>
                  </a:cubicBezTo>
                  <a:cubicBezTo>
                    <a:pt x="3208" y="30423"/>
                    <a:pt x="4637" y="31100"/>
                    <a:pt x="6391" y="31651"/>
                  </a:cubicBezTo>
                  <a:cubicBezTo>
                    <a:pt x="9375" y="32555"/>
                    <a:pt x="12038" y="33046"/>
                    <a:pt x="14252" y="33046"/>
                  </a:cubicBezTo>
                  <a:cubicBezTo>
                    <a:pt x="16335" y="33046"/>
                    <a:pt x="18020" y="32612"/>
                    <a:pt x="19199" y="31676"/>
                  </a:cubicBezTo>
                  <a:lnTo>
                    <a:pt x="19224" y="28092"/>
                  </a:lnTo>
                  <a:cubicBezTo>
                    <a:pt x="19224" y="28092"/>
                    <a:pt x="16417" y="8869"/>
                    <a:pt x="14537" y="8343"/>
                  </a:cubicBezTo>
                  <a:cubicBezTo>
                    <a:pt x="14441" y="8317"/>
                    <a:pt x="14348" y="8305"/>
                    <a:pt x="14259" y="8305"/>
                  </a:cubicBezTo>
                  <a:cubicBezTo>
                    <a:pt x="12793" y="8305"/>
                    <a:pt x="12193" y="11558"/>
                    <a:pt x="11039" y="11558"/>
                  </a:cubicBezTo>
                  <a:cubicBezTo>
                    <a:pt x="10887" y="11558"/>
                    <a:pt x="10726" y="11502"/>
                    <a:pt x="10552" y="11375"/>
                  </a:cubicBezTo>
                  <a:cubicBezTo>
                    <a:pt x="9079" y="10282"/>
                    <a:pt x="8619" y="1"/>
                    <a:pt x="5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3531912" y="4495935"/>
              <a:ext cx="241688" cy="889211"/>
            </a:xfrm>
            <a:custGeom>
              <a:avLst/>
              <a:gdLst/>
              <a:ahLst/>
              <a:cxnLst/>
              <a:rect l="l" t="t" r="r" b="b"/>
              <a:pathLst>
                <a:path w="5782" h="21273" extrusionOk="0">
                  <a:moveTo>
                    <a:pt x="504" y="0"/>
                  </a:moveTo>
                  <a:cubicBezTo>
                    <a:pt x="246" y="0"/>
                    <a:pt x="1" y="193"/>
                    <a:pt x="122" y="496"/>
                  </a:cubicBezTo>
                  <a:cubicBezTo>
                    <a:pt x="1751" y="4507"/>
                    <a:pt x="2628" y="8842"/>
                    <a:pt x="3506" y="13078"/>
                  </a:cubicBezTo>
                  <a:cubicBezTo>
                    <a:pt x="4032" y="15710"/>
                    <a:pt x="4508" y="18316"/>
                    <a:pt x="4909" y="20973"/>
                  </a:cubicBezTo>
                  <a:cubicBezTo>
                    <a:pt x="4949" y="21182"/>
                    <a:pt x="5100" y="21272"/>
                    <a:pt x="5262" y="21272"/>
                  </a:cubicBezTo>
                  <a:cubicBezTo>
                    <a:pt x="5508" y="21272"/>
                    <a:pt x="5782" y="21064"/>
                    <a:pt x="5736" y="20747"/>
                  </a:cubicBezTo>
                  <a:cubicBezTo>
                    <a:pt x="5310" y="18116"/>
                    <a:pt x="4834" y="15484"/>
                    <a:pt x="4308" y="12852"/>
                  </a:cubicBezTo>
                  <a:cubicBezTo>
                    <a:pt x="3455" y="8642"/>
                    <a:pt x="2578" y="4281"/>
                    <a:pt x="924" y="271"/>
                  </a:cubicBezTo>
                  <a:cubicBezTo>
                    <a:pt x="845" y="83"/>
                    <a:pt x="672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8" name="Google Shape;938;p26"/>
          <p:cNvGrpSpPr/>
          <p:nvPr/>
        </p:nvGrpSpPr>
        <p:grpSpPr>
          <a:xfrm rot="4799477">
            <a:off x="465127" y="5840413"/>
            <a:ext cx="1360608" cy="1741875"/>
            <a:chOff x="4376621" y="3930330"/>
            <a:chExt cx="1138339" cy="1457482"/>
          </a:xfrm>
        </p:grpSpPr>
        <p:sp>
          <p:nvSpPr>
            <p:cNvPr id="939" name="Google Shape;939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2" name="Google Shape;942;p26"/>
          <p:cNvGrpSpPr/>
          <p:nvPr/>
        </p:nvGrpSpPr>
        <p:grpSpPr>
          <a:xfrm rot="3001619">
            <a:off x="63963" y="5416971"/>
            <a:ext cx="1015420" cy="1753307"/>
            <a:chOff x="3804453" y="3817886"/>
            <a:chExt cx="944680" cy="1631161"/>
          </a:xfrm>
        </p:grpSpPr>
        <p:sp>
          <p:nvSpPr>
            <p:cNvPr id="943" name="Google Shape;943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6" name="Google Shape;946;p26"/>
          <p:cNvGrpSpPr/>
          <p:nvPr/>
        </p:nvGrpSpPr>
        <p:grpSpPr>
          <a:xfrm rot="-248597" flipH="1">
            <a:off x="9596013" y="5634915"/>
            <a:ext cx="2699313" cy="1284580"/>
            <a:chOff x="4740748" y="4022919"/>
            <a:chExt cx="2723855" cy="1296260"/>
          </a:xfrm>
        </p:grpSpPr>
        <p:sp>
          <p:nvSpPr>
            <p:cNvPr id="947" name="Google Shape;947;p26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696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7"/>
          <p:cNvSpPr txBox="1">
            <a:spLocks noGrp="1"/>
          </p:cNvSpPr>
          <p:nvPr>
            <p:ph type="title" hasCustomPrompt="1"/>
          </p:nvPr>
        </p:nvSpPr>
        <p:spPr>
          <a:xfrm>
            <a:off x="1163867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7" name="Google Shape;957;p27"/>
          <p:cNvSpPr txBox="1">
            <a:spLocks noGrp="1"/>
          </p:cNvSpPr>
          <p:nvPr>
            <p:ph type="subTitle" idx="1"/>
          </p:nvPr>
        </p:nvSpPr>
        <p:spPr>
          <a:xfrm>
            <a:off x="1163867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58" name="Google Shape;958;p27"/>
          <p:cNvGrpSpPr/>
          <p:nvPr/>
        </p:nvGrpSpPr>
        <p:grpSpPr>
          <a:xfrm>
            <a:off x="0" y="5534966"/>
            <a:ext cx="12192000" cy="1183117"/>
            <a:chOff x="0" y="4260525"/>
            <a:chExt cx="9144000" cy="887338"/>
          </a:xfrm>
        </p:grpSpPr>
        <p:sp>
          <p:nvSpPr>
            <p:cNvPr id="959" name="Google Shape;959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961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4" name="Google Shape;964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965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69" name="Google Shape;969;p27"/>
          <p:cNvSpPr txBox="1">
            <a:spLocks noGrp="1"/>
          </p:cNvSpPr>
          <p:nvPr>
            <p:ph type="title" idx="2" hasCustomPrompt="1"/>
          </p:nvPr>
        </p:nvSpPr>
        <p:spPr>
          <a:xfrm>
            <a:off x="4559000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0" name="Google Shape;970;p27"/>
          <p:cNvSpPr txBox="1">
            <a:spLocks noGrp="1"/>
          </p:cNvSpPr>
          <p:nvPr>
            <p:ph type="subTitle" idx="3"/>
          </p:nvPr>
        </p:nvSpPr>
        <p:spPr>
          <a:xfrm>
            <a:off x="4559000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27"/>
          <p:cNvSpPr txBox="1">
            <a:spLocks noGrp="1"/>
          </p:cNvSpPr>
          <p:nvPr>
            <p:ph type="title" idx="4" hasCustomPrompt="1"/>
          </p:nvPr>
        </p:nvSpPr>
        <p:spPr>
          <a:xfrm>
            <a:off x="7954133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2" name="Google Shape;972;p27"/>
          <p:cNvSpPr txBox="1">
            <a:spLocks noGrp="1"/>
          </p:cNvSpPr>
          <p:nvPr>
            <p:ph type="subTitle" idx="5"/>
          </p:nvPr>
        </p:nvSpPr>
        <p:spPr>
          <a:xfrm>
            <a:off x="8053733" y="4279700"/>
            <a:ext cx="2874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3" name="Google Shape;973;p27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74" name="Google Shape;974;p2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75" name="Google Shape;975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980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981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3" name="Google Shape;983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4" name="Google Shape;984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5" name="Google Shape;985;p27"/>
          <p:cNvSpPr/>
          <p:nvPr/>
        </p:nvSpPr>
        <p:spPr>
          <a:xfrm>
            <a:off x="745501" y="20320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6" name="Google Shape;986;p27"/>
          <p:cNvSpPr/>
          <p:nvPr/>
        </p:nvSpPr>
        <p:spPr>
          <a:xfrm>
            <a:off x="10194467" y="960834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7" name="Google Shape;987;p27"/>
          <p:cNvSpPr/>
          <p:nvPr/>
        </p:nvSpPr>
        <p:spPr>
          <a:xfrm>
            <a:off x="-694100" y="121871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8" name="Google Shape;988;p27"/>
          <p:cNvSpPr/>
          <p:nvPr/>
        </p:nvSpPr>
        <p:spPr>
          <a:xfrm>
            <a:off x="8761558" y="-4399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89" name="Google Shape;989;p27"/>
          <p:cNvGrpSpPr/>
          <p:nvPr/>
        </p:nvGrpSpPr>
        <p:grpSpPr>
          <a:xfrm>
            <a:off x="-25060" y="5388734"/>
            <a:ext cx="4406415" cy="1488071"/>
            <a:chOff x="-18795" y="4041550"/>
            <a:chExt cx="3304811" cy="1116053"/>
          </a:xfrm>
        </p:grpSpPr>
        <p:sp>
          <p:nvSpPr>
            <p:cNvPr id="990" name="Google Shape;990;p27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4" name="Google Shape;994;p27"/>
          <p:cNvGrpSpPr/>
          <p:nvPr/>
        </p:nvGrpSpPr>
        <p:grpSpPr>
          <a:xfrm>
            <a:off x="7828261" y="5388734"/>
            <a:ext cx="4406415" cy="1488071"/>
            <a:chOff x="5871195" y="4041550"/>
            <a:chExt cx="3304811" cy="1116053"/>
          </a:xfrm>
        </p:grpSpPr>
        <p:sp>
          <p:nvSpPr>
            <p:cNvPr id="995" name="Google Shape;995;p27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6" name="Google Shape;996;p27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27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27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925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9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28"/>
          <p:cNvGrpSpPr/>
          <p:nvPr/>
        </p:nvGrpSpPr>
        <p:grpSpPr>
          <a:xfrm>
            <a:off x="0" y="5648203"/>
            <a:ext cx="7255400" cy="768387"/>
            <a:chOff x="0" y="4571577"/>
            <a:chExt cx="5441550" cy="576290"/>
          </a:xfrm>
        </p:grpSpPr>
        <p:sp>
          <p:nvSpPr>
            <p:cNvPr id="1001" name="Google Shape;1001;p2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1003;p2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1006;p2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07" name="Google Shape;1007;p28"/>
          <p:cNvGrpSpPr/>
          <p:nvPr/>
        </p:nvGrpSpPr>
        <p:grpSpPr>
          <a:xfrm>
            <a:off x="1" y="5741467"/>
            <a:ext cx="7218303" cy="1183117"/>
            <a:chOff x="0" y="4260525"/>
            <a:chExt cx="5413727" cy="887338"/>
          </a:xfrm>
        </p:grpSpPr>
        <p:sp>
          <p:nvSpPr>
            <p:cNvPr id="1008" name="Google Shape;1008;p2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2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2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14" name="Google Shape;1014;p28"/>
          <p:cNvSpPr txBox="1">
            <a:spLocks noGrp="1"/>
          </p:cNvSpPr>
          <p:nvPr>
            <p:ph type="title"/>
          </p:nvPr>
        </p:nvSpPr>
        <p:spPr>
          <a:xfrm>
            <a:off x="958000" y="720000"/>
            <a:ext cx="5138000" cy="17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28"/>
          <p:cNvSpPr txBox="1">
            <a:spLocks noGrp="1"/>
          </p:cNvSpPr>
          <p:nvPr>
            <p:ph type="subTitle" idx="1"/>
          </p:nvPr>
        </p:nvSpPr>
        <p:spPr>
          <a:xfrm>
            <a:off x="1237200" y="2597201"/>
            <a:ext cx="45796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28"/>
          <p:cNvSpPr txBox="1"/>
          <p:nvPr/>
        </p:nvSpPr>
        <p:spPr>
          <a:xfrm>
            <a:off x="959000" y="4298000"/>
            <a:ext cx="5136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CREDITS: This presentation template was created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2"/>
              </a:rPr>
              <a:t>Slidesgo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including icons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3"/>
              </a:rPr>
              <a:t>Flaticon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and infographics &amp; images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4"/>
              </a:rPr>
              <a:t>Freepik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 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Didact Gothic" panose="00000500000000000000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  <p:grpSp>
        <p:nvGrpSpPr>
          <p:cNvPr id="1017" name="Google Shape;1017;p28"/>
          <p:cNvGrpSpPr/>
          <p:nvPr/>
        </p:nvGrpSpPr>
        <p:grpSpPr>
          <a:xfrm>
            <a:off x="5595543" y="5164222"/>
            <a:ext cx="7859020" cy="2244332"/>
            <a:chOff x="-578393" y="3873166"/>
            <a:chExt cx="5894265" cy="1683249"/>
          </a:xfrm>
        </p:grpSpPr>
        <p:grpSp>
          <p:nvGrpSpPr>
            <p:cNvPr id="1018" name="Google Shape;1018;p28"/>
            <p:cNvGrpSpPr/>
            <p:nvPr/>
          </p:nvGrpSpPr>
          <p:grpSpPr>
            <a:xfrm rot="248419">
              <a:off x="-535153" y="3969805"/>
              <a:ext cx="2723882" cy="1296273"/>
              <a:chOff x="4740748" y="4022919"/>
              <a:chExt cx="2723855" cy="1296260"/>
            </a:xfrm>
          </p:grpSpPr>
          <p:sp>
            <p:nvSpPr>
              <p:cNvPr id="1019" name="Google Shape;1019;p28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27" name="Google Shape;1027;p28"/>
            <p:cNvGrpSpPr/>
            <p:nvPr/>
          </p:nvGrpSpPr>
          <p:grpSpPr>
            <a:xfrm>
              <a:off x="1783743" y="4365285"/>
              <a:ext cx="3532128" cy="1191131"/>
              <a:chOff x="-17642" y="3723575"/>
              <a:chExt cx="4252502" cy="1434060"/>
            </a:xfrm>
          </p:grpSpPr>
          <p:sp>
            <p:nvSpPr>
              <p:cNvPr id="1028" name="Google Shape;1028;p28"/>
              <p:cNvSpPr/>
              <p:nvPr/>
            </p:nvSpPr>
            <p:spPr>
              <a:xfrm>
                <a:off x="-11586" y="3723575"/>
                <a:ext cx="2288234" cy="1434060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-17642" y="3907279"/>
                <a:ext cx="2146401" cy="1250350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1946626" y="4388188"/>
                <a:ext cx="2288234" cy="769363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1945675" y="4579348"/>
                <a:ext cx="2146401" cy="578227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032" name="Google Shape;1032;p28"/>
          <p:cNvGrpSpPr/>
          <p:nvPr/>
        </p:nvGrpSpPr>
        <p:grpSpPr>
          <a:xfrm>
            <a:off x="8378072" y="5296976"/>
            <a:ext cx="3827837" cy="1586699"/>
            <a:chOff x="6091830" y="3908407"/>
            <a:chExt cx="3052177" cy="1235105"/>
          </a:xfrm>
        </p:grpSpPr>
        <p:sp>
          <p:nvSpPr>
            <p:cNvPr id="1033" name="Google Shape;1033;p28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35" name="Google Shape;1035;p28"/>
          <p:cNvSpPr/>
          <p:nvPr/>
        </p:nvSpPr>
        <p:spPr>
          <a:xfrm flipH="1">
            <a:off x="11716156" y="3692184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6" name="Google Shape;1036;p28"/>
          <p:cNvSpPr/>
          <p:nvPr/>
        </p:nvSpPr>
        <p:spPr>
          <a:xfrm>
            <a:off x="-820598" y="18097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7" name="Google Shape;1037;p28"/>
          <p:cNvSpPr/>
          <p:nvPr/>
        </p:nvSpPr>
        <p:spPr>
          <a:xfrm>
            <a:off x="3695796" y="214133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8" name="Google Shape;1038;p28"/>
          <p:cNvSpPr/>
          <p:nvPr/>
        </p:nvSpPr>
        <p:spPr>
          <a:xfrm flipH="1">
            <a:off x="8452067" y="346333"/>
            <a:ext cx="1843815" cy="58016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39" name="Google Shape;1039;p28"/>
          <p:cNvGrpSpPr/>
          <p:nvPr/>
        </p:nvGrpSpPr>
        <p:grpSpPr>
          <a:xfrm>
            <a:off x="10546219" y="380609"/>
            <a:ext cx="1570839" cy="5718948"/>
            <a:chOff x="8063667" y="81447"/>
            <a:chExt cx="1252529" cy="4451698"/>
          </a:xfrm>
        </p:grpSpPr>
        <p:sp>
          <p:nvSpPr>
            <p:cNvPr id="1040" name="Google Shape;1040;p2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420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522866" y="17691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2" name="Google Shape;1062;p29"/>
          <p:cNvSpPr/>
          <p:nvPr/>
        </p:nvSpPr>
        <p:spPr>
          <a:xfrm>
            <a:off x="10699934" y="1034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3" name="Google Shape;1063;p29"/>
          <p:cNvSpPr/>
          <p:nvPr/>
        </p:nvSpPr>
        <p:spPr>
          <a:xfrm>
            <a:off x="99418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1007833" y="40495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98163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985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4ADE98C-0908-41CB-80AC-4C07EA0F229A}"/>
              </a:ext>
            </a:extLst>
          </p:cNvPr>
          <p:cNvSpPr/>
          <p:nvPr userDrawn="1"/>
        </p:nvSpPr>
        <p:spPr>
          <a:xfrm rot="21392418">
            <a:off x="-1487528" y="-901220"/>
            <a:ext cx="14712892" cy="7613476"/>
          </a:xfrm>
          <a:custGeom>
            <a:avLst/>
            <a:gdLst>
              <a:gd name="connsiteX0" fmla="*/ 1079477 w 14260421"/>
              <a:gd name="connsiteY0" fmla="*/ 3076139 h 7613476"/>
              <a:gd name="connsiteX1" fmla="*/ 1871957 w 14260421"/>
              <a:gd name="connsiteY1" fmla="*/ 2954219 h 7613476"/>
              <a:gd name="connsiteX2" fmla="*/ 2877797 w 14260421"/>
              <a:gd name="connsiteY2" fmla="*/ 2801819 h 7613476"/>
              <a:gd name="connsiteX3" fmla="*/ 4980917 w 14260421"/>
              <a:gd name="connsiteY3" fmla="*/ 3198059 h 7613476"/>
              <a:gd name="connsiteX4" fmla="*/ 7266917 w 14260421"/>
              <a:gd name="connsiteY4" fmla="*/ 4783019 h 7613476"/>
              <a:gd name="connsiteX5" fmla="*/ 8699477 w 14260421"/>
              <a:gd name="connsiteY5" fmla="*/ 6032699 h 7613476"/>
              <a:gd name="connsiteX6" fmla="*/ 13149557 w 14260421"/>
              <a:gd name="connsiteY6" fmla="*/ 7069019 h 7613476"/>
              <a:gd name="connsiteX7" fmla="*/ 13332437 w 14260421"/>
              <a:gd name="connsiteY7" fmla="*/ 7099499 h 7613476"/>
              <a:gd name="connsiteX8" fmla="*/ 13332437 w 14260421"/>
              <a:gd name="connsiteY8" fmla="*/ 576779 h 7613476"/>
              <a:gd name="connsiteX9" fmla="*/ 896597 w 14260421"/>
              <a:gd name="connsiteY9" fmla="*/ 607259 h 7613476"/>
              <a:gd name="connsiteX10" fmla="*/ 1079477 w 14260421"/>
              <a:gd name="connsiteY10" fmla="*/ 3076139 h 761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60421" h="7613476">
                <a:moveTo>
                  <a:pt x="1079477" y="3076139"/>
                </a:moveTo>
                <a:cubicBezTo>
                  <a:pt x="1242037" y="3467299"/>
                  <a:pt x="1572237" y="2999939"/>
                  <a:pt x="1871957" y="2954219"/>
                </a:cubicBezTo>
                <a:cubicBezTo>
                  <a:pt x="2171677" y="2908499"/>
                  <a:pt x="2359637" y="2761179"/>
                  <a:pt x="2877797" y="2801819"/>
                </a:cubicBezTo>
                <a:cubicBezTo>
                  <a:pt x="3395957" y="2842459"/>
                  <a:pt x="4249397" y="2867859"/>
                  <a:pt x="4980917" y="3198059"/>
                </a:cubicBezTo>
                <a:cubicBezTo>
                  <a:pt x="5712437" y="3528259"/>
                  <a:pt x="6647157" y="4310579"/>
                  <a:pt x="7266917" y="4783019"/>
                </a:cubicBezTo>
                <a:cubicBezTo>
                  <a:pt x="7886677" y="5255459"/>
                  <a:pt x="7719037" y="5651699"/>
                  <a:pt x="8699477" y="6032699"/>
                </a:cubicBezTo>
                <a:cubicBezTo>
                  <a:pt x="9679917" y="6413699"/>
                  <a:pt x="12377397" y="6891219"/>
                  <a:pt x="13149557" y="7069019"/>
                </a:cubicBezTo>
                <a:cubicBezTo>
                  <a:pt x="13921717" y="7246819"/>
                  <a:pt x="13301957" y="8181539"/>
                  <a:pt x="13332437" y="7099499"/>
                </a:cubicBezTo>
                <a:cubicBezTo>
                  <a:pt x="13362917" y="6017459"/>
                  <a:pt x="15405077" y="1658819"/>
                  <a:pt x="13332437" y="576779"/>
                </a:cubicBezTo>
                <a:cubicBezTo>
                  <a:pt x="11259797" y="-505261"/>
                  <a:pt x="2938757" y="190699"/>
                  <a:pt x="896597" y="607259"/>
                </a:cubicBezTo>
                <a:cubicBezTo>
                  <a:pt x="-1145563" y="1023819"/>
                  <a:pt x="916917" y="2684979"/>
                  <a:pt x="1079477" y="3076139"/>
                </a:cubicBezTo>
                <a:close/>
              </a:path>
            </a:pathLst>
          </a:cu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63DBC2-8BA1-486C-99CF-FFCE4DB78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12098" y="-1813717"/>
            <a:ext cx="2796782" cy="3627434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EDBA76D-6041-4014-8E28-F48085900AB4}"/>
              </a:ext>
            </a:extLst>
          </p:cNvPr>
          <p:cNvSpPr/>
          <p:nvPr userDrawn="1"/>
        </p:nvSpPr>
        <p:spPr>
          <a:xfrm>
            <a:off x="2295835" y="-450700"/>
            <a:ext cx="10627685" cy="5720960"/>
          </a:xfrm>
          <a:custGeom>
            <a:avLst/>
            <a:gdLst>
              <a:gd name="connsiteX0" fmla="*/ 128120 w 10684231"/>
              <a:gd name="connsiteY0" fmla="*/ 433504 h 5710279"/>
              <a:gd name="connsiteX1" fmla="*/ 128120 w 10684231"/>
              <a:gd name="connsiteY1" fmla="*/ 317758 h 5710279"/>
              <a:gd name="connsiteX2" fmla="*/ 798 w 10684231"/>
              <a:gd name="connsiteY2" fmla="*/ 803894 h 5710279"/>
              <a:gd name="connsiteX3" fmla="*/ 197568 w 10684231"/>
              <a:gd name="connsiteY3" fmla="*/ 1498375 h 5710279"/>
              <a:gd name="connsiteX4" fmla="*/ 440636 w 10684231"/>
              <a:gd name="connsiteY4" fmla="*/ 1671996 h 5710279"/>
              <a:gd name="connsiteX5" fmla="*/ 463786 w 10684231"/>
              <a:gd name="connsiteY5" fmla="*/ 1648846 h 5710279"/>
              <a:gd name="connsiteX6" fmla="*/ 648981 w 10684231"/>
              <a:gd name="connsiteY6" fmla="*/ 1671996 h 5710279"/>
              <a:gd name="connsiteX7" fmla="*/ 706854 w 10684231"/>
              <a:gd name="connsiteY7" fmla="*/ 1799317 h 5710279"/>
              <a:gd name="connsiteX8" fmla="*/ 915198 w 10684231"/>
              <a:gd name="connsiteY8" fmla="*/ 1891914 h 5710279"/>
              <a:gd name="connsiteX9" fmla="*/ 1632829 w 10684231"/>
              <a:gd name="connsiteY9" fmla="*/ 2158132 h 5710279"/>
              <a:gd name="connsiteX10" fmla="*/ 2292586 w 10684231"/>
              <a:gd name="connsiteY10" fmla="*/ 2412775 h 5710279"/>
              <a:gd name="connsiteX11" fmla="*/ 3149112 w 10684231"/>
              <a:gd name="connsiteY11" fmla="*/ 3107256 h 5710279"/>
              <a:gd name="connsiteX12" fmla="*/ 3808869 w 10684231"/>
              <a:gd name="connsiteY12" fmla="*/ 3905909 h 5710279"/>
              <a:gd name="connsiteX13" fmla="*/ 5290429 w 10684231"/>
              <a:gd name="connsiteY13" fmla="*/ 4669839 h 5710279"/>
              <a:gd name="connsiteX14" fmla="*/ 7906307 w 10684231"/>
              <a:gd name="connsiteY14" fmla="*/ 5202274 h 5710279"/>
              <a:gd name="connsiteX15" fmla="*/ 9781406 w 10684231"/>
              <a:gd name="connsiteY15" fmla="*/ 5329596 h 5710279"/>
              <a:gd name="connsiteX16" fmla="*/ 9931877 w 10684231"/>
              <a:gd name="connsiteY16" fmla="*/ 5341170 h 5710279"/>
              <a:gd name="connsiteX17" fmla="*/ 9955026 w 10684231"/>
              <a:gd name="connsiteY17" fmla="*/ 375631 h 5710279"/>
              <a:gd name="connsiteX18" fmla="*/ 93396 w 10684231"/>
              <a:gd name="connsiteY18" fmla="*/ 352482 h 5710279"/>
              <a:gd name="connsiteX19" fmla="*/ 128120 w 10684231"/>
              <a:gd name="connsiteY19" fmla="*/ 352482 h 5710279"/>
              <a:gd name="connsiteX0" fmla="*/ 128120 w 10688098"/>
              <a:gd name="connsiteY0" fmla="*/ 435218 h 5730030"/>
              <a:gd name="connsiteX1" fmla="*/ 128120 w 10688098"/>
              <a:gd name="connsiteY1" fmla="*/ 319472 h 5730030"/>
              <a:gd name="connsiteX2" fmla="*/ 798 w 10688098"/>
              <a:gd name="connsiteY2" fmla="*/ 805608 h 5730030"/>
              <a:gd name="connsiteX3" fmla="*/ 197568 w 10688098"/>
              <a:gd name="connsiteY3" fmla="*/ 1500089 h 5730030"/>
              <a:gd name="connsiteX4" fmla="*/ 440636 w 10688098"/>
              <a:gd name="connsiteY4" fmla="*/ 1673710 h 5730030"/>
              <a:gd name="connsiteX5" fmla="*/ 463786 w 10688098"/>
              <a:gd name="connsiteY5" fmla="*/ 1650560 h 5730030"/>
              <a:gd name="connsiteX6" fmla="*/ 648981 w 10688098"/>
              <a:gd name="connsiteY6" fmla="*/ 1673710 h 5730030"/>
              <a:gd name="connsiteX7" fmla="*/ 706854 w 10688098"/>
              <a:gd name="connsiteY7" fmla="*/ 1801031 h 5730030"/>
              <a:gd name="connsiteX8" fmla="*/ 915198 w 10688098"/>
              <a:gd name="connsiteY8" fmla="*/ 1893628 h 5730030"/>
              <a:gd name="connsiteX9" fmla="*/ 1632829 w 10688098"/>
              <a:gd name="connsiteY9" fmla="*/ 2159846 h 5730030"/>
              <a:gd name="connsiteX10" fmla="*/ 2292586 w 10688098"/>
              <a:gd name="connsiteY10" fmla="*/ 2414489 h 5730030"/>
              <a:gd name="connsiteX11" fmla="*/ 3149112 w 10688098"/>
              <a:gd name="connsiteY11" fmla="*/ 3108970 h 5730030"/>
              <a:gd name="connsiteX12" fmla="*/ 3808869 w 10688098"/>
              <a:gd name="connsiteY12" fmla="*/ 3907623 h 5730030"/>
              <a:gd name="connsiteX13" fmla="*/ 5290429 w 10688098"/>
              <a:gd name="connsiteY13" fmla="*/ 4671553 h 5730030"/>
              <a:gd name="connsiteX14" fmla="*/ 7906307 w 10688098"/>
              <a:gd name="connsiteY14" fmla="*/ 5203988 h 5730030"/>
              <a:gd name="connsiteX15" fmla="*/ 9781406 w 10688098"/>
              <a:gd name="connsiteY15" fmla="*/ 5331310 h 5730030"/>
              <a:gd name="connsiteX16" fmla="*/ 9943452 w 10688098"/>
              <a:gd name="connsiteY16" fmla="*/ 5366034 h 5730030"/>
              <a:gd name="connsiteX17" fmla="*/ 9955026 w 10688098"/>
              <a:gd name="connsiteY17" fmla="*/ 377345 h 5730030"/>
              <a:gd name="connsiteX18" fmla="*/ 93396 w 10688098"/>
              <a:gd name="connsiteY18" fmla="*/ 354196 h 5730030"/>
              <a:gd name="connsiteX19" fmla="*/ 128120 w 10688098"/>
              <a:gd name="connsiteY19" fmla="*/ 354196 h 5730030"/>
              <a:gd name="connsiteX0" fmla="*/ 128120 w 10715133"/>
              <a:gd name="connsiteY0" fmla="*/ 353152 h 5639391"/>
              <a:gd name="connsiteX1" fmla="*/ 128120 w 10715133"/>
              <a:gd name="connsiteY1" fmla="*/ 237406 h 5639391"/>
              <a:gd name="connsiteX2" fmla="*/ 798 w 10715133"/>
              <a:gd name="connsiteY2" fmla="*/ 723542 h 5639391"/>
              <a:gd name="connsiteX3" fmla="*/ 197568 w 10715133"/>
              <a:gd name="connsiteY3" fmla="*/ 1418023 h 5639391"/>
              <a:gd name="connsiteX4" fmla="*/ 440636 w 10715133"/>
              <a:gd name="connsiteY4" fmla="*/ 1591644 h 5639391"/>
              <a:gd name="connsiteX5" fmla="*/ 463786 w 10715133"/>
              <a:gd name="connsiteY5" fmla="*/ 1568494 h 5639391"/>
              <a:gd name="connsiteX6" fmla="*/ 648981 w 10715133"/>
              <a:gd name="connsiteY6" fmla="*/ 1591644 h 5639391"/>
              <a:gd name="connsiteX7" fmla="*/ 706854 w 10715133"/>
              <a:gd name="connsiteY7" fmla="*/ 1718965 h 5639391"/>
              <a:gd name="connsiteX8" fmla="*/ 915198 w 10715133"/>
              <a:gd name="connsiteY8" fmla="*/ 1811562 h 5639391"/>
              <a:gd name="connsiteX9" fmla="*/ 1632829 w 10715133"/>
              <a:gd name="connsiteY9" fmla="*/ 2077780 h 5639391"/>
              <a:gd name="connsiteX10" fmla="*/ 2292586 w 10715133"/>
              <a:gd name="connsiteY10" fmla="*/ 2332423 h 5639391"/>
              <a:gd name="connsiteX11" fmla="*/ 3149112 w 10715133"/>
              <a:gd name="connsiteY11" fmla="*/ 3026904 h 5639391"/>
              <a:gd name="connsiteX12" fmla="*/ 3808869 w 10715133"/>
              <a:gd name="connsiteY12" fmla="*/ 3825557 h 5639391"/>
              <a:gd name="connsiteX13" fmla="*/ 5290429 w 10715133"/>
              <a:gd name="connsiteY13" fmla="*/ 4589487 h 5639391"/>
              <a:gd name="connsiteX14" fmla="*/ 7906307 w 10715133"/>
              <a:gd name="connsiteY14" fmla="*/ 5121922 h 5639391"/>
              <a:gd name="connsiteX15" fmla="*/ 9781406 w 10715133"/>
              <a:gd name="connsiteY15" fmla="*/ 5249244 h 5639391"/>
              <a:gd name="connsiteX16" fmla="*/ 9943452 w 10715133"/>
              <a:gd name="connsiteY16" fmla="*/ 5283968 h 5639391"/>
              <a:gd name="connsiteX17" fmla="*/ 9989750 w 10715133"/>
              <a:gd name="connsiteY17" fmla="*/ 411026 h 5639391"/>
              <a:gd name="connsiteX18" fmla="*/ 93396 w 10715133"/>
              <a:gd name="connsiteY18" fmla="*/ 272130 h 5639391"/>
              <a:gd name="connsiteX19" fmla="*/ 128120 w 10715133"/>
              <a:gd name="connsiteY19" fmla="*/ 272130 h 5639391"/>
              <a:gd name="connsiteX0" fmla="*/ 128120 w 10627685"/>
              <a:gd name="connsiteY0" fmla="*/ 434721 h 5720960"/>
              <a:gd name="connsiteX1" fmla="*/ 128120 w 10627685"/>
              <a:gd name="connsiteY1" fmla="*/ 318975 h 5720960"/>
              <a:gd name="connsiteX2" fmla="*/ 798 w 10627685"/>
              <a:gd name="connsiteY2" fmla="*/ 805111 h 5720960"/>
              <a:gd name="connsiteX3" fmla="*/ 197568 w 10627685"/>
              <a:gd name="connsiteY3" fmla="*/ 1499592 h 5720960"/>
              <a:gd name="connsiteX4" fmla="*/ 440636 w 10627685"/>
              <a:gd name="connsiteY4" fmla="*/ 1673213 h 5720960"/>
              <a:gd name="connsiteX5" fmla="*/ 463786 w 10627685"/>
              <a:gd name="connsiteY5" fmla="*/ 1650063 h 5720960"/>
              <a:gd name="connsiteX6" fmla="*/ 648981 w 10627685"/>
              <a:gd name="connsiteY6" fmla="*/ 1673213 h 5720960"/>
              <a:gd name="connsiteX7" fmla="*/ 706854 w 10627685"/>
              <a:gd name="connsiteY7" fmla="*/ 1800534 h 5720960"/>
              <a:gd name="connsiteX8" fmla="*/ 915198 w 10627685"/>
              <a:gd name="connsiteY8" fmla="*/ 1893131 h 5720960"/>
              <a:gd name="connsiteX9" fmla="*/ 1632829 w 10627685"/>
              <a:gd name="connsiteY9" fmla="*/ 2159349 h 5720960"/>
              <a:gd name="connsiteX10" fmla="*/ 2292586 w 10627685"/>
              <a:gd name="connsiteY10" fmla="*/ 2413992 h 5720960"/>
              <a:gd name="connsiteX11" fmla="*/ 3149112 w 10627685"/>
              <a:gd name="connsiteY11" fmla="*/ 3108473 h 5720960"/>
              <a:gd name="connsiteX12" fmla="*/ 3808869 w 10627685"/>
              <a:gd name="connsiteY12" fmla="*/ 3907126 h 5720960"/>
              <a:gd name="connsiteX13" fmla="*/ 5290429 w 10627685"/>
              <a:gd name="connsiteY13" fmla="*/ 4671056 h 5720960"/>
              <a:gd name="connsiteX14" fmla="*/ 7906307 w 10627685"/>
              <a:gd name="connsiteY14" fmla="*/ 5203491 h 5720960"/>
              <a:gd name="connsiteX15" fmla="*/ 9781406 w 10627685"/>
              <a:gd name="connsiteY15" fmla="*/ 5330813 h 5720960"/>
              <a:gd name="connsiteX16" fmla="*/ 9943452 w 10627685"/>
              <a:gd name="connsiteY16" fmla="*/ 5365537 h 5720960"/>
              <a:gd name="connsiteX17" fmla="*/ 9989750 w 10627685"/>
              <a:gd name="connsiteY17" fmla="*/ 492595 h 5720960"/>
              <a:gd name="connsiteX18" fmla="*/ 93396 w 10627685"/>
              <a:gd name="connsiteY18" fmla="*/ 353699 h 5720960"/>
              <a:gd name="connsiteX19" fmla="*/ 128120 w 10627685"/>
              <a:gd name="connsiteY19" fmla="*/ 353699 h 572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27685" h="5720960">
                <a:moveTo>
                  <a:pt x="128120" y="434721"/>
                </a:moveTo>
                <a:cubicBezTo>
                  <a:pt x="138730" y="345982"/>
                  <a:pt x="149340" y="257243"/>
                  <a:pt x="128120" y="318975"/>
                </a:cubicBezTo>
                <a:cubicBezTo>
                  <a:pt x="106900" y="380707"/>
                  <a:pt x="-10777" y="608341"/>
                  <a:pt x="798" y="805111"/>
                </a:cubicBezTo>
                <a:cubicBezTo>
                  <a:pt x="12373" y="1001881"/>
                  <a:pt x="124262" y="1354908"/>
                  <a:pt x="197568" y="1499592"/>
                </a:cubicBezTo>
                <a:cubicBezTo>
                  <a:pt x="270874" y="1644276"/>
                  <a:pt x="396266" y="1648135"/>
                  <a:pt x="440636" y="1673213"/>
                </a:cubicBezTo>
                <a:cubicBezTo>
                  <a:pt x="485006" y="1698292"/>
                  <a:pt x="429062" y="1650063"/>
                  <a:pt x="463786" y="1650063"/>
                </a:cubicBezTo>
                <a:cubicBezTo>
                  <a:pt x="498510" y="1650063"/>
                  <a:pt x="608470" y="1648135"/>
                  <a:pt x="648981" y="1673213"/>
                </a:cubicBezTo>
                <a:cubicBezTo>
                  <a:pt x="689492" y="1698292"/>
                  <a:pt x="662485" y="1763881"/>
                  <a:pt x="706854" y="1800534"/>
                </a:cubicBezTo>
                <a:cubicBezTo>
                  <a:pt x="751223" y="1837187"/>
                  <a:pt x="760869" y="1833329"/>
                  <a:pt x="915198" y="1893131"/>
                </a:cubicBezTo>
                <a:cubicBezTo>
                  <a:pt x="1069527" y="1952933"/>
                  <a:pt x="1632829" y="2159349"/>
                  <a:pt x="1632829" y="2159349"/>
                </a:cubicBezTo>
                <a:cubicBezTo>
                  <a:pt x="1862394" y="2246159"/>
                  <a:pt x="2039872" y="2255805"/>
                  <a:pt x="2292586" y="2413992"/>
                </a:cubicBezTo>
                <a:cubicBezTo>
                  <a:pt x="2545300" y="2572179"/>
                  <a:pt x="2896398" y="2859617"/>
                  <a:pt x="3149112" y="3108473"/>
                </a:cubicBezTo>
                <a:cubicBezTo>
                  <a:pt x="3401826" y="3357329"/>
                  <a:pt x="3451983" y="3646696"/>
                  <a:pt x="3808869" y="3907126"/>
                </a:cubicBezTo>
                <a:cubicBezTo>
                  <a:pt x="4165755" y="4167557"/>
                  <a:pt x="4607523" y="4454995"/>
                  <a:pt x="5290429" y="4671056"/>
                </a:cubicBezTo>
                <a:cubicBezTo>
                  <a:pt x="5973335" y="4887117"/>
                  <a:pt x="7157811" y="5093532"/>
                  <a:pt x="7906307" y="5203491"/>
                </a:cubicBezTo>
                <a:cubicBezTo>
                  <a:pt x="8654803" y="5313450"/>
                  <a:pt x="9441882" y="5303805"/>
                  <a:pt x="9781406" y="5330813"/>
                </a:cubicBezTo>
                <a:cubicBezTo>
                  <a:pt x="10120930" y="5357821"/>
                  <a:pt x="9908728" y="6171907"/>
                  <a:pt x="9943452" y="5365537"/>
                </a:cubicBezTo>
                <a:cubicBezTo>
                  <a:pt x="9978176" y="4559167"/>
                  <a:pt x="11434656" y="1513096"/>
                  <a:pt x="9989750" y="492595"/>
                </a:cubicBezTo>
                <a:cubicBezTo>
                  <a:pt x="8544844" y="-527906"/>
                  <a:pt x="93396" y="353699"/>
                  <a:pt x="93396" y="353699"/>
                </a:cubicBezTo>
                <a:lnTo>
                  <a:pt x="128120" y="353699"/>
                </a:lnTo>
              </a:path>
            </a:pathLst>
          </a:cu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A25C3CE3-BCB1-4D9F-8920-DBD46CDDCE00}"/>
              </a:ext>
            </a:extLst>
          </p:cNvPr>
          <p:cNvSpPr/>
          <p:nvPr userDrawn="1"/>
        </p:nvSpPr>
        <p:spPr>
          <a:xfrm>
            <a:off x="1025276" y="1096834"/>
            <a:ext cx="3134192" cy="1468025"/>
          </a:xfrm>
          <a:custGeom>
            <a:avLst/>
            <a:gdLst>
              <a:gd name="connsiteX0" fmla="*/ 39014 w 3057459"/>
              <a:gd name="connsiteY0" fmla="*/ 1128411 h 1433765"/>
              <a:gd name="connsiteX1" fmla="*/ 8534 w 3057459"/>
              <a:gd name="connsiteY1" fmla="*/ 854091 h 1433765"/>
              <a:gd name="connsiteX2" fmla="*/ 221894 w 3057459"/>
              <a:gd name="connsiteY2" fmla="*/ 762651 h 1433765"/>
              <a:gd name="connsiteX3" fmla="*/ 221894 w 3057459"/>
              <a:gd name="connsiteY3" fmla="*/ 518811 h 1433765"/>
              <a:gd name="connsiteX4" fmla="*/ 587654 w 3057459"/>
              <a:gd name="connsiteY4" fmla="*/ 427371 h 1433765"/>
              <a:gd name="connsiteX5" fmla="*/ 740054 w 3057459"/>
              <a:gd name="connsiteY5" fmla="*/ 61611 h 1433765"/>
              <a:gd name="connsiteX6" fmla="*/ 1014374 w 3057459"/>
              <a:gd name="connsiteY6" fmla="*/ 183531 h 1433765"/>
              <a:gd name="connsiteX7" fmla="*/ 1349654 w 3057459"/>
              <a:gd name="connsiteY7" fmla="*/ 651 h 1433765"/>
              <a:gd name="connsiteX8" fmla="*/ 1806854 w 3057459"/>
              <a:gd name="connsiteY8" fmla="*/ 122571 h 1433765"/>
              <a:gd name="connsiteX9" fmla="*/ 2050694 w 3057459"/>
              <a:gd name="connsiteY9" fmla="*/ 122571 h 1433765"/>
              <a:gd name="connsiteX10" fmla="*/ 2264054 w 3057459"/>
              <a:gd name="connsiteY10" fmla="*/ 366411 h 1433765"/>
              <a:gd name="connsiteX11" fmla="*/ 2934614 w 3057459"/>
              <a:gd name="connsiteY11" fmla="*/ 335931 h 1433765"/>
              <a:gd name="connsiteX12" fmla="*/ 2873654 w 3057459"/>
              <a:gd name="connsiteY12" fmla="*/ 823611 h 1433765"/>
              <a:gd name="connsiteX13" fmla="*/ 3056534 w 3057459"/>
              <a:gd name="connsiteY13" fmla="*/ 1067451 h 1433765"/>
              <a:gd name="connsiteX14" fmla="*/ 2782214 w 3057459"/>
              <a:gd name="connsiteY14" fmla="*/ 1250331 h 1433765"/>
              <a:gd name="connsiteX15" fmla="*/ 2934614 w 3057459"/>
              <a:gd name="connsiteY15" fmla="*/ 1433211 h 1433765"/>
              <a:gd name="connsiteX16" fmla="*/ 2172614 w 3057459"/>
              <a:gd name="connsiteY16" fmla="*/ 1189371 h 1433765"/>
              <a:gd name="connsiteX17" fmla="*/ 953414 w 3057459"/>
              <a:gd name="connsiteY17" fmla="*/ 1006491 h 1433765"/>
              <a:gd name="connsiteX18" fmla="*/ 130454 w 3057459"/>
              <a:gd name="connsiteY18" fmla="*/ 1067451 h 1433765"/>
              <a:gd name="connsiteX19" fmla="*/ 8534 w 3057459"/>
              <a:gd name="connsiteY19" fmla="*/ 1067451 h 1433765"/>
              <a:gd name="connsiteX20" fmla="*/ 39014 w 3057459"/>
              <a:gd name="connsiteY20" fmla="*/ 1128411 h 1433765"/>
              <a:gd name="connsiteX0" fmla="*/ 39014 w 3057459"/>
              <a:gd name="connsiteY0" fmla="*/ 1128411 h 1433765"/>
              <a:gd name="connsiteX1" fmla="*/ 8534 w 3057459"/>
              <a:gd name="connsiteY1" fmla="*/ 854091 h 1433765"/>
              <a:gd name="connsiteX2" fmla="*/ 221894 w 3057459"/>
              <a:gd name="connsiteY2" fmla="*/ 762651 h 1433765"/>
              <a:gd name="connsiteX3" fmla="*/ 221894 w 3057459"/>
              <a:gd name="connsiteY3" fmla="*/ 518811 h 1433765"/>
              <a:gd name="connsiteX4" fmla="*/ 587654 w 3057459"/>
              <a:gd name="connsiteY4" fmla="*/ 427371 h 1433765"/>
              <a:gd name="connsiteX5" fmla="*/ 740054 w 3057459"/>
              <a:gd name="connsiteY5" fmla="*/ 61611 h 1433765"/>
              <a:gd name="connsiteX6" fmla="*/ 1014374 w 3057459"/>
              <a:gd name="connsiteY6" fmla="*/ 183531 h 1433765"/>
              <a:gd name="connsiteX7" fmla="*/ 1349654 w 3057459"/>
              <a:gd name="connsiteY7" fmla="*/ 651 h 1433765"/>
              <a:gd name="connsiteX8" fmla="*/ 1806854 w 3057459"/>
              <a:gd name="connsiteY8" fmla="*/ 122571 h 1433765"/>
              <a:gd name="connsiteX9" fmla="*/ 2050694 w 3057459"/>
              <a:gd name="connsiteY9" fmla="*/ 122571 h 1433765"/>
              <a:gd name="connsiteX10" fmla="*/ 2264054 w 3057459"/>
              <a:gd name="connsiteY10" fmla="*/ 366411 h 1433765"/>
              <a:gd name="connsiteX11" fmla="*/ 2934614 w 3057459"/>
              <a:gd name="connsiteY11" fmla="*/ 335931 h 1433765"/>
              <a:gd name="connsiteX12" fmla="*/ 2873654 w 3057459"/>
              <a:gd name="connsiteY12" fmla="*/ 823611 h 1433765"/>
              <a:gd name="connsiteX13" fmla="*/ 3056534 w 3057459"/>
              <a:gd name="connsiteY13" fmla="*/ 1067451 h 1433765"/>
              <a:gd name="connsiteX14" fmla="*/ 2782214 w 3057459"/>
              <a:gd name="connsiteY14" fmla="*/ 1250331 h 1433765"/>
              <a:gd name="connsiteX15" fmla="*/ 2934614 w 3057459"/>
              <a:gd name="connsiteY15" fmla="*/ 1433211 h 1433765"/>
              <a:gd name="connsiteX16" fmla="*/ 2172614 w 3057459"/>
              <a:gd name="connsiteY16" fmla="*/ 1189371 h 1433765"/>
              <a:gd name="connsiteX17" fmla="*/ 964988 w 3057459"/>
              <a:gd name="connsiteY17" fmla="*/ 1052790 h 1433765"/>
              <a:gd name="connsiteX18" fmla="*/ 130454 w 3057459"/>
              <a:gd name="connsiteY18" fmla="*/ 1067451 h 1433765"/>
              <a:gd name="connsiteX19" fmla="*/ 8534 w 3057459"/>
              <a:gd name="connsiteY19" fmla="*/ 1067451 h 1433765"/>
              <a:gd name="connsiteX20" fmla="*/ 39014 w 3057459"/>
              <a:gd name="connsiteY20" fmla="*/ 1128411 h 1433765"/>
              <a:gd name="connsiteX0" fmla="*/ 39014 w 3057459"/>
              <a:gd name="connsiteY0" fmla="*/ 1128411 h 1433321"/>
              <a:gd name="connsiteX1" fmla="*/ 8534 w 3057459"/>
              <a:gd name="connsiteY1" fmla="*/ 854091 h 1433321"/>
              <a:gd name="connsiteX2" fmla="*/ 221894 w 3057459"/>
              <a:gd name="connsiteY2" fmla="*/ 762651 h 1433321"/>
              <a:gd name="connsiteX3" fmla="*/ 221894 w 3057459"/>
              <a:gd name="connsiteY3" fmla="*/ 518811 h 1433321"/>
              <a:gd name="connsiteX4" fmla="*/ 587654 w 3057459"/>
              <a:gd name="connsiteY4" fmla="*/ 427371 h 1433321"/>
              <a:gd name="connsiteX5" fmla="*/ 740054 w 3057459"/>
              <a:gd name="connsiteY5" fmla="*/ 61611 h 1433321"/>
              <a:gd name="connsiteX6" fmla="*/ 1014374 w 3057459"/>
              <a:gd name="connsiteY6" fmla="*/ 183531 h 1433321"/>
              <a:gd name="connsiteX7" fmla="*/ 1349654 w 3057459"/>
              <a:gd name="connsiteY7" fmla="*/ 651 h 1433321"/>
              <a:gd name="connsiteX8" fmla="*/ 1806854 w 3057459"/>
              <a:gd name="connsiteY8" fmla="*/ 122571 h 1433321"/>
              <a:gd name="connsiteX9" fmla="*/ 2050694 w 3057459"/>
              <a:gd name="connsiteY9" fmla="*/ 122571 h 1433321"/>
              <a:gd name="connsiteX10" fmla="*/ 2264054 w 3057459"/>
              <a:gd name="connsiteY10" fmla="*/ 366411 h 1433321"/>
              <a:gd name="connsiteX11" fmla="*/ 2934614 w 3057459"/>
              <a:gd name="connsiteY11" fmla="*/ 335931 h 1433321"/>
              <a:gd name="connsiteX12" fmla="*/ 2873654 w 3057459"/>
              <a:gd name="connsiteY12" fmla="*/ 823611 h 1433321"/>
              <a:gd name="connsiteX13" fmla="*/ 3056534 w 3057459"/>
              <a:gd name="connsiteY13" fmla="*/ 1067451 h 1433321"/>
              <a:gd name="connsiteX14" fmla="*/ 2782214 w 3057459"/>
              <a:gd name="connsiteY14" fmla="*/ 1250331 h 1433321"/>
              <a:gd name="connsiteX15" fmla="*/ 2934614 w 3057459"/>
              <a:gd name="connsiteY15" fmla="*/ 1433211 h 1433321"/>
              <a:gd name="connsiteX16" fmla="*/ 2161039 w 3057459"/>
              <a:gd name="connsiteY16" fmla="*/ 1224095 h 1433321"/>
              <a:gd name="connsiteX17" fmla="*/ 964988 w 3057459"/>
              <a:gd name="connsiteY17" fmla="*/ 1052790 h 1433321"/>
              <a:gd name="connsiteX18" fmla="*/ 130454 w 3057459"/>
              <a:gd name="connsiteY18" fmla="*/ 1067451 h 1433321"/>
              <a:gd name="connsiteX19" fmla="*/ 8534 w 3057459"/>
              <a:gd name="connsiteY19" fmla="*/ 1067451 h 1433321"/>
              <a:gd name="connsiteX20" fmla="*/ 39014 w 3057459"/>
              <a:gd name="connsiteY20" fmla="*/ 1128411 h 1433321"/>
              <a:gd name="connsiteX0" fmla="*/ 39014 w 3057459"/>
              <a:gd name="connsiteY0" fmla="*/ 1128411 h 1468025"/>
              <a:gd name="connsiteX1" fmla="*/ 8534 w 3057459"/>
              <a:gd name="connsiteY1" fmla="*/ 854091 h 1468025"/>
              <a:gd name="connsiteX2" fmla="*/ 221894 w 3057459"/>
              <a:gd name="connsiteY2" fmla="*/ 762651 h 1468025"/>
              <a:gd name="connsiteX3" fmla="*/ 221894 w 3057459"/>
              <a:gd name="connsiteY3" fmla="*/ 518811 h 1468025"/>
              <a:gd name="connsiteX4" fmla="*/ 587654 w 3057459"/>
              <a:gd name="connsiteY4" fmla="*/ 427371 h 1468025"/>
              <a:gd name="connsiteX5" fmla="*/ 740054 w 3057459"/>
              <a:gd name="connsiteY5" fmla="*/ 61611 h 1468025"/>
              <a:gd name="connsiteX6" fmla="*/ 1014374 w 3057459"/>
              <a:gd name="connsiteY6" fmla="*/ 183531 h 1468025"/>
              <a:gd name="connsiteX7" fmla="*/ 1349654 w 3057459"/>
              <a:gd name="connsiteY7" fmla="*/ 651 h 1468025"/>
              <a:gd name="connsiteX8" fmla="*/ 1806854 w 3057459"/>
              <a:gd name="connsiteY8" fmla="*/ 122571 h 1468025"/>
              <a:gd name="connsiteX9" fmla="*/ 2050694 w 3057459"/>
              <a:gd name="connsiteY9" fmla="*/ 122571 h 1468025"/>
              <a:gd name="connsiteX10" fmla="*/ 2264054 w 3057459"/>
              <a:gd name="connsiteY10" fmla="*/ 366411 h 1468025"/>
              <a:gd name="connsiteX11" fmla="*/ 2934614 w 3057459"/>
              <a:gd name="connsiteY11" fmla="*/ 335931 h 1468025"/>
              <a:gd name="connsiteX12" fmla="*/ 2873654 w 3057459"/>
              <a:gd name="connsiteY12" fmla="*/ 823611 h 1468025"/>
              <a:gd name="connsiteX13" fmla="*/ 3056534 w 3057459"/>
              <a:gd name="connsiteY13" fmla="*/ 1067451 h 1468025"/>
              <a:gd name="connsiteX14" fmla="*/ 2782214 w 3057459"/>
              <a:gd name="connsiteY14" fmla="*/ 1250331 h 1468025"/>
              <a:gd name="connsiteX15" fmla="*/ 2923039 w 3057459"/>
              <a:gd name="connsiteY15" fmla="*/ 1467935 h 1468025"/>
              <a:gd name="connsiteX16" fmla="*/ 2161039 w 3057459"/>
              <a:gd name="connsiteY16" fmla="*/ 1224095 h 1468025"/>
              <a:gd name="connsiteX17" fmla="*/ 964988 w 3057459"/>
              <a:gd name="connsiteY17" fmla="*/ 1052790 h 1468025"/>
              <a:gd name="connsiteX18" fmla="*/ 130454 w 3057459"/>
              <a:gd name="connsiteY18" fmla="*/ 1067451 h 1468025"/>
              <a:gd name="connsiteX19" fmla="*/ 8534 w 3057459"/>
              <a:gd name="connsiteY19" fmla="*/ 1067451 h 1468025"/>
              <a:gd name="connsiteX20" fmla="*/ 39014 w 3057459"/>
              <a:gd name="connsiteY20" fmla="*/ 1128411 h 1468025"/>
              <a:gd name="connsiteX0" fmla="*/ 0 w 3134192"/>
              <a:gd name="connsiteY0" fmla="*/ 1151560 h 1468025"/>
              <a:gd name="connsiteX1" fmla="*/ 85267 w 3134192"/>
              <a:gd name="connsiteY1" fmla="*/ 854091 h 1468025"/>
              <a:gd name="connsiteX2" fmla="*/ 298627 w 3134192"/>
              <a:gd name="connsiteY2" fmla="*/ 762651 h 1468025"/>
              <a:gd name="connsiteX3" fmla="*/ 298627 w 3134192"/>
              <a:gd name="connsiteY3" fmla="*/ 518811 h 1468025"/>
              <a:gd name="connsiteX4" fmla="*/ 664387 w 3134192"/>
              <a:gd name="connsiteY4" fmla="*/ 427371 h 1468025"/>
              <a:gd name="connsiteX5" fmla="*/ 816787 w 3134192"/>
              <a:gd name="connsiteY5" fmla="*/ 61611 h 1468025"/>
              <a:gd name="connsiteX6" fmla="*/ 1091107 w 3134192"/>
              <a:gd name="connsiteY6" fmla="*/ 183531 h 1468025"/>
              <a:gd name="connsiteX7" fmla="*/ 1426387 w 3134192"/>
              <a:gd name="connsiteY7" fmla="*/ 651 h 1468025"/>
              <a:gd name="connsiteX8" fmla="*/ 1883587 w 3134192"/>
              <a:gd name="connsiteY8" fmla="*/ 122571 h 1468025"/>
              <a:gd name="connsiteX9" fmla="*/ 2127427 w 3134192"/>
              <a:gd name="connsiteY9" fmla="*/ 122571 h 1468025"/>
              <a:gd name="connsiteX10" fmla="*/ 2340787 w 3134192"/>
              <a:gd name="connsiteY10" fmla="*/ 366411 h 1468025"/>
              <a:gd name="connsiteX11" fmla="*/ 3011347 w 3134192"/>
              <a:gd name="connsiteY11" fmla="*/ 335931 h 1468025"/>
              <a:gd name="connsiteX12" fmla="*/ 2950387 w 3134192"/>
              <a:gd name="connsiteY12" fmla="*/ 823611 h 1468025"/>
              <a:gd name="connsiteX13" fmla="*/ 3133267 w 3134192"/>
              <a:gd name="connsiteY13" fmla="*/ 1067451 h 1468025"/>
              <a:gd name="connsiteX14" fmla="*/ 2858947 w 3134192"/>
              <a:gd name="connsiteY14" fmla="*/ 1250331 h 1468025"/>
              <a:gd name="connsiteX15" fmla="*/ 2999772 w 3134192"/>
              <a:gd name="connsiteY15" fmla="*/ 1467935 h 1468025"/>
              <a:gd name="connsiteX16" fmla="*/ 2237772 w 3134192"/>
              <a:gd name="connsiteY16" fmla="*/ 1224095 h 1468025"/>
              <a:gd name="connsiteX17" fmla="*/ 1041721 w 3134192"/>
              <a:gd name="connsiteY17" fmla="*/ 1052790 h 1468025"/>
              <a:gd name="connsiteX18" fmla="*/ 207187 w 3134192"/>
              <a:gd name="connsiteY18" fmla="*/ 1067451 h 1468025"/>
              <a:gd name="connsiteX19" fmla="*/ 85267 w 3134192"/>
              <a:gd name="connsiteY19" fmla="*/ 1067451 h 1468025"/>
              <a:gd name="connsiteX20" fmla="*/ 0 w 3134192"/>
              <a:gd name="connsiteY20" fmla="*/ 1151560 h 146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34192" h="1468025">
                <a:moveTo>
                  <a:pt x="0" y="1151560"/>
                </a:moveTo>
                <a:cubicBezTo>
                  <a:pt x="0" y="1116000"/>
                  <a:pt x="35496" y="918909"/>
                  <a:pt x="85267" y="854091"/>
                </a:cubicBezTo>
                <a:cubicBezTo>
                  <a:pt x="135038" y="789273"/>
                  <a:pt x="263067" y="818531"/>
                  <a:pt x="298627" y="762651"/>
                </a:cubicBezTo>
                <a:cubicBezTo>
                  <a:pt x="334187" y="706771"/>
                  <a:pt x="237667" y="574691"/>
                  <a:pt x="298627" y="518811"/>
                </a:cubicBezTo>
                <a:cubicBezTo>
                  <a:pt x="359587" y="462931"/>
                  <a:pt x="578027" y="503571"/>
                  <a:pt x="664387" y="427371"/>
                </a:cubicBezTo>
                <a:cubicBezTo>
                  <a:pt x="750747" y="351171"/>
                  <a:pt x="745667" y="102251"/>
                  <a:pt x="816787" y="61611"/>
                </a:cubicBezTo>
                <a:cubicBezTo>
                  <a:pt x="887907" y="20971"/>
                  <a:pt x="989507" y="193691"/>
                  <a:pt x="1091107" y="183531"/>
                </a:cubicBezTo>
                <a:cubicBezTo>
                  <a:pt x="1192707" y="173371"/>
                  <a:pt x="1294307" y="10811"/>
                  <a:pt x="1426387" y="651"/>
                </a:cubicBezTo>
                <a:cubicBezTo>
                  <a:pt x="1558467" y="-9509"/>
                  <a:pt x="1766747" y="102251"/>
                  <a:pt x="1883587" y="122571"/>
                </a:cubicBezTo>
                <a:cubicBezTo>
                  <a:pt x="2000427" y="142891"/>
                  <a:pt x="2051227" y="81931"/>
                  <a:pt x="2127427" y="122571"/>
                </a:cubicBezTo>
                <a:cubicBezTo>
                  <a:pt x="2203627" y="163211"/>
                  <a:pt x="2193467" y="330851"/>
                  <a:pt x="2340787" y="366411"/>
                </a:cubicBezTo>
                <a:cubicBezTo>
                  <a:pt x="2488107" y="401971"/>
                  <a:pt x="2909747" y="259731"/>
                  <a:pt x="3011347" y="335931"/>
                </a:cubicBezTo>
                <a:cubicBezTo>
                  <a:pt x="3112947" y="412131"/>
                  <a:pt x="2930067" y="701691"/>
                  <a:pt x="2950387" y="823611"/>
                </a:cubicBezTo>
                <a:cubicBezTo>
                  <a:pt x="2970707" y="945531"/>
                  <a:pt x="3148507" y="996331"/>
                  <a:pt x="3133267" y="1067451"/>
                </a:cubicBezTo>
                <a:cubicBezTo>
                  <a:pt x="3118027" y="1138571"/>
                  <a:pt x="2881196" y="1183584"/>
                  <a:pt x="2858947" y="1250331"/>
                </a:cubicBezTo>
                <a:cubicBezTo>
                  <a:pt x="2836698" y="1317078"/>
                  <a:pt x="3103301" y="1472308"/>
                  <a:pt x="2999772" y="1467935"/>
                </a:cubicBezTo>
                <a:cubicBezTo>
                  <a:pt x="2896243" y="1463562"/>
                  <a:pt x="2564114" y="1293286"/>
                  <a:pt x="2237772" y="1224095"/>
                </a:cubicBezTo>
                <a:cubicBezTo>
                  <a:pt x="1911430" y="1154904"/>
                  <a:pt x="1380152" y="1078897"/>
                  <a:pt x="1041721" y="1052790"/>
                </a:cubicBezTo>
                <a:cubicBezTo>
                  <a:pt x="703290" y="1026683"/>
                  <a:pt x="207187" y="1067451"/>
                  <a:pt x="207187" y="1067451"/>
                </a:cubicBezTo>
                <a:cubicBezTo>
                  <a:pt x="49707" y="1077611"/>
                  <a:pt x="119798" y="1053433"/>
                  <a:pt x="85267" y="1067451"/>
                </a:cubicBezTo>
                <a:cubicBezTo>
                  <a:pt x="50736" y="1081469"/>
                  <a:pt x="0" y="1187120"/>
                  <a:pt x="0" y="1151560"/>
                </a:cubicBezTo>
                <a:close/>
              </a:path>
            </a:pathLst>
          </a:cu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xmlns="" id="{E9E3A427-368D-44F3-B972-F211C8103A2D}"/>
              </a:ext>
            </a:extLst>
          </p:cNvPr>
          <p:cNvSpPr/>
          <p:nvPr userDrawn="1"/>
        </p:nvSpPr>
        <p:spPr>
          <a:xfrm>
            <a:off x="5162902" y="-27595"/>
            <a:ext cx="3134191" cy="2248858"/>
          </a:xfrm>
          <a:custGeom>
            <a:avLst/>
            <a:gdLst>
              <a:gd name="connsiteX0" fmla="*/ 282947 w 3134191"/>
              <a:gd name="connsiteY0" fmla="*/ 748057 h 2248858"/>
              <a:gd name="connsiteX1" fmla="*/ 407952 w 3134191"/>
              <a:gd name="connsiteY1" fmla="*/ 359556 h 2248858"/>
              <a:gd name="connsiteX2" fmla="*/ 1016072 w 3134191"/>
              <a:gd name="connsiteY2" fmla="*/ 270799 h 2248858"/>
              <a:gd name="connsiteX3" fmla="*/ 1629198 w 3134191"/>
              <a:gd name="connsiteY3" fmla="*/ 178659 h 2248858"/>
              <a:gd name="connsiteX4" fmla="*/ 1868108 w 3134191"/>
              <a:gd name="connsiteY4" fmla="*/ 10411 h 2248858"/>
              <a:gd name="connsiteX5" fmla="*/ 2164405 w 3134191"/>
              <a:gd name="connsiteY5" fmla="*/ 129153 h 2248858"/>
              <a:gd name="connsiteX6" fmla="*/ 2572866 w 3134191"/>
              <a:gd name="connsiteY6" fmla="*/ 35919 h 2248858"/>
              <a:gd name="connsiteX7" fmla="*/ 2779998 w 3134191"/>
              <a:gd name="connsiteY7" fmla="*/ 290269 h 2248858"/>
              <a:gd name="connsiteX8" fmla="*/ 3045824 w 3134191"/>
              <a:gd name="connsiteY8" fmla="*/ 537123 h 2248858"/>
              <a:gd name="connsiteX9" fmla="*/ 3033925 w 3134191"/>
              <a:gd name="connsiteY9" fmla="*/ 804799 h 2248858"/>
              <a:gd name="connsiteX10" fmla="*/ 3120841 w 3134191"/>
              <a:gd name="connsiteY10" fmla="*/ 1214070 h 2248858"/>
              <a:gd name="connsiteX11" fmla="*/ 2713687 w 3134191"/>
              <a:gd name="connsiteY11" fmla="*/ 1572326 h 2248858"/>
              <a:gd name="connsiteX12" fmla="*/ 2567932 w 3134191"/>
              <a:gd name="connsiteY12" fmla="*/ 1879306 h 2248858"/>
              <a:gd name="connsiteX13" fmla="*/ 2071685 w 3134191"/>
              <a:gd name="connsiteY13" fmla="*/ 1916474 h 2248858"/>
              <a:gd name="connsiteX14" fmla="*/ 1717057 w 3134191"/>
              <a:gd name="connsiteY14" fmla="*/ 2243964 h 2248858"/>
              <a:gd name="connsiteX15" fmla="*/ 1195635 w 3134191"/>
              <a:gd name="connsiteY15" fmla="*/ 2044066 h 2248858"/>
              <a:gd name="connsiteX16" fmla="*/ 421084 w 3134191"/>
              <a:gd name="connsiteY16" fmla="*/ 1846562 h 2248858"/>
              <a:gd name="connsiteX17" fmla="*/ 80531 w 3134191"/>
              <a:gd name="connsiteY17" fmla="*/ 1626778 h 2248858"/>
              <a:gd name="connsiteX18" fmla="*/ 153299 w 3134191"/>
              <a:gd name="connsiteY18" fmla="*/ 1330105 h 2248858"/>
              <a:gd name="connsiteX19" fmla="*/ -363 w 3134191"/>
              <a:gd name="connsiteY19" fmla="*/ 1025729 h 2248858"/>
              <a:gd name="connsiteX20" fmla="*/ 280263 w 3134191"/>
              <a:gd name="connsiteY20" fmla="*/ 755189 h 2248858"/>
              <a:gd name="connsiteX21" fmla="*/ 282947 w 3134191"/>
              <a:gd name="connsiteY21" fmla="*/ 748057 h 2248858"/>
              <a:gd name="connsiteX0" fmla="*/ 340480 w 3134191"/>
              <a:gd name="connsiteY0" fmla="*/ 1362693 h 2248858"/>
              <a:gd name="connsiteX1" fmla="*/ 156709 w 3134191"/>
              <a:gd name="connsiteY1" fmla="*/ 1321204 h 2248858"/>
              <a:gd name="connsiteX2" fmla="*/ 502631 w 3134191"/>
              <a:gd name="connsiteY2" fmla="*/ 1816733 h 2248858"/>
              <a:gd name="connsiteX3" fmla="*/ 422245 w 3134191"/>
              <a:gd name="connsiteY3" fmla="*/ 1836567 h 2248858"/>
              <a:gd name="connsiteX4" fmla="*/ 1195490 w 3134191"/>
              <a:gd name="connsiteY4" fmla="*/ 2034904 h 2248858"/>
              <a:gd name="connsiteX5" fmla="*/ 1147026 w 3134191"/>
              <a:gd name="connsiteY5" fmla="*/ 1944325 h 2248858"/>
              <a:gd name="connsiteX6" fmla="*/ 2091419 w 3134191"/>
              <a:gd name="connsiteY6" fmla="*/ 1809029 h 2248858"/>
              <a:gd name="connsiteX7" fmla="*/ 2072048 w 3134191"/>
              <a:gd name="connsiteY7" fmla="*/ 1908405 h 2248858"/>
              <a:gd name="connsiteX8" fmla="*/ 2476083 w 3134191"/>
              <a:gd name="connsiteY8" fmla="*/ 1194914 h 2248858"/>
              <a:gd name="connsiteX9" fmla="*/ 2711945 w 3134191"/>
              <a:gd name="connsiteY9" fmla="*/ 1566392 h 2248858"/>
              <a:gd name="connsiteX10" fmla="*/ 3032474 w 3134191"/>
              <a:gd name="connsiteY10" fmla="*/ 799281 h 2248858"/>
              <a:gd name="connsiteX11" fmla="*/ 2927421 w 3134191"/>
              <a:gd name="connsiteY11" fmla="*/ 938585 h 2248858"/>
              <a:gd name="connsiteX12" fmla="*/ 2780433 w 3134191"/>
              <a:gd name="connsiteY12" fmla="*/ 282460 h 2248858"/>
              <a:gd name="connsiteX13" fmla="*/ 2785947 w 3134191"/>
              <a:gd name="connsiteY13" fmla="*/ 348260 h 2248858"/>
              <a:gd name="connsiteX14" fmla="*/ 2109629 w 3134191"/>
              <a:gd name="connsiteY14" fmla="*/ 205728 h 2248858"/>
              <a:gd name="connsiteX15" fmla="*/ 2163462 w 3134191"/>
              <a:gd name="connsiteY15" fmla="*/ 121813 h 2248858"/>
              <a:gd name="connsiteX16" fmla="*/ 1606345 w 3134191"/>
              <a:gd name="connsiteY16" fmla="*/ 245708 h 2248858"/>
              <a:gd name="connsiteX17" fmla="*/ 1632391 w 3134191"/>
              <a:gd name="connsiteY17" fmla="*/ 173349 h 2248858"/>
              <a:gd name="connsiteX18" fmla="*/ 1015710 w 3134191"/>
              <a:gd name="connsiteY18" fmla="*/ 270279 h 2248858"/>
              <a:gd name="connsiteX19" fmla="*/ 1110025 w 3134191"/>
              <a:gd name="connsiteY19" fmla="*/ 340452 h 2248858"/>
              <a:gd name="connsiteX20" fmla="*/ 299416 w 3134191"/>
              <a:gd name="connsiteY20" fmla="*/ 821926 h 2248858"/>
              <a:gd name="connsiteX21" fmla="*/ 282947 w 3134191"/>
              <a:gd name="connsiteY21" fmla="*/ 748057 h 22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34191" h="2248858" fill="none" extrusionOk="0">
                <a:moveTo>
                  <a:pt x="282947" y="748057"/>
                </a:moveTo>
                <a:cubicBezTo>
                  <a:pt x="261785" y="615772"/>
                  <a:pt x="269825" y="476499"/>
                  <a:pt x="407952" y="359556"/>
                </a:cubicBezTo>
                <a:cubicBezTo>
                  <a:pt x="589613" y="235005"/>
                  <a:pt x="810460" y="124280"/>
                  <a:pt x="1016072" y="270799"/>
                </a:cubicBezTo>
                <a:cubicBezTo>
                  <a:pt x="1120410" y="97493"/>
                  <a:pt x="1445248" y="-7191"/>
                  <a:pt x="1629198" y="178659"/>
                </a:cubicBezTo>
                <a:cubicBezTo>
                  <a:pt x="1685688" y="65627"/>
                  <a:pt x="1769081" y="2354"/>
                  <a:pt x="1868108" y="10411"/>
                </a:cubicBezTo>
                <a:cubicBezTo>
                  <a:pt x="1981613" y="1368"/>
                  <a:pt x="2100898" y="63797"/>
                  <a:pt x="2164405" y="129153"/>
                </a:cubicBezTo>
                <a:cubicBezTo>
                  <a:pt x="2249686" y="34648"/>
                  <a:pt x="2415222" y="-38314"/>
                  <a:pt x="2572866" y="35919"/>
                </a:cubicBezTo>
                <a:cubicBezTo>
                  <a:pt x="2658360" y="105039"/>
                  <a:pt x="2745156" y="187788"/>
                  <a:pt x="2779998" y="290269"/>
                </a:cubicBezTo>
                <a:cubicBezTo>
                  <a:pt x="2907247" y="315157"/>
                  <a:pt x="2993113" y="408036"/>
                  <a:pt x="3045824" y="537123"/>
                </a:cubicBezTo>
                <a:cubicBezTo>
                  <a:pt x="3065666" y="630185"/>
                  <a:pt x="3083855" y="737243"/>
                  <a:pt x="3033925" y="804799"/>
                </a:cubicBezTo>
                <a:cubicBezTo>
                  <a:pt x="3139201" y="914823"/>
                  <a:pt x="3191650" y="1094949"/>
                  <a:pt x="3120841" y="1214070"/>
                </a:cubicBezTo>
                <a:cubicBezTo>
                  <a:pt x="3127933" y="1421838"/>
                  <a:pt x="2859841" y="1537873"/>
                  <a:pt x="2713687" y="1572326"/>
                </a:cubicBezTo>
                <a:cubicBezTo>
                  <a:pt x="2727244" y="1709402"/>
                  <a:pt x="2654878" y="1787239"/>
                  <a:pt x="2567932" y="1879306"/>
                </a:cubicBezTo>
                <a:cubicBezTo>
                  <a:pt x="2394134" y="1955113"/>
                  <a:pt x="2194908" y="2024350"/>
                  <a:pt x="2071685" y="1916474"/>
                </a:cubicBezTo>
                <a:cubicBezTo>
                  <a:pt x="2040511" y="2073662"/>
                  <a:pt x="1880856" y="2238383"/>
                  <a:pt x="1717057" y="2243964"/>
                </a:cubicBezTo>
                <a:cubicBezTo>
                  <a:pt x="1529607" y="2285623"/>
                  <a:pt x="1273780" y="2201670"/>
                  <a:pt x="1195635" y="2044066"/>
                </a:cubicBezTo>
                <a:cubicBezTo>
                  <a:pt x="920773" y="2165680"/>
                  <a:pt x="588920" y="2151199"/>
                  <a:pt x="421084" y="1846562"/>
                </a:cubicBezTo>
                <a:cubicBezTo>
                  <a:pt x="268757" y="1842280"/>
                  <a:pt x="130209" y="1746816"/>
                  <a:pt x="80531" y="1626778"/>
                </a:cubicBezTo>
                <a:cubicBezTo>
                  <a:pt x="51947" y="1521569"/>
                  <a:pt x="86176" y="1405089"/>
                  <a:pt x="153299" y="1330105"/>
                </a:cubicBezTo>
                <a:cubicBezTo>
                  <a:pt x="60584" y="1300195"/>
                  <a:pt x="-38086" y="1167311"/>
                  <a:pt x="-363" y="1025729"/>
                </a:cubicBezTo>
                <a:cubicBezTo>
                  <a:pt x="35242" y="921891"/>
                  <a:pt x="103655" y="744328"/>
                  <a:pt x="280263" y="755189"/>
                </a:cubicBezTo>
                <a:cubicBezTo>
                  <a:pt x="280838" y="752452"/>
                  <a:pt x="282451" y="750183"/>
                  <a:pt x="282947" y="748057"/>
                </a:cubicBezTo>
                <a:close/>
              </a:path>
              <a:path w="3134191" h="2248858" fill="none" extrusionOk="0">
                <a:moveTo>
                  <a:pt x="340480" y="1362693"/>
                </a:moveTo>
                <a:cubicBezTo>
                  <a:pt x="274589" y="1365035"/>
                  <a:pt x="225742" y="1359588"/>
                  <a:pt x="156709" y="1321204"/>
                </a:cubicBezTo>
                <a:moveTo>
                  <a:pt x="502631" y="1816733"/>
                </a:moveTo>
                <a:cubicBezTo>
                  <a:pt x="477656" y="1821264"/>
                  <a:pt x="451702" y="1832683"/>
                  <a:pt x="422245" y="1836567"/>
                </a:cubicBezTo>
                <a:moveTo>
                  <a:pt x="1195490" y="2034904"/>
                </a:moveTo>
                <a:cubicBezTo>
                  <a:pt x="1167708" y="2001727"/>
                  <a:pt x="1153337" y="1976072"/>
                  <a:pt x="1147026" y="1944325"/>
                </a:cubicBezTo>
                <a:moveTo>
                  <a:pt x="2091419" y="1809029"/>
                </a:moveTo>
                <a:cubicBezTo>
                  <a:pt x="2079958" y="1843241"/>
                  <a:pt x="2087895" y="1873587"/>
                  <a:pt x="2072048" y="1908405"/>
                </a:cubicBezTo>
                <a:moveTo>
                  <a:pt x="2476083" y="1194914"/>
                </a:moveTo>
                <a:cubicBezTo>
                  <a:pt x="2587100" y="1254973"/>
                  <a:pt x="2705125" y="1408772"/>
                  <a:pt x="2711945" y="1566392"/>
                </a:cubicBezTo>
                <a:moveTo>
                  <a:pt x="3032474" y="799281"/>
                </a:moveTo>
                <a:cubicBezTo>
                  <a:pt x="3010224" y="862449"/>
                  <a:pt x="2964820" y="895256"/>
                  <a:pt x="2927421" y="938585"/>
                </a:cubicBezTo>
                <a:moveTo>
                  <a:pt x="2780433" y="282460"/>
                </a:moveTo>
                <a:cubicBezTo>
                  <a:pt x="2786666" y="306679"/>
                  <a:pt x="2787406" y="325005"/>
                  <a:pt x="2785947" y="348260"/>
                </a:cubicBezTo>
                <a:moveTo>
                  <a:pt x="2109629" y="205728"/>
                </a:moveTo>
                <a:cubicBezTo>
                  <a:pt x="2116772" y="175742"/>
                  <a:pt x="2142440" y="146196"/>
                  <a:pt x="2163462" y="121813"/>
                </a:cubicBezTo>
                <a:moveTo>
                  <a:pt x="1606345" y="245708"/>
                </a:moveTo>
                <a:cubicBezTo>
                  <a:pt x="1611421" y="221470"/>
                  <a:pt x="1621893" y="195587"/>
                  <a:pt x="1632391" y="173349"/>
                </a:cubicBezTo>
                <a:moveTo>
                  <a:pt x="1015710" y="270279"/>
                </a:moveTo>
                <a:cubicBezTo>
                  <a:pt x="1038588" y="288501"/>
                  <a:pt x="1079634" y="307224"/>
                  <a:pt x="1110025" y="340452"/>
                </a:cubicBezTo>
                <a:moveTo>
                  <a:pt x="299416" y="821926"/>
                </a:moveTo>
                <a:cubicBezTo>
                  <a:pt x="289848" y="801166"/>
                  <a:pt x="290085" y="767241"/>
                  <a:pt x="282947" y="748057"/>
                </a:cubicBezTo>
              </a:path>
              <a:path w="3134191" h="2248858" stroke="0" extrusionOk="0">
                <a:moveTo>
                  <a:pt x="282947" y="748057"/>
                </a:moveTo>
                <a:cubicBezTo>
                  <a:pt x="256566" y="593675"/>
                  <a:pt x="297668" y="465037"/>
                  <a:pt x="407952" y="359556"/>
                </a:cubicBezTo>
                <a:cubicBezTo>
                  <a:pt x="618043" y="207284"/>
                  <a:pt x="792895" y="101600"/>
                  <a:pt x="1016072" y="270799"/>
                </a:cubicBezTo>
                <a:cubicBezTo>
                  <a:pt x="1145062" y="61957"/>
                  <a:pt x="1473489" y="21309"/>
                  <a:pt x="1629198" y="178659"/>
                </a:cubicBezTo>
                <a:cubicBezTo>
                  <a:pt x="1648981" y="91686"/>
                  <a:pt x="1779989" y="29086"/>
                  <a:pt x="1868108" y="10411"/>
                </a:cubicBezTo>
                <a:cubicBezTo>
                  <a:pt x="1983206" y="-2970"/>
                  <a:pt x="2092722" y="55425"/>
                  <a:pt x="2164405" y="129153"/>
                </a:cubicBezTo>
                <a:cubicBezTo>
                  <a:pt x="2269150" y="13719"/>
                  <a:pt x="2430451" y="-793"/>
                  <a:pt x="2572866" y="35919"/>
                </a:cubicBezTo>
                <a:cubicBezTo>
                  <a:pt x="2666918" y="86910"/>
                  <a:pt x="2761543" y="155716"/>
                  <a:pt x="2779998" y="290269"/>
                </a:cubicBezTo>
                <a:cubicBezTo>
                  <a:pt x="2908300" y="354274"/>
                  <a:pt x="3012175" y="400767"/>
                  <a:pt x="3045824" y="537123"/>
                </a:cubicBezTo>
                <a:cubicBezTo>
                  <a:pt x="3082590" y="601566"/>
                  <a:pt x="3048407" y="719191"/>
                  <a:pt x="3033925" y="804799"/>
                </a:cubicBezTo>
                <a:cubicBezTo>
                  <a:pt x="3116116" y="903944"/>
                  <a:pt x="3148222" y="1065082"/>
                  <a:pt x="3120841" y="1214070"/>
                </a:cubicBezTo>
                <a:cubicBezTo>
                  <a:pt x="3056169" y="1440809"/>
                  <a:pt x="2927767" y="1551339"/>
                  <a:pt x="2713687" y="1572326"/>
                </a:cubicBezTo>
                <a:cubicBezTo>
                  <a:pt x="2716828" y="1673768"/>
                  <a:pt x="2671175" y="1828306"/>
                  <a:pt x="2567932" y="1879306"/>
                </a:cubicBezTo>
                <a:cubicBezTo>
                  <a:pt x="2447843" y="2035111"/>
                  <a:pt x="2248005" y="2010250"/>
                  <a:pt x="2071685" y="1916474"/>
                </a:cubicBezTo>
                <a:cubicBezTo>
                  <a:pt x="2018324" y="2043243"/>
                  <a:pt x="1874632" y="2211989"/>
                  <a:pt x="1717057" y="2243964"/>
                </a:cubicBezTo>
                <a:cubicBezTo>
                  <a:pt x="1514270" y="2241927"/>
                  <a:pt x="1292174" y="2174451"/>
                  <a:pt x="1195635" y="2044066"/>
                </a:cubicBezTo>
                <a:cubicBezTo>
                  <a:pt x="936530" y="2197907"/>
                  <a:pt x="585853" y="2035055"/>
                  <a:pt x="421084" y="1846562"/>
                </a:cubicBezTo>
                <a:cubicBezTo>
                  <a:pt x="273924" y="1862618"/>
                  <a:pt x="114896" y="1786954"/>
                  <a:pt x="80531" y="1626778"/>
                </a:cubicBezTo>
                <a:cubicBezTo>
                  <a:pt x="52649" y="1518700"/>
                  <a:pt x="58410" y="1386158"/>
                  <a:pt x="153299" y="1330105"/>
                </a:cubicBezTo>
                <a:cubicBezTo>
                  <a:pt x="40097" y="1254622"/>
                  <a:pt x="-19833" y="1168906"/>
                  <a:pt x="-363" y="1025729"/>
                </a:cubicBezTo>
                <a:cubicBezTo>
                  <a:pt x="27321" y="923701"/>
                  <a:pt x="133857" y="740910"/>
                  <a:pt x="280263" y="755189"/>
                </a:cubicBezTo>
                <a:cubicBezTo>
                  <a:pt x="280874" y="752535"/>
                  <a:pt x="282782" y="750722"/>
                  <a:pt x="282947" y="748057"/>
                </a:cubicBezTo>
                <a:close/>
              </a:path>
              <a:path w="3134191" h="2248858" fill="none" stroke="0" extrusionOk="0">
                <a:moveTo>
                  <a:pt x="340480" y="1362693"/>
                </a:moveTo>
                <a:cubicBezTo>
                  <a:pt x="274762" y="1371469"/>
                  <a:pt x="215763" y="1366752"/>
                  <a:pt x="156709" y="1321204"/>
                </a:cubicBezTo>
                <a:moveTo>
                  <a:pt x="502631" y="1816733"/>
                </a:moveTo>
                <a:cubicBezTo>
                  <a:pt x="477667" y="1825124"/>
                  <a:pt x="451135" y="1836231"/>
                  <a:pt x="422245" y="1836567"/>
                </a:cubicBezTo>
                <a:moveTo>
                  <a:pt x="1195490" y="2034904"/>
                </a:moveTo>
                <a:cubicBezTo>
                  <a:pt x="1171819" y="2008094"/>
                  <a:pt x="1150371" y="1972664"/>
                  <a:pt x="1147026" y="1944325"/>
                </a:cubicBezTo>
                <a:moveTo>
                  <a:pt x="2091419" y="1809029"/>
                </a:moveTo>
                <a:cubicBezTo>
                  <a:pt x="2090375" y="1845816"/>
                  <a:pt x="2086880" y="1875344"/>
                  <a:pt x="2072048" y="1908405"/>
                </a:cubicBezTo>
                <a:moveTo>
                  <a:pt x="2476083" y="1194914"/>
                </a:moveTo>
                <a:cubicBezTo>
                  <a:pt x="2619412" y="1239618"/>
                  <a:pt x="2712223" y="1404084"/>
                  <a:pt x="2711945" y="1566392"/>
                </a:cubicBezTo>
                <a:moveTo>
                  <a:pt x="3032474" y="799281"/>
                </a:moveTo>
                <a:cubicBezTo>
                  <a:pt x="3015051" y="857425"/>
                  <a:pt x="2981892" y="890315"/>
                  <a:pt x="2927421" y="938585"/>
                </a:cubicBezTo>
                <a:moveTo>
                  <a:pt x="2780433" y="282460"/>
                </a:moveTo>
                <a:cubicBezTo>
                  <a:pt x="2790669" y="306121"/>
                  <a:pt x="2787558" y="324243"/>
                  <a:pt x="2785947" y="348260"/>
                </a:cubicBezTo>
                <a:moveTo>
                  <a:pt x="2109629" y="205728"/>
                </a:moveTo>
                <a:cubicBezTo>
                  <a:pt x="2123871" y="177340"/>
                  <a:pt x="2141705" y="144605"/>
                  <a:pt x="2163462" y="121813"/>
                </a:cubicBezTo>
                <a:moveTo>
                  <a:pt x="1606345" y="245708"/>
                </a:moveTo>
                <a:cubicBezTo>
                  <a:pt x="1610497" y="219552"/>
                  <a:pt x="1620054" y="194999"/>
                  <a:pt x="1632391" y="173349"/>
                </a:cubicBezTo>
                <a:moveTo>
                  <a:pt x="1015710" y="270279"/>
                </a:moveTo>
                <a:cubicBezTo>
                  <a:pt x="1053767" y="295338"/>
                  <a:pt x="1091423" y="315597"/>
                  <a:pt x="1110025" y="340452"/>
                </a:cubicBezTo>
                <a:moveTo>
                  <a:pt x="299416" y="821926"/>
                </a:moveTo>
                <a:cubicBezTo>
                  <a:pt x="292443" y="796442"/>
                  <a:pt x="288891" y="775895"/>
                  <a:pt x="282947" y="74805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3409673108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1C0B25D8-BBEE-4B0F-8CB8-CCDE9690CFE9}"/>
              </a:ext>
            </a:extLst>
          </p:cNvPr>
          <p:cNvSpPr/>
          <p:nvPr userDrawn="1"/>
        </p:nvSpPr>
        <p:spPr>
          <a:xfrm>
            <a:off x="2790092" y="-70338"/>
            <a:ext cx="9941170" cy="4548553"/>
          </a:xfrm>
          <a:custGeom>
            <a:avLst/>
            <a:gdLst>
              <a:gd name="connsiteX0" fmla="*/ 70339 w 9941170"/>
              <a:gd name="connsiteY0" fmla="*/ 0 h 4548553"/>
              <a:gd name="connsiteX1" fmla="*/ 46893 w 9941170"/>
              <a:gd name="connsiteY1" fmla="*/ 234461 h 4548553"/>
              <a:gd name="connsiteX2" fmla="*/ 23446 w 9941170"/>
              <a:gd name="connsiteY2" fmla="*/ 304800 h 4548553"/>
              <a:gd name="connsiteX3" fmla="*/ 0 w 9941170"/>
              <a:gd name="connsiteY3" fmla="*/ 422030 h 4548553"/>
              <a:gd name="connsiteX4" fmla="*/ 46893 w 9941170"/>
              <a:gd name="connsiteY4" fmla="*/ 633046 h 4548553"/>
              <a:gd name="connsiteX5" fmla="*/ 140677 w 9941170"/>
              <a:gd name="connsiteY5" fmla="*/ 820615 h 4548553"/>
              <a:gd name="connsiteX6" fmla="*/ 211016 w 9941170"/>
              <a:gd name="connsiteY6" fmla="*/ 890953 h 4548553"/>
              <a:gd name="connsiteX7" fmla="*/ 422031 w 9941170"/>
              <a:gd name="connsiteY7" fmla="*/ 984738 h 4548553"/>
              <a:gd name="connsiteX8" fmla="*/ 633046 w 9941170"/>
              <a:gd name="connsiteY8" fmla="*/ 1055076 h 4548553"/>
              <a:gd name="connsiteX9" fmla="*/ 726831 w 9941170"/>
              <a:gd name="connsiteY9" fmla="*/ 1101969 h 4548553"/>
              <a:gd name="connsiteX10" fmla="*/ 867508 w 9941170"/>
              <a:gd name="connsiteY10" fmla="*/ 1125415 h 4548553"/>
              <a:gd name="connsiteX11" fmla="*/ 1594339 w 9941170"/>
              <a:gd name="connsiteY11" fmla="*/ 1195753 h 4548553"/>
              <a:gd name="connsiteX12" fmla="*/ 1711570 w 9941170"/>
              <a:gd name="connsiteY12" fmla="*/ 1219200 h 4548553"/>
              <a:gd name="connsiteX13" fmla="*/ 1852246 w 9941170"/>
              <a:gd name="connsiteY13" fmla="*/ 1289538 h 4548553"/>
              <a:gd name="connsiteX14" fmla="*/ 2110154 w 9941170"/>
              <a:gd name="connsiteY14" fmla="*/ 1453661 h 4548553"/>
              <a:gd name="connsiteX15" fmla="*/ 2227385 w 9941170"/>
              <a:gd name="connsiteY15" fmla="*/ 1524000 h 4548553"/>
              <a:gd name="connsiteX16" fmla="*/ 2297723 w 9941170"/>
              <a:gd name="connsiteY16" fmla="*/ 1570892 h 4548553"/>
              <a:gd name="connsiteX17" fmla="*/ 2438400 w 9941170"/>
              <a:gd name="connsiteY17" fmla="*/ 1735015 h 4548553"/>
              <a:gd name="connsiteX18" fmla="*/ 2602523 w 9941170"/>
              <a:gd name="connsiteY18" fmla="*/ 1875692 h 4548553"/>
              <a:gd name="connsiteX19" fmla="*/ 2743200 w 9941170"/>
              <a:gd name="connsiteY19" fmla="*/ 2110153 h 4548553"/>
              <a:gd name="connsiteX20" fmla="*/ 2766646 w 9941170"/>
              <a:gd name="connsiteY20" fmla="*/ 2203938 h 4548553"/>
              <a:gd name="connsiteX21" fmla="*/ 2813539 w 9941170"/>
              <a:gd name="connsiteY21" fmla="*/ 2297723 h 4548553"/>
              <a:gd name="connsiteX22" fmla="*/ 2836985 w 9941170"/>
              <a:gd name="connsiteY22" fmla="*/ 2391507 h 4548553"/>
              <a:gd name="connsiteX23" fmla="*/ 2954216 w 9941170"/>
              <a:gd name="connsiteY23" fmla="*/ 2555630 h 4548553"/>
              <a:gd name="connsiteX24" fmla="*/ 3024554 w 9941170"/>
              <a:gd name="connsiteY24" fmla="*/ 2696307 h 4548553"/>
              <a:gd name="connsiteX25" fmla="*/ 3188677 w 9941170"/>
              <a:gd name="connsiteY25" fmla="*/ 2860430 h 4548553"/>
              <a:gd name="connsiteX26" fmla="*/ 3681046 w 9941170"/>
              <a:gd name="connsiteY26" fmla="*/ 3212123 h 4548553"/>
              <a:gd name="connsiteX27" fmla="*/ 3868616 w 9941170"/>
              <a:gd name="connsiteY27" fmla="*/ 3305907 h 4548553"/>
              <a:gd name="connsiteX28" fmla="*/ 4126523 w 9941170"/>
              <a:gd name="connsiteY28" fmla="*/ 3423138 h 4548553"/>
              <a:gd name="connsiteX29" fmla="*/ 4454770 w 9941170"/>
              <a:gd name="connsiteY29" fmla="*/ 3563815 h 4548553"/>
              <a:gd name="connsiteX30" fmla="*/ 4689231 w 9941170"/>
              <a:gd name="connsiteY30" fmla="*/ 3610707 h 4548553"/>
              <a:gd name="connsiteX31" fmla="*/ 4876800 w 9941170"/>
              <a:gd name="connsiteY31" fmla="*/ 3657600 h 4548553"/>
              <a:gd name="connsiteX32" fmla="*/ 5298831 w 9941170"/>
              <a:gd name="connsiteY32" fmla="*/ 3798276 h 4548553"/>
              <a:gd name="connsiteX33" fmla="*/ 5439508 w 9941170"/>
              <a:gd name="connsiteY33" fmla="*/ 3868615 h 4548553"/>
              <a:gd name="connsiteX34" fmla="*/ 5791200 w 9941170"/>
              <a:gd name="connsiteY34" fmla="*/ 3915507 h 4548553"/>
              <a:gd name="connsiteX35" fmla="*/ 6447693 w 9941170"/>
              <a:gd name="connsiteY35" fmla="*/ 3962400 h 4548553"/>
              <a:gd name="connsiteX36" fmla="*/ 7174523 w 9941170"/>
              <a:gd name="connsiteY36" fmla="*/ 4056184 h 4548553"/>
              <a:gd name="connsiteX37" fmla="*/ 7338646 w 9941170"/>
              <a:gd name="connsiteY37" fmla="*/ 4079630 h 4548553"/>
              <a:gd name="connsiteX38" fmla="*/ 7455877 w 9941170"/>
              <a:gd name="connsiteY38" fmla="*/ 4103076 h 4548553"/>
              <a:gd name="connsiteX39" fmla="*/ 7877908 w 9941170"/>
              <a:gd name="connsiteY39" fmla="*/ 4196861 h 4548553"/>
              <a:gd name="connsiteX40" fmla="*/ 8088923 w 9941170"/>
              <a:gd name="connsiteY40" fmla="*/ 4220307 h 4548553"/>
              <a:gd name="connsiteX41" fmla="*/ 8440616 w 9941170"/>
              <a:gd name="connsiteY41" fmla="*/ 4290646 h 4548553"/>
              <a:gd name="connsiteX42" fmla="*/ 8675077 w 9941170"/>
              <a:gd name="connsiteY42" fmla="*/ 4337538 h 4548553"/>
              <a:gd name="connsiteX43" fmla="*/ 8932985 w 9941170"/>
              <a:gd name="connsiteY43" fmla="*/ 4384430 h 4548553"/>
              <a:gd name="connsiteX44" fmla="*/ 9190893 w 9941170"/>
              <a:gd name="connsiteY44" fmla="*/ 4454769 h 4548553"/>
              <a:gd name="connsiteX45" fmla="*/ 9284677 w 9941170"/>
              <a:gd name="connsiteY45" fmla="*/ 4478215 h 4548553"/>
              <a:gd name="connsiteX46" fmla="*/ 9519139 w 9941170"/>
              <a:gd name="connsiteY46" fmla="*/ 4525107 h 4548553"/>
              <a:gd name="connsiteX47" fmla="*/ 9636370 w 9941170"/>
              <a:gd name="connsiteY47" fmla="*/ 4548553 h 4548553"/>
              <a:gd name="connsiteX48" fmla="*/ 9941170 w 9941170"/>
              <a:gd name="connsiteY48" fmla="*/ 4548553 h 454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941170" h="4548553" extrusionOk="0">
                <a:moveTo>
                  <a:pt x="70339" y="0"/>
                </a:moveTo>
                <a:cubicBezTo>
                  <a:pt x="76484" y="80838"/>
                  <a:pt x="56781" y="161406"/>
                  <a:pt x="46893" y="234461"/>
                </a:cubicBezTo>
                <a:cubicBezTo>
                  <a:pt x="43661" y="260060"/>
                  <a:pt x="31838" y="282965"/>
                  <a:pt x="23446" y="304800"/>
                </a:cubicBezTo>
                <a:cubicBezTo>
                  <a:pt x="19062" y="339656"/>
                  <a:pt x="5128" y="381082"/>
                  <a:pt x="0" y="422030"/>
                </a:cubicBezTo>
                <a:cubicBezTo>
                  <a:pt x="9" y="445001"/>
                  <a:pt x="27922" y="604340"/>
                  <a:pt x="46893" y="633046"/>
                </a:cubicBezTo>
                <a:cubicBezTo>
                  <a:pt x="71842" y="684627"/>
                  <a:pt x="89743" y="779679"/>
                  <a:pt x="140677" y="820615"/>
                </a:cubicBezTo>
                <a:cubicBezTo>
                  <a:pt x="167454" y="847468"/>
                  <a:pt x="181972" y="866195"/>
                  <a:pt x="211016" y="890953"/>
                </a:cubicBezTo>
                <a:cubicBezTo>
                  <a:pt x="362870" y="996876"/>
                  <a:pt x="299125" y="930472"/>
                  <a:pt x="422031" y="984738"/>
                </a:cubicBezTo>
                <a:cubicBezTo>
                  <a:pt x="611683" y="1072012"/>
                  <a:pt x="463251" y="1020698"/>
                  <a:pt x="633046" y="1055076"/>
                </a:cubicBezTo>
                <a:cubicBezTo>
                  <a:pt x="661533" y="1070453"/>
                  <a:pt x="691900" y="1092710"/>
                  <a:pt x="726831" y="1101969"/>
                </a:cubicBezTo>
                <a:cubicBezTo>
                  <a:pt x="765534" y="1121620"/>
                  <a:pt x="819311" y="1108743"/>
                  <a:pt x="867508" y="1125415"/>
                </a:cubicBezTo>
                <a:cubicBezTo>
                  <a:pt x="1215044" y="1199089"/>
                  <a:pt x="629799" y="1117539"/>
                  <a:pt x="1594339" y="1195753"/>
                </a:cubicBezTo>
                <a:cubicBezTo>
                  <a:pt x="1628353" y="1199268"/>
                  <a:pt x="1674950" y="1205953"/>
                  <a:pt x="1711570" y="1219200"/>
                </a:cubicBezTo>
                <a:cubicBezTo>
                  <a:pt x="1763894" y="1231774"/>
                  <a:pt x="1801440" y="1255109"/>
                  <a:pt x="1852246" y="1289538"/>
                </a:cubicBezTo>
                <a:cubicBezTo>
                  <a:pt x="1966645" y="1359426"/>
                  <a:pt x="1992824" y="1387115"/>
                  <a:pt x="2110154" y="1453661"/>
                </a:cubicBezTo>
                <a:cubicBezTo>
                  <a:pt x="2157284" y="1475600"/>
                  <a:pt x="2188917" y="1495842"/>
                  <a:pt x="2227385" y="1524000"/>
                </a:cubicBezTo>
                <a:cubicBezTo>
                  <a:pt x="2252221" y="1539365"/>
                  <a:pt x="2277495" y="1552451"/>
                  <a:pt x="2297723" y="1570892"/>
                </a:cubicBezTo>
                <a:cubicBezTo>
                  <a:pt x="2466592" y="1755753"/>
                  <a:pt x="2270896" y="1590963"/>
                  <a:pt x="2438400" y="1735015"/>
                </a:cubicBezTo>
                <a:cubicBezTo>
                  <a:pt x="2618148" y="1939781"/>
                  <a:pt x="2471396" y="1719386"/>
                  <a:pt x="2602523" y="1875692"/>
                </a:cubicBezTo>
                <a:cubicBezTo>
                  <a:pt x="2705782" y="2271867"/>
                  <a:pt x="2544681" y="1778967"/>
                  <a:pt x="2743200" y="2110153"/>
                </a:cubicBezTo>
                <a:cubicBezTo>
                  <a:pt x="2758165" y="2132982"/>
                  <a:pt x="2753846" y="2176208"/>
                  <a:pt x="2766646" y="2203938"/>
                </a:cubicBezTo>
                <a:cubicBezTo>
                  <a:pt x="2777566" y="2234266"/>
                  <a:pt x="2799040" y="2267317"/>
                  <a:pt x="2813539" y="2297723"/>
                </a:cubicBezTo>
                <a:cubicBezTo>
                  <a:pt x="2818815" y="2327551"/>
                  <a:pt x="2824458" y="2363016"/>
                  <a:pt x="2836985" y="2391507"/>
                </a:cubicBezTo>
                <a:cubicBezTo>
                  <a:pt x="2850732" y="2422873"/>
                  <a:pt x="2939798" y="2535683"/>
                  <a:pt x="2954216" y="2555630"/>
                </a:cubicBezTo>
                <a:cubicBezTo>
                  <a:pt x="2984569" y="2606910"/>
                  <a:pt x="2992973" y="2653140"/>
                  <a:pt x="3024554" y="2696307"/>
                </a:cubicBezTo>
                <a:cubicBezTo>
                  <a:pt x="3058074" y="2761714"/>
                  <a:pt x="3130794" y="2814372"/>
                  <a:pt x="3188677" y="2860430"/>
                </a:cubicBezTo>
                <a:cubicBezTo>
                  <a:pt x="3363839" y="3012036"/>
                  <a:pt x="3448695" y="3112100"/>
                  <a:pt x="3681046" y="3212123"/>
                </a:cubicBezTo>
                <a:cubicBezTo>
                  <a:pt x="3746430" y="3236925"/>
                  <a:pt x="3805211" y="3252935"/>
                  <a:pt x="3868616" y="3305907"/>
                </a:cubicBezTo>
                <a:cubicBezTo>
                  <a:pt x="4034179" y="3427839"/>
                  <a:pt x="3844284" y="3343509"/>
                  <a:pt x="4126523" y="3423138"/>
                </a:cubicBezTo>
                <a:cubicBezTo>
                  <a:pt x="4334829" y="3513583"/>
                  <a:pt x="4163547" y="3465725"/>
                  <a:pt x="4454770" y="3563815"/>
                </a:cubicBezTo>
                <a:cubicBezTo>
                  <a:pt x="4533005" y="3595080"/>
                  <a:pt x="4612364" y="3588388"/>
                  <a:pt x="4689231" y="3610707"/>
                </a:cubicBezTo>
                <a:cubicBezTo>
                  <a:pt x="4756676" y="3634148"/>
                  <a:pt x="4813977" y="3632573"/>
                  <a:pt x="4876800" y="3657600"/>
                </a:cubicBezTo>
                <a:cubicBezTo>
                  <a:pt x="5001677" y="3708378"/>
                  <a:pt x="5167371" y="3739933"/>
                  <a:pt x="5298831" y="3798276"/>
                </a:cubicBezTo>
                <a:cubicBezTo>
                  <a:pt x="5348526" y="3818379"/>
                  <a:pt x="5386302" y="3858657"/>
                  <a:pt x="5439508" y="3868615"/>
                </a:cubicBezTo>
                <a:cubicBezTo>
                  <a:pt x="5460790" y="3875152"/>
                  <a:pt x="5783394" y="3914076"/>
                  <a:pt x="5791200" y="3915507"/>
                </a:cubicBezTo>
                <a:cubicBezTo>
                  <a:pt x="6113636" y="3945261"/>
                  <a:pt x="6107907" y="3934062"/>
                  <a:pt x="6447693" y="3962400"/>
                </a:cubicBezTo>
                <a:cubicBezTo>
                  <a:pt x="6626761" y="3979119"/>
                  <a:pt x="7086328" y="4044265"/>
                  <a:pt x="7174523" y="4056184"/>
                </a:cubicBezTo>
                <a:cubicBezTo>
                  <a:pt x="7235034" y="4066018"/>
                  <a:pt x="7283698" y="4071714"/>
                  <a:pt x="7338646" y="4079630"/>
                </a:cubicBezTo>
                <a:cubicBezTo>
                  <a:pt x="7380237" y="4089167"/>
                  <a:pt x="7419237" y="4097309"/>
                  <a:pt x="7455877" y="4103076"/>
                </a:cubicBezTo>
                <a:cubicBezTo>
                  <a:pt x="7651398" y="4145591"/>
                  <a:pt x="7667737" y="4164573"/>
                  <a:pt x="7877908" y="4196861"/>
                </a:cubicBezTo>
                <a:cubicBezTo>
                  <a:pt x="7940121" y="4201330"/>
                  <a:pt x="8018669" y="4224710"/>
                  <a:pt x="8088923" y="4220307"/>
                </a:cubicBezTo>
                <a:cubicBezTo>
                  <a:pt x="8360806" y="4283782"/>
                  <a:pt x="8159848" y="4224864"/>
                  <a:pt x="8440616" y="4290646"/>
                </a:cubicBezTo>
                <a:cubicBezTo>
                  <a:pt x="8519832" y="4305200"/>
                  <a:pt x="8595815" y="4323392"/>
                  <a:pt x="8675077" y="4337538"/>
                </a:cubicBezTo>
                <a:cubicBezTo>
                  <a:pt x="9160924" y="4454016"/>
                  <a:pt x="8526711" y="4326843"/>
                  <a:pt x="8932985" y="4384430"/>
                </a:cubicBezTo>
                <a:cubicBezTo>
                  <a:pt x="9146217" y="4452761"/>
                  <a:pt x="8968346" y="4420502"/>
                  <a:pt x="9190893" y="4454769"/>
                </a:cubicBezTo>
                <a:cubicBezTo>
                  <a:pt x="9226929" y="4464228"/>
                  <a:pt x="9252507" y="4472116"/>
                  <a:pt x="9284677" y="4478215"/>
                </a:cubicBezTo>
                <a:cubicBezTo>
                  <a:pt x="9368317" y="4492325"/>
                  <a:pt x="9451098" y="4503514"/>
                  <a:pt x="9519139" y="4525107"/>
                </a:cubicBezTo>
                <a:cubicBezTo>
                  <a:pt x="9563857" y="4535360"/>
                  <a:pt x="9597771" y="4548093"/>
                  <a:pt x="9636370" y="4548553"/>
                </a:cubicBezTo>
                <a:cubicBezTo>
                  <a:pt x="9755316" y="4568269"/>
                  <a:pt x="9867823" y="4526239"/>
                  <a:pt x="9941170" y="4548553"/>
                </a:cubicBezTo>
              </a:path>
            </a:pathLst>
          </a:custGeom>
          <a:noFill/>
          <a:ln w="38100">
            <a:solidFill>
              <a:srgbClr val="FF99FF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3278155326">
                  <a:custGeom>
                    <a:avLst/>
                    <a:gdLst>
                      <a:gd name="connsiteX0" fmla="*/ 70339 w 9941170"/>
                      <a:gd name="connsiteY0" fmla="*/ 0 h 4548553"/>
                      <a:gd name="connsiteX1" fmla="*/ 46893 w 9941170"/>
                      <a:gd name="connsiteY1" fmla="*/ 234461 h 4548553"/>
                      <a:gd name="connsiteX2" fmla="*/ 23446 w 9941170"/>
                      <a:gd name="connsiteY2" fmla="*/ 304800 h 4548553"/>
                      <a:gd name="connsiteX3" fmla="*/ 0 w 9941170"/>
                      <a:gd name="connsiteY3" fmla="*/ 422030 h 4548553"/>
                      <a:gd name="connsiteX4" fmla="*/ 46893 w 9941170"/>
                      <a:gd name="connsiteY4" fmla="*/ 633046 h 4548553"/>
                      <a:gd name="connsiteX5" fmla="*/ 140677 w 9941170"/>
                      <a:gd name="connsiteY5" fmla="*/ 820615 h 4548553"/>
                      <a:gd name="connsiteX6" fmla="*/ 211016 w 9941170"/>
                      <a:gd name="connsiteY6" fmla="*/ 890953 h 4548553"/>
                      <a:gd name="connsiteX7" fmla="*/ 422031 w 9941170"/>
                      <a:gd name="connsiteY7" fmla="*/ 984738 h 4548553"/>
                      <a:gd name="connsiteX8" fmla="*/ 633046 w 9941170"/>
                      <a:gd name="connsiteY8" fmla="*/ 1055076 h 4548553"/>
                      <a:gd name="connsiteX9" fmla="*/ 726831 w 9941170"/>
                      <a:gd name="connsiteY9" fmla="*/ 1101969 h 4548553"/>
                      <a:gd name="connsiteX10" fmla="*/ 867508 w 9941170"/>
                      <a:gd name="connsiteY10" fmla="*/ 1125415 h 4548553"/>
                      <a:gd name="connsiteX11" fmla="*/ 1594339 w 9941170"/>
                      <a:gd name="connsiteY11" fmla="*/ 1195753 h 4548553"/>
                      <a:gd name="connsiteX12" fmla="*/ 1711570 w 9941170"/>
                      <a:gd name="connsiteY12" fmla="*/ 1219200 h 4548553"/>
                      <a:gd name="connsiteX13" fmla="*/ 1852246 w 9941170"/>
                      <a:gd name="connsiteY13" fmla="*/ 1289538 h 4548553"/>
                      <a:gd name="connsiteX14" fmla="*/ 2110154 w 9941170"/>
                      <a:gd name="connsiteY14" fmla="*/ 1453661 h 4548553"/>
                      <a:gd name="connsiteX15" fmla="*/ 2227385 w 9941170"/>
                      <a:gd name="connsiteY15" fmla="*/ 1524000 h 4548553"/>
                      <a:gd name="connsiteX16" fmla="*/ 2297723 w 9941170"/>
                      <a:gd name="connsiteY16" fmla="*/ 1570892 h 4548553"/>
                      <a:gd name="connsiteX17" fmla="*/ 2438400 w 9941170"/>
                      <a:gd name="connsiteY17" fmla="*/ 1735015 h 4548553"/>
                      <a:gd name="connsiteX18" fmla="*/ 2602523 w 9941170"/>
                      <a:gd name="connsiteY18" fmla="*/ 1875692 h 4548553"/>
                      <a:gd name="connsiteX19" fmla="*/ 2743200 w 9941170"/>
                      <a:gd name="connsiteY19" fmla="*/ 2110153 h 4548553"/>
                      <a:gd name="connsiteX20" fmla="*/ 2766646 w 9941170"/>
                      <a:gd name="connsiteY20" fmla="*/ 2203938 h 4548553"/>
                      <a:gd name="connsiteX21" fmla="*/ 2813539 w 9941170"/>
                      <a:gd name="connsiteY21" fmla="*/ 2297723 h 4548553"/>
                      <a:gd name="connsiteX22" fmla="*/ 2836985 w 9941170"/>
                      <a:gd name="connsiteY22" fmla="*/ 2391507 h 4548553"/>
                      <a:gd name="connsiteX23" fmla="*/ 2954216 w 9941170"/>
                      <a:gd name="connsiteY23" fmla="*/ 2555630 h 4548553"/>
                      <a:gd name="connsiteX24" fmla="*/ 3024554 w 9941170"/>
                      <a:gd name="connsiteY24" fmla="*/ 2696307 h 4548553"/>
                      <a:gd name="connsiteX25" fmla="*/ 3188677 w 9941170"/>
                      <a:gd name="connsiteY25" fmla="*/ 2860430 h 4548553"/>
                      <a:gd name="connsiteX26" fmla="*/ 3681046 w 9941170"/>
                      <a:gd name="connsiteY26" fmla="*/ 3212123 h 4548553"/>
                      <a:gd name="connsiteX27" fmla="*/ 3868616 w 9941170"/>
                      <a:gd name="connsiteY27" fmla="*/ 3305907 h 4548553"/>
                      <a:gd name="connsiteX28" fmla="*/ 4126523 w 9941170"/>
                      <a:gd name="connsiteY28" fmla="*/ 3423138 h 4548553"/>
                      <a:gd name="connsiteX29" fmla="*/ 4454770 w 9941170"/>
                      <a:gd name="connsiteY29" fmla="*/ 3563815 h 4548553"/>
                      <a:gd name="connsiteX30" fmla="*/ 4689231 w 9941170"/>
                      <a:gd name="connsiteY30" fmla="*/ 3610707 h 4548553"/>
                      <a:gd name="connsiteX31" fmla="*/ 4876800 w 9941170"/>
                      <a:gd name="connsiteY31" fmla="*/ 3657600 h 4548553"/>
                      <a:gd name="connsiteX32" fmla="*/ 5298831 w 9941170"/>
                      <a:gd name="connsiteY32" fmla="*/ 3798276 h 4548553"/>
                      <a:gd name="connsiteX33" fmla="*/ 5439508 w 9941170"/>
                      <a:gd name="connsiteY33" fmla="*/ 3868615 h 4548553"/>
                      <a:gd name="connsiteX34" fmla="*/ 5791200 w 9941170"/>
                      <a:gd name="connsiteY34" fmla="*/ 3915507 h 4548553"/>
                      <a:gd name="connsiteX35" fmla="*/ 6447693 w 9941170"/>
                      <a:gd name="connsiteY35" fmla="*/ 3962400 h 4548553"/>
                      <a:gd name="connsiteX36" fmla="*/ 7174523 w 9941170"/>
                      <a:gd name="connsiteY36" fmla="*/ 4056184 h 4548553"/>
                      <a:gd name="connsiteX37" fmla="*/ 7338646 w 9941170"/>
                      <a:gd name="connsiteY37" fmla="*/ 4079630 h 4548553"/>
                      <a:gd name="connsiteX38" fmla="*/ 7455877 w 9941170"/>
                      <a:gd name="connsiteY38" fmla="*/ 4103076 h 4548553"/>
                      <a:gd name="connsiteX39" fmla="*/ 7877908 w 9941170"/>
                      <a:gd name="connsiteY39" fmla="*/ 4196861 h 4548553"/>
                      <a:gd name="connsiteX40" fmla="*/ 8088923 w 9941170"/>
                      <a:gd name="connsiteY40" fmla="*/ 4220307 h 4548553"/>
                      <a:gd name="connsiteX41" fmla="*/ 8440616 w 9941170"/>
                      <a:gd name="connsiteY41" fmla="*/ 4290646 h 4548553"/>
                      <a:gd name="connsiteX42" fmla="*/ 8675077 w 9941170"/>
                      <a:gd name="connsiteY42" fmla="*/ 4337538 h 4548553"/>
                      <a:gd name="connsiteX43" fmla="*/ 8932985 w 9941170"/>
                      <a:gd name="connsiteY43" fmla="*/ 4384430 h 4548553"/>
                      <a:gd name="connsiteX44" fmla="*/ 9190893 w 9941170"/>
                      <a:gd name="connsiteY44" fmla="*/ 4454769 h 4548553"/>
                      <a:gd name="connsiteX45" fmla="*/ 9284677 w 9941170"/>
                      <a:gd name="connsiteY45" fmla="*/ 4478215 h 4548553"/>
                      <a:gd name="connsiteX46" fmla="*/ 9519139 w 9941170"/>
                      <a:gd name="connsiteY46" fmla="*/ 4525107 h 4548553"/>
                      <a:gd name="connsiteX47" fmla="*/ 9636370 w 9941170"/>
                      <a:gd name="connsiteY47" fmla="*/ 4548553 h 4548553"/>
                      <a:gd name="connsiteX48" fmla="*/ 9941170 w 9941170"/>
                      <a:gd name="connsiteY48" fmla="*/ 4548553 h 4548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9941170" h="4548553">
                        <a:moveTo>
                          <a:pt x="70339" y="0"/>
                        </a:moveTo>
                        <a:cubicBezTo>
                          <a:pt x="62524" y="78154"/>
                          <a:pt x="58836" y="156831"/>
                          <a:pt x="46893" y="234461"/>
                        </a:cubicBezTo>
                        <a:cubicBezTo>
                          <a:pt x="43135" y="258888"/>
                          <a:pt x="29440" y="280823"/>
                          <a:pt x="23446" y="304800"/>
                        </a:cubicBezTo>
                        <a:cubicBezTo>
                          <a:pt x="13781" y="343461"/>
                          <a:pt x="7815" y="382953"/>
                          <a:pt x="0" y="422030"/>
                        </a:cubicBezTo>
                        <a:cubicBezTo>
                          <a:pt x="4568" y="444870"/>
                          <a:pt x="34155" y="602476"/>
                          <a:pt x="46893" y="633046"/>
                        </a:cubicBezTo>
                        <a:cubicBezTo>
                          <a:pt x="73779" y="697572"/>
                          <a:pt x="91248" y="771187"/>
                          <a:pt x="140677" y="820615"/>
                        </a:cubicBezTo>
                        <a:cubicBezTo>
                          <a:pt x="164123" y="844061"/>
                          <a:pt x="183427" y="872560"/>
                          <a:pt x="211016" y="890953"/>
                        </a:cubicBezTo>
                        <a:cubicBezTo>
                          <a:pt x="361739" y="991435"/>
                          <a:pt x="307641" y="935714"/>
                          <a:pt x="422031" y="984738"/>
                        </a:cubicBezTo>
                        <a:cubicBezTo>
                          <a:pt x="591905" y="1057541"/>
                          <a:pt x="435429" y="1015553"/>
                          <a:pt x="633046" y="1055076"/>
                        </a:cubicBezTo>
                        <a:cubicBezTo>
                          <a:pt x="664308" y="1070707"/>
                          <a:pt x="693353" y="1091926"/>
                          <a:pt x="726831" y="1101969"/>
                        </a:cubicBezTo>
                        <a:cubicBezTo>
                          <a:pt x="772365" y="1115629"/>
                          <a:pt x="820736" y="1116911"/>
                          <a:pt x="867508" y="1125415"/>
                        </a:cubicBezTo>
                        <a:cubicBezTo>
                          <a:pt x="1239541" y="1193057"/>
                          <a:pt x="663941" y="1124184"/>
                          <a:pt x="1594339" y="1195753"/>
                        </a:cubicBezTo>
                        <a:cubicBezTo>
                          <a:pt x="1633416" y="1203569"/>
                          <a:pt x="1674118" y="1205581"/>
                          <a:pt x="1711570" y="1219200"/>
                        </a:cubicBezTo>
                        <a:cubicBezTo>
                          <a:pt x="1760840" y="1237117"/>
                          <a:pt x="1806221" y="1264433"/>
                          <a:pt x="1852246" y="1289538"/>
                        </a:cubicBezTo>
                        <a:cubicBezTo>
                          <a:pt x="1966614" y="1351920"/>
                          <a:pt x="1994865" y="1380295"/>
                          <a:pt x="2110154" y="1453661"/>
                        </a:cubicBezTo>
                        <a:cubicBezTo>
                          <a:pt x="2148601" y="1478127"/>
                          <a:pt x="2189467" y="1498722"/>
                          <a:pt x="2227385" y="1524000"/>
                        </a:cubicBezTo>
                        <a:cubicBezTo>
                          <a:pt x="2250831" y="1539631"/>
                          <a:pt x="2277798" y="1550967"/>
                          <a:pt x="2297723" y="1570892"/>
                        </a:cubicBezTo>
                        <a:cubicBezTo>
                          <a:pt x="2483032" y="1756200"/>
                          <a:pt x="2259757" y="1581892"/>
                          <a:pt x="2438400" y="1735015"/>
                        </a:cubicBezTo>
                        <a:cubicBezTo>
                          <a:pt x="2648944" y="1915481"/>
                          <a:pt x="2427989" y="1701155"/>
                          <a:pt x="2602523" y="1875692"/>
                        </a:cubicBezTo>
                        <a:cubicBezTo>
                          <a:pt x="2725085" y="2243373"/>
                          <a:pt x="2559289" y="1815894"/>
                          <a:pt x="2743200" y="2110153"/>
                        </a:cubicBezTo>
                        <a:cubicBezTo>
                          <a:pt x="2760278" y="2137479"/>
                          <a:pt x="2755331" y="2173766"/>
                          <a:pt x="2766646" y="2203938"/>
                        </a:cubicBezTo>
                        <a:cubicBezTo>
                          <a:pt x="2778918" y="2236664"/>
                          <a:pt x="2797908" y="2266461"/>
                          <a:pt x="2813539" y="2297723"/>
                        </a:cubicBezTo>
                        <a:cubicBezTo>
                          <a:pt x="2821354" y="2328984"/>
                          <a:pt x="2824292" y="2361889"/>
                          <a:pt x="2836985" y="2391507"/>
                        </a:cubicBezTo>
                        <a:cubicBezTo>
                          <a:pt x="2851304" y="2424918"/>
                          <a:pt x="2942199" y="2535601"/>
                          <a:pt x="2954216" y="2555630"/>
                        </a:cubicBezTo>
                        <a:cubicBezTo>
                          <a:pt x="2981190" y="2600586"/>
                          <a:pt x="2992589" y="2654752"/>
                          <a:pt x="3024554" y="2696307"/>
                        </a:cubicBezTo>
                        <a:cubicBezTo>
                          <a:pt x="3071726" y="2757631"/>
                          <a:pt x="3129935" y="2810079"/>
                          <a:pt x="3188677" y="2860430"/>
                        </a:cubicBezTo>
                        <a:cubicBezTo>
                          <a:pt x="3365394" y="3011902"/>
                          <a:pt x="3447738" y="3095470"/>
                          <a:pt x="3681046" y="3212123"/>
                        </a:cubicBezTo>
                        <a:cubicBezTo>
                          <a:pt x="3743569" y="3243384"/>
                          <a:pt x="3812694" y="3263965"/>
                          <a:pt x="3868616" y="3305907"/>
                        </a:cubicBezTo>
                        <a:cubicBezTo>
                          <a:pt x="4045411" y="3438505"/>
                          <a:pt x="3870235" y="3324566"/>
                          <a:pt x="4126523" y="3423138"/>
                        </a:cubicBezTo>
                        <a:cubicBezTo>
                          <a:pt x="4374272" y="3518425"/>
                          <a:pt x="4157807" y="3481325"/>
                          <a:pt x="4454770" y="3563815"/>
                        </a:cubicBezTo>
                        <a:cubicBezTo>
                          <a:pt x="4531564" y="3585147"/>
                          <a:pt x="4611428" y="3593417"/>
                          <a:pt x="4689231" y="3610707"/>
                        </a:cubicBezTo>
                        <a:cubicBezTo>
                          <a:pt x="4752144" y="3624688"/>
                          <a:pt x="4814704" y="3640351"/>
                          <a:pt x="4876800" y="3657600"/>
                        </a:cubicBezTo>
                        <a:cubicBezTo>
                          <a:pt x="5016651" y="3696448"/>
                          <a:pt x="5164630" y="3740761"/>
                          <a:pt x="5298831" y="3798276"/>
                        </a:cubicBezTo>
                        <a:cubicBezTo>
                          <a:pt x="5347019" y="3818928"/>
                          <a:pt x="5389399" y="3853197"/>
                          <a:pt x="5439508" y="3868615"/>
                        </a:cubicBezTo>
                        <a:cubicBezTo>
                          <a:pt x="5460492" y="3875072"/>
                          <a:pt x="5783118" y="3914737"/>
                          <a:pt x="5791200" y="3915507"/>
                        </a:cubicBezTo>
                        <a:cubicBezTo>
                          <a:pt x="6114439" y="3946291"/>
                          <a:pt x="6108135" y="3934103"/>
                          <a:pt x="6447693" y="3962400"/>
                        </a:cubicBezTo>
                        <a:cubicBezTo>
                          <a:pt x="6629215" y="3977527"/>
                          <a:pt x="7083790" y="4043669"/>
                          <a:pt x="7174523" y="4056184"/>
                        </a:cubicBezTo>
                        <a:cubicBezTo>
                          <a:pt x="7229268" y="4063735"/>
                          <a:pt x="7284456" y="4068792"/>
                          <a:pt x="7338646" y="4079630"/>
                        </a:cubicBezTo>
                        <a:cubicBezTo>
                          <a:pt x="7377723" y="4087445"/>
                          <a:pt x="7417047" y="4094115"/>
                          <a:pt x="7455877" y="4103076"/>
                        </a:cubicBezTo>
                        <a:cubicBezTo>
                          <a:pt x="7651619" y="4148247"/>
                          <a:pt x="7665767" y="4163365"/>
                          <a:pt x="7877908" y="4196861"/>
                        </a:cubicBezTo>
                        <a:cubicBezTo>
                          <a:pt x="7947813" y="4207899"/>
                          <a:pt x="8018585" y="4212492"/>
                          <a:pt x="8088923" y="4220307"/>
                        </a:cubicBezTo>
                        <a:cubicBezTo>
                          <a:pt x="8390752" y="4306545"/>
                          <a:pt x="8111182" y="4235741"/>
                          <a:pt x="8440616" y="4290646"/>
                        </a:cubicBezTo>
                        <a:cubicBezTo>
                          <a:pt x="8519233" y="4303749"/>
                          <a:pt x="8596741" y="4322850"/>
                          <a:pt x="8675077" y="4337538"/>
                        </a:cubicBezTo>
                        <a:cubicBezTo>
                          <a:pt x="9155058" y="4427534"/>
                          <a:pt x="8517659" y="4301366"/>
                          <a:pt x="8932985" y="4384430"/>
                        </a:cubicBezTo>
                        <a:cubicBezTo>
                          <a:pt x="9121237" y="4459732"/>
                          <a:pt x="8978337" y="4412258"/>
                          <a:pt x="9190893" y="4454769"/>
                        </a:cubicBezTo>
                        <a:cubicBezTo>
                          <a:pt x="9222491" y="4461089"/>
                          <a:pt x="9253169" y="4471463"/>
                          <a:pt x="9284677" y="4478215"/>
                        </a:cubicBezTo>
                        <a:cubicBezTo>
                          <a:pt x="9362610" y="4494915"/>
                          <a:pt x="9440985" y="4509476"/>
                          <a:pt x="9519139" y="4525107"/>
                        </a:cubicBezTo>
                        <a:cubicBezTo>
                          <a:pt x="9558216" y="4532922"/>
                          <a:pt x="9596519" y="4548553"/>
                          <a:pt x="9636370" y="4548553"/>
                        </a:cubicBezTo>
                        <a:lnTo>
                          <a:pt x="9941170" y="4548553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xmlns="" id="{D74F81A7-9CB9-4458-A52E-E853B5E0CB6B}"/>
              </a:ext>
            </a:extLst>
          </p:cNvPr>
          <p:cNvSpPr/>
          <p:nvPr userDrawn="1"/>
        </p:nvSpPr>
        <p:spPr>
          <a:xfrm>
            <a:off x="2485292" y="671332"/>
            <a:ext cx="605149" cy="618206"/>
          </a:xfrm>
          <a:custGeom>
            <a:avLst/>
            <a:gdLst>
              <a:gd name="connsiteX0" fmla="*/ 1 w 605149"/>
              <a:gd name="connsiteY0" fmla="*/ 236133 h 618206"/>
              <a:gd name="connsiteX1" fmla="*/ 217403 w 605149"/>
              <a:gd name="connsiteY1" fmla="*/ 215814 h 618206"/>
              <a:gd name="connsiteX2" fmla="*/ 302575 w 605149"/>
              <a:gd name="connsiteY2" fmla="*/ 0 h 618206"/>
              <a:gd name="connsiteX3" fmla="*/ 387746 w 605149"/>
              <a:gd name="connsiteY3" fmla="*/ 215814 h 618206"/>
              <a:gd name="connsiteX4" fmla="*/ 605148 w 605149"/>
              <a:gd name="connsiteY4" fmla="*/ 236133 h 618206"/>
              <a:gd name="connsiteX5" fmla="*/ 440385 w 605149"/>
              <a:gd name="connsiteY5" fmla="*/ 389832 h 618206"/>
              <a:gd name="connsiteX6" fmla="*/ 489575 w 605149"/>
              <a:gd name="connsiteY6" fmla="*/ 618204 h 618206"/>
              <a:gd name="connsiteX7" fmla="*/ 302575 w 605149"/>
              <a:gd name="connsiteY7" fmla="*/ 497382 h 618206"/>
              <a:gd name="connsiteX8" fmla="*/ 115574 w 605149"/>
              <a:gd name="connsiteY8" fmla="*/ 618204 h 618206"/>
              <a:gd name="connsiteX9" fmla="*/ 164764 w 605149"/>
              <a:gd name="connsiteY9" fmla="*/ 389832 h 618206"/>
              <a:gd name="connsiteX10" fmla="*/ 1 w 605149"/>
              <a:gd name="connsiteY10" fmla="*/ 236133 h 61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149" h="618206" fill="none" extrusionOk="0">
                <a:moveTo>
                  <a:pt x="1" y="236133"/>
                </a:moveTo>
                <a:cubicBezTo>
                  <a:pt x="68799" y="211757"/>
                  <a:pt x="178275" y="209294"/>
                  <a:pt x="217403" y="215814"/>
                </a:cubicBezTo>
                <a:cubicBezTo>
                  <a:pt x="228196" y="194643"/>
                  <a:pt x="276817" y="110594"/>
                  <a:pt x="302575" y="0"/>
                </a:cubicBezTo>
                <a:cubicBezTo>
                  <a:pt x="318476" y="43343"/>
                  <a:pt x="361092" y="124340"/>
                  <a:pt x="387746" y="215814"/>
                </a:cubicBezTo>
                <a:cubicBezTo>
                  <a:pt x="470692" y="218244"/>
                  <a:pt x="558234" y="231881"/>
                  <a:pt x="605148" y="236133"/>
                </a:cubicBezTo>
                <a:cubicBezTo>
                  <a:pt x="517463" y="292481"/>
                  <a:pt x="469325" y="343330"/>
                  <a:pt x="440385" y="389832"/>
                </a:cubicBezTo>
                <a:cubicBezTo>
                  <a:pt x="477025" y="498486"/>
                  <a:pt x="462214" y="543797"/>
                  <a:pt x="489575" y="618204"/>
                </a:cubicBezTo>
                <a:cubicBezTo>
                  <a:pt x="468172" y="586811"/>
                  <a:pt x="357277" y="516809"/>
                  <a:pt x="302575" y="497382"/>
                </a:cubicBezTo>
                <a:cubicBezTo>
                  <a:pt x="286571" y="514476"/>
                  <a:pt x="139105" y="597383"/>
                  <a:pt x="115574" y="618204"/>
                </a:cubicBezTo>
                <a:cubicBezTo>
                  <a:pt x="118337" y="567609"/>
                  <a:pt x="154310" y="505574"/>
                  <a:pt x="164764" y="389832"/>
                </a:cubicBezTo>
                <a:cubicBezTo>
                  <a:pt x="94094" y="321386"/>
                  <a:pt x="63414" y="279114"/>
                  <a:pt x="1" y="236133"/>
                </a:cubicBezTo>
                <a:close/>
              </a:path>
              <a:path w="605149" h="618206" stroke="0" extrusionOk="0">
                <a:moveTo>
                  <a:pt x="1" y="236133"/>
                </a:moveTo>
                <a:cubicBezTo>
                  <a:pt x="73661" y="223581"/>
                  <a:pt x="159116" y="210561"/>
                  <a:pt x="217403" y="215814"/>
                </a:cubicBezTo>
                <a:cubicBezTo>
                  <a:pt x="269017" y="123202"/>
                  <a:pt x="302815" y="42411"/>
                  <a:pt x="302575" y="0"/>
                </a:cubicBezTo>
                <a:cubicBezTo>
                  <a:pt x="325085" y="23216"/>
                  <a:pt x="365031" y="121396"/>
                  <a:pt x="387746" y="215814"/>
                </a:cubicBezTo>
                <a:cubicBezTo>
                  <a:pt x="492188" y="212041"/>
                  <a:pt x="553753" y="231533"/>
                  <a:pt x="605148" y="236133"/>
                </a:cubicBezTo>
                <a:cubicBezTo>
                  <a:pt x="560088" y="292044"/>
                  <a:pt x="465865" y="367110"/>
                  <a:pt x="440385" y="389832"/>
                </a:cubicBezTo>
                <a:cubicBezTo>
                  <a:pt x="470599" y="487436"/>
                  <a:pt x="470984" y="578188"/>
                  <a:pt x="489575" y="618204"/>
                </a:cubicBezTo>
                <a:cubicBezTo>
                  <a:pt x="418477" y="585114"/>
                  <a:pt x="387825" y="539116"/>
                  <a:pt x="302575" y="497382"/>
                </a:cubicBezTo>
                <a:cubicBezTo>
                  <a:pt x="253899" y="526146"/>
                  <a:pt x="145513" y="598767"/>
                  <a:pt x="115574" y="618204"/>
                </a:cubicBezTo>
                <a:cubicBezTo>
                  <a:pt x="139637" y="554085"/>
                  <a:pt x="135720" y="469914"/>
                  <a:pt x="164764" y="389832"/>
                </a:cubicBezTo>
                <a:cubicBezTo>
                  <a:pt x="129246" y="347243"/>
                  <a:pt x="54354" y="260218"/>
                  <a:pt x="1" y="23613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xmlns="" sd="4070234645">
                  <a:prstGeom prst="star5">
                    <a:avLst>
                      <a:gd name="adj" fmla="val 22773"/>
                      <a:gd name="hf" fmla="val 105146"/>
                      <a:gd name="vf" fmla="val 1105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xmlns="" id="{9E2628C6-1AF8-4260-B3C4-DD7595F4A2F1}"/>
              </a:ext>
            </a:extLst>
          </p:cNvPr>
          <p:cNvSpPr/>
          <p:nvPr userDrawn="1"/>
        </p:nvSpPr>
        <p:spPr>
          <a:xfrm rot="20545837">
            <a:off x="3519203" y="1804621"/>
            <a:ext cx="961739" cy="833282"/>
          </a:xfrm>
          <a:custGeom>
            <a:avLst/>
            <a:gdLst>
              <a:gd name="connsiteX0" fmla="*/ 1 w 961739"/>
              <a:gd name="connsiteY0" fmla="*/ 318285 h 833282"/>
              <a:gd name="connsiteX1" fmla="*/ 345510 w 961739"/>
              <a:gd name="connsiteY1" fmla="*/ 290897 h 833282"/>
              <a:gd name="connsiteX2" fmla="*/ 480870 w 961739"/>
              <a:gd name="connsiteY2" fmla="*/ 0 h 833282"/>
              <a:gd name="connsiteX3" fmla="*/ 616229 w 961739"/>
              <a:gd name="connsiteY3" fmla="*/ 290897 h 833282"/>
              <a:gd name="connsiteX4" fmla="*/ 961738 w 961739"/>
              <a:gd name="connsiteY4" fmla="*/ 318285 h 833282"/>
              <a:gd name="connsiteX5" fmla="*/ 699886 w 961739"/>
              <a:gd name="connsiteY5" fmla="*/ 525457 h 833282"/>
              <a:gd name="connsiteX6" fmla="*/ 778063 w 961739"/>
              <a:gd name="connsiteY6" fmla="*/ 833280 h 833282"/>
              <a:gd name="connsiteX7" fmla="*/ 480870 w 961739"/>
              <a:gd name="connsiteY7" fmla="*/ 670422 h 833282"/>
              <a:gd name="connsiteX8" fmla="*/ 183676 w 961739"/>
              <a:gd name="connsiteY8" fmla="*/ 833280 h 833282"/>
              <a:gd name="connsiteX9" fmla="*/ 261853 w 961739"/>
              <a:gd name="connsiteY9" fmla="*/ 525457 h 833282"/>
              <a:gd name="connsiteX10" fmla="*/ 1 w 961739"/>
              <a:gd name="connsiteY10" fmla="*/ 318285 h 83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1739" h="833282" fill="none" extrusionOk="0">
                <a:moveTo>
                  <a:pt x="1" y="318285"/>
                </a:moveTo>
                <a:cubicBezTo>
                  <a:pt x="145987" y="327893"/>
                  <a:pt x="302214" y="318728"/>
                  <a:pt x="345510" y="290897"/>
                </a:cubicBezTo>
                <a:cubicBezTo>
                  <a:pt x="387162" y="156591"/>
                  <a:pt x="454496" y="117154"/>
                  <a:pt x="480870" y="0"/>
                </a:cubicBezTo>
                <a:cubicBezTo>
                  <a:pt x="528299" y="80215"/>
                  <a:pt x="590602" y="184287"/>
                  <a:pt x="616229" y="290897"/>
                </a:cubicBezTo>
                <a:cubicBezTo>
                  <a:pt x="678621" y="287944"/>
                  <a:pt x="892686" y="343061"/>
                  <a:pt x="961738" y="318285"/>
                </a:cubicBezTo>
                <a:cubicBezTo>
                  <a:pt x="859806" y="430857"/>
                  <a:pt x="780619" y="439364"/>
                  <a:pt x="699886" y="525457"/>
                </a:cubicBezTo>
                <a:cubicBezTo>
                  <a:pt x="736102" y="676310"/>
                  <a:pt x="760446" y="705195"/>
                  <a:pt x="778063" y="833280"/>
                </a:cubicBezTo>
                <a:cubicBezTo>
                  <a:pt x="656459" y="771758"/>
                  <a:pt x="540328" y="705454"/>
                  <a:pt x="480870" y="670422"/>
                </a:cubicBezTo>
                <a:cubicBezTo>
                  <a:pt x="438690" y="703906"/>
                  <a:pt x="322274" y="739484"/>
                  <a:pt x="183676" y="833280"/>
                </a:cubicBezTo>
                <a:cubicBezTo>
                  <a:pt x="194649" y="705369"/>
                  <a:pt x="264484" y="585355"/>
                  <a:pt x="261853" y="525457"/>
                </a:cubicBezTo>
                <a:cubicBezTo>
                  <a:pt x="179501" y="468877"/>
                  <a:pt x="76075" y="372750"/>
                  <a:pt x="1" y="318285"/>
                </a:cubicBezTo>
                <a:close/>
              </a:path>
              <a:path w="961739" h="833282" stroke="0" extrusionOk="0">
                <a:moveTo>
                  <a:pt x="1" y="318285"/>
                </a:moveTo>
                <a:cubicBezTo>
                  <a:pt x="149320" y="297051"/>
                  <a:pt x="201175" y="289721"/>
                  <a:pt x="345510" y="290897"/>
                </a:cubicBezTo>
                <a:cubicBezTo>
                  <a:pt x="370117" y="182676"/>
                  <a:pt x="438098" y="119602"/>
                  <a:pt x="480870" y="0"/>
                </a:cubicBezTo>
                <a:cubicBezTo>
                  <a:pt x="489326" y="54690"/>
                  <a:pt x="548483" y="153492"/>
                  <a:pt x="616229" y="290897"/>
                </a:cubicBezTo>
                <a:cubicBezTo>
                  <a:pt x="656954" y="292041"/>
                  <a:pt x="792216" y="334147"/>
                  <a:pt x="961738" y="318285"/>
                </a:cubicBezTo>
                <a:cubicBezTo>
                  <a:pt x="850175" y="427357"/>
                  <a:pt x="791075" y="415066"/>
                  <a:pt x="699886" y="525457"/>
                </a:cubicBezTo>
                <a:cubicBezTo>
                  <a:pt x="715832" y="639510"/>
                  <a:pt x="751935" y="731948"/>
                  <a:pt x="778063" y="833280"/>
                </a:cubicBezTo>
                <a:cubicBezTo>
                  <a:pt x="658120" y="736844"/>
                  <a:pt x="616666" y="716787"/>
                  <a:pt x="480870" y="670422"/>
                </a:cubicBezTo>
                <a:cubicBezTo>
                  <a:pt x="369692" y="733961"/>
                  <a:pt x="281637" y="776738"/>
                  <a:pt x="183676" y="833280"/>
                </a:cubicBezTo>
                <a:cubicBezTo>
                  <a:pt x="224811" y="704959"/>
                  <a:pt x="234228" y="669141"/>
                  <a:pt x="261853" y="525457"/>
                </a:cubicBezTo>
                <a:cubicBezTo>
                  <a:pt x="227917" y="471393"/>
                  <a:pt x="111873" y="375974"/>
                  <a:pt x="1" y="31828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xmlns="" sd="4070234645">
                  <a:prstGeom prst="star5">
                    <a:avLst>
                      <a:gd name="adj" fmla="val 22773"/>
                      <a:gd name="hf" fmla="val 105146"/>
                      <a:gd name="vf" fmla="val 1105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xmlns="" id="{CEC8ABE5-233C-4BF4-8952-378194E1C4D4}"/>
              </a:ext>
            </a:extLst>
          </p:cNvPr>
          <p:cNvSpPr/>
          <p:nvPr userDrawn="1"/>
        </p:nvSpPr>
        <p:spPr>
          <a:xfrm rot="732521">
            <a:off x="5220844" y="130596"/>
            <a:ext cx="549233" cy="468775"/>
          </a:xfrm>
          <a:custGeom>
            <a:avLst/>
            <a:gdLst>
              <a:gd name="connsiteX0" fmla="*/ 1 w 549233"/>
              <a:gd name="connsiteY0" fmla="*/ 179056 h 468775"/>
              <a:gd name="connsiteX1" fmla="*/ 197315 w 549233"/>
              <a:gd name="connsiteY1" fmla="*/ 163648 h 468775"/>
              <a:gd name="connsiteX2" fmla="*/ 274617 w 549233"/>
              <a:gd name="connsiteY2" fmla="*/ 0 h 468775"/>
              <a:gd name="connsiteX3" fmla="*/ 351918 w 549233"/>
              <a:gd name="connsiteY3" fmla="*/ 163648 h 468775"/>
              <a:gd name="connsiteX4" fmla="*/ 549232 w 549233"/>
              <a:gd name="connsiteY4" fmla="*/ 179056 h 468775"/>
              <a:gd name="connsiteX5" fmla="*/ 399693 w 549233"/>
              <a:gd name="connsiteY5" fmla="*/ 295603 h 468775"/>
              <a:gd name="connsiteX6" fmla="*/ 444338 w 549233"/>
              <a:gd name="connsiteY6" fmla="*/ 468774 h 468775"/>
              <a:gd name="connsiteX7" fmla="*/ 274617 w 549233"/>
              <a:gd name="connsiteY7" fmla="*/ 377156 h 468775"/>
              <a:gd name="connsiteX8" fmla="*/ 104895 w 549233"/>
              <a:gd name="connsiteY8" fmla="*/ 468774 h 468775"/>
              <a:gd name="connsiteX9" fmla="*/ 149540 w 549233"/>
              <a:gd name="connsiteY9" fmla="*/ 295603 h 468775"/>
              <a:gd name="connsiteX10" fmla="*/ 1 w 549233"/>
              <a:gd name="connsiteY10" fmla="*/ 179056 h 46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233" h="468775" fill="none" extrusionOk="0">
                <a:moveTo>
                  <a:pt x="1" y="179056"/>
                </a:moveTo>
                <a:cubicBezTo>
                  <a:pt x="92947" y="170226"/>
                  <a:pt x="157970" y="161130"/>
                  <a:pt x="197315" y="163648"/>
                </a:cubicBezTo>
                <a:cubicBezTo>
                  <a:pt x="235660" y="85759"/>
                  <a:pt x="254580" y="68309"/>
                  <a:pt x="274617" y="0"/>
                </a:cubicBezTo>
                <a:cubicBezTo>
                  <a:pt x="277925" y="30107"/>
                  <a:pt x="329241" y="80272"/>
                  <a:pt x="351918" y="163648"/>
                </a:cubicBezTo>
                <a:cubicBezTo>
                  <a:pt x="414155" y="171590"/>
                  <a:pt x="468725" y="190320"/>
                  <a:pt x="549232" y="179056"/>
                </a:cubicBezTo>
                <a:cubicBezTo>
                  <a:pt x="529110" y="192968"/>
                  <a:pt x="446268" y="279849"/>
                  <a:pt x="399693" y="295603"/>
                </a:cubicBezTo>
                <a:cubicBezTo>
                  <a:pt x="423134" y="362379"/>
                  <a:pt x="414407" y="392039"/>
                  <a:pt x="444338" y="468774"/>
                </a:cubicBezTo>
                <a:cubicBezTo>
                  <a:pt x="396203" y="451851"/>
                  <a:pt x="314930" y="394947"/>
                  <a:pt x="274617" y="377156"/>
                </a:cubicBezTo>
                <a:cubicBezTo>
                  <a:pt x="226227" y="414824"/>
                  <a:pt x="166508" y="437763"/>
                  <a:pt x="104895" y="468774"/>
                </a:cubicBezTo>
                <a:cubicBezTo>
                  <a:pt x="120641" y="410835"/>
                  <a:pt x="133566" y="313170"/>
                  <a:pt x="149540" y="295603"/>
                </a:cubicBezTo>
                <a:cubicBezTo>
                  <a:pt x="76564" y="259615"/>
                  <a:pt x="17603" y="209753"/>
                  <a:pt x="1" y="179056"/>
                </a:cubicBezTo>
                <a:close/>
              </a:path>
              <a:path w="549233" h="468775" stroke="0" extrusionOk="0">
                <a:moveTo>
                  <a:pt x="1" y="179056"/>
                </a:moveTo>
                <a:cubicBezTo>
                  <a:pt x="85965" y="188004"/>
                  <a:pt x="146923" y="174455"/>
                  <a:pt x="197315" y="163648"/>
                </a:cubicBezTo>
                <a:cubicBezTo>
                  <a:pt x="222314" y="140565"/>
                  <a:pt x="233104" y="60355"/>
                  <a:pt x="274617" y="0"/>
                </a:cubicBezTo>
                <a:cubicBezTo>
                  <a:pt x="291865" y="31880"/>
                  <a:pt x="326390" y="117656"/>
                  <a:pt x="351918" y="163648"/>
                </a:cubicBezTo>
                <a:cubicBezTo>
                  <a:pt x="371961" y="167334"/>
                  <a:pt x="502925" y="187125"/>
                  <a:pt x="549232" y="179056"/>
                </a:cubicBezTo>
                <a:cubicBezTo>
                  <a:pt x="537653" y="203648"/>
                  <a:pt x="460783" y="258877"/>
                  <a:pt x="399693" y="295603"/>
                </a:cubicBezTo>
                <a:cubicBezTo>
                  <a:pt x="426561" y="352322"/>
                  <a:pt x="433481" y="416540"/>
                  <a:pt x="444338" y="468774"/>
                </a:cubicBezTo>
                <a:cubicBezTo>
                  <a:pt x="406876" y="455452"/>
                  <a:pt x="335400" y="391481"/>
                  <a:pt x="274617" y="377156"/>
                </a:cubicBezTo>
                <a:cubicBezTo>
                  <a:pt x="203584" y="429111"/>
                  <a:pt x="144060" y="464856"/>
                  <a:pt x="104895" y="468774"/>
                </a:cubicBezTo>
                <a:cubicBezTo>
                  <a:pt x="110995" y="415061"/>
                  <a:pt x="139315" y="320494"/>
                  <a:pt x="149540" y="295603"/>
                </a:cubicBezTo>
                <a:cubicBezTo>
                  <a:pt x="73155" y="250994"/>
                  <a:pt x="43686" y="201482"/>
                  <a:pt x="1" y="179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xmlns="" sd="4070234645">
                  <a:prstGeom prst="star5">
                    <a:avLst>
                      <a:gd name="adj" fmla="val 22773"/>
                      <a:gd name="hf" fmla="val 105146"/>
                      <a:gd name="vf" fmla="val 1105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B7595B1-3D76-4206-93E6-1DFC6ACBE9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933">
            <a:off x="5449432" y="790219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A0B81030-4F6E-48C4-A3BA-BB5B3D5ED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278" y1="81389" x2="46111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088" y="2905518"/>
            <a:ext cx="4070615" cy="407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1664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C68C0C3-D46D-41D7-8DAA-B366CEF7DD21}"/>
              </a:ext>
            </a:extLst>
          </p:cNvPr>
          <p:cNvSpPr/>
          <p:nvPr userDrawn="1"/>
        </p:nvSpPr>
        <p:spPr>
          <a:xfrm>
            <a:off x="-634180" y="-353960"/>
            <a:ext cx="6474542" cy="731747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141DFD5-A170-4D48-856C-4FB28D6E7608}"/>
              </a:ext>
            </a:extLst>
          </p:cNvPr>
          <p:cNvSpPr/>
          <p:nvPr userDrawn="1"/>
        </p:nvSpPr>
        <p:spPr>
          <a:xfrm>
            <a:off x="-762000" y="-454362"/>
            <a:ext cx="6474542" cy="731747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7138557-6125-4294-BFD0-523763E05E53}"/>
              </a:ext>
            </a:extLst>
          </p:cNvPr>
          <p:cNvSpPr/>
          <p:nvPr userDrawn="1"/>
        </p:nvSpPr>
        <p:spPr>
          <a:xfrm>
            <a:off x="-889820" y="-601847"/>
            <a:ext cx="6474542" cy="731747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AA8C4D1-8689-4683-8E4E-0DE6416C79D7}"/>
              </a:ext>
            </a:extLst>
          </p:cNvPr>
          <p:cNvSpPr/>
          <p:nvPr userDrawn="1"/>
        </p:nvSpPr>
        <p:spPr>
          <a:xfrm>
            <a:off x="-3871451" y="6360718"/>
            <a:ext cx="6474542" cy="731747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B8FF0DE-B0FC-46F0-99E7-32B7EAF2DC81}"/>
              </a:ext>
            </a:extLst>
          </p:cNvPr>
          <p:cNvSpPr/>
          <p:nvPr userDrawn="1"/>
        </p:nvSpPr>
        <p:spPr>
          <a:xfrm>
            <a:off x="-3999271" y="6492126"/>
            <a:ext cx="6474542" cy="731747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27A5107-311A-4E45-9035-24F0C3C95DC1}"/>
              </a:ext>
            </a:extLst>
          </p:cNvPr>
          <p:cNvSpPr/>
          <p:nvPr userDrawn="1"/>
        </p:nvSpPr>
        <p:spPr>
          <a:xfrm>
            <a:off x="-4127091" y="6655111"/>
            <a:ext cx="6474542" cy="731747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61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2931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6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8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6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44BF2AD5-B65A-4009-BD9D-7467BEADD9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313" y="228599"/>
            <a:ext cx="1128622" cy="112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9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32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1400" y="593367"/>
            <a:ext cx="1026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 panose="02000806040000020003"/>
              <a:buNone/>
              <a:defRPr sz="3500">
                <a:solidFill>
                  <a:schemeClr val="dk1"/>
                </a:solidFill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CBF0F1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CB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951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71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jpe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14.jpeg"/><Relationship Id="rId7" Type="http://schemas.microsoft.com/office/2007/relationships/hdphoto" Target="../media/hdphoto9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jpe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jpe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12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1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xmlns="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xmlns="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xmlns="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xmlns="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xmlns="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xmlns="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xmlns="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72EC1933-48CA-4E8F-85C1-E9F521588E2F}"/>
              </a:ext>
            </a:extLst>
          </p:cNvPr>
          <p:cNvSpPr/>
          <p:nvPr/>
        </p:nvSpPr>
        <p:spPr>
          <a:xfrm>
            <a:off x="1748367" y="5026025"/>
            <a:ext cx="91807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400" b="1">
                <a:ln w="1016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400" b="1">
                <a:ln w="1016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smtClean="0">
                <a:ln w="1016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TRẢI NGHIỆM</a:t>
            </a:r>
            <a:endParaRPr lang="vi-VN" sz="4400" b="1">
              <a:ln w="10160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8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" y="2930982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9100" y="167320"/>
            <a:ext cx="11630025" cy="652335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5088" y="3183210"/>
            <a:ext cx="1958827" cy="3914339"/>
          </a:xfrm>
          <a:prstGeom prst="rect">
            <a:avLst/>
          </a:prstGeom>
        </p:spPr>
      </p:pic>
      <p:sp>
        <p:nvSpPr>
          <p:cNvPr id="28" name="Rounded Rectangle 24">
            <a:extLst>
              <a:ext uri="{FF2B5EF4-FFF2-40B4-BE49-F238E27FC236}">
                <a16:creationId xmlns:a16="http://schemas.microsoft.com/office/drawing/2014/main" xmlns="" id="{64414709-7985-404A-AF32-FC658028DE36}"/>
              </a:ext>
            </a:extLst>
          </p:cNvPr>
          <p:cNvSpPr/>
          <p:nvPr/>
        </p:nvSpPr>
        <p:spPr>
          <a:xfrm>
            <a:off x="671332" y="407649"/>
            <a:ext cx="11075639" cy="1698943"/>
          </a:xfrm>
          <a:prstGeom prst="roundRect">
            <a:avLst/>
          </a:prstGeom>
          <a:solidFill>
            <a:srgbClr val="FBB03B">
              <a:lumMod val="20000"/>
              <a:lumOff val="8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AECC1E2-2907-4277-9392-3FACDA0EC0BE}"/>
              </a:ext>
            </a:extLst>
          </p:cNvPr>
          <p:cNvSpPr/>
          <p:nvPr/>
        </p:nvSpPr>
        <p:spPr>
          <a:xfrm>
            <a:off x="630687" y="576032"/>
            <a:ext cx="11116284" cy="13060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dirty="0">
                <a:solidFill>
                  <a:srgbClr val="0070C0"/>
                </a:solidFill>
              </a:rPr>
              <a:t>Mỗi người đều thích làm một việc hoặc một số việc nào đó. Điều ấy tạo nên sở thích-sự khác biệt của mỗi con người.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Mẫu viết về sở thích của mình bằng tiếng Anh cho trẻ em">
            <a:extLst>
              <a:ext uri="{FF2B5EF4-FFF2-40B4-BE49-F238E27FC236}">
                <a16:creationId xmlns:a16="http://schemas.microsoft.com/office/drawing/2014/main" xmlns="" id="{A69AA03A-6B41-4D54-84E9-C484CDD1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66" y="2346921"/>
            <a:ext cx="50387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703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1C1445-C0F6-48B9-B705-1A747084B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5377" y="2106228"/>
            <a:ext cx="665131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7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896726D-FC41-417B-B83E-0806ECB0EDFD}"/>
              </a:ext>
            </a:extLst>
          </p:cNvPr>
          <p:cNvGrpSpPr/>
          <p:nvPr/>
        </p:nvGrpSpPr>
        <p:grpSpPr>
          <a:xfrm>
            <a:off x="788578" y="-411379"/>
            <a:ext cx="10310793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xmlns="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21DD49F-DD53-40A0-94C8-88EB5F323284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2675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81379" y="592168"/>
            <a:ext cx="11309985" cy="6094382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FAF88385-7FA4-420D-8806-08376E461A34}"/>
              </a:ext>
            </a:extLst>
          </p:cNvPr>
          <p:cNvSpPr txBox="1"/>
          <p:nvPr/>
        </p:nvSpPr>
        <p:spPr>
          <a:xfrm>
            <a:off x="1154888" y="4193244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  <a:cs typeface="+mn-cs"/>
              </a:rPr>
              <a:t>THẢO LUẬN NHÓM ĐÔI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0F018A78-838B-4958-B132-6C92342A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08" y="1112012"/>
            <a:ext cx="2929802" cy="29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F4228F-3D97-4599-A588-202514809CD3}"/>
              </a:ext>
            </a:extLst>
          </p:cNvPr>
          <p:cNvSpPr txBox="1"/>
          <p:nvPr/>
        </p:nvSpPr>
        <p:spPr>
          <a:xfrm>
            <a:off x="4064894" y="1270681"/>
            <a:ext cx="77528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ngôi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,...)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B10BEB-C916-499E-9686-B56A397561E3}"/>
              </a:ext>
            </a:extLst>
          </p:cNvPr>
          <p:cNvSpPr txBox="1"/>
          <p:nvPr/>
        </p:nvSpPr>
        <p:spPr>
          <a:xfrm>
            <a:off x="4045213" y="3224405"/>
            <a:ext cx="7653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Trưng bày sản phẩm của em theo tổ.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1775012-E656-4929-81F2-9A64A6C5E37E}"/>
              </a:ext>
            </a:extLst>
          </p:cNvPr>
          <p:cNvGrpSpPr/>
          <p:nvPr/>
        </p:nvGrpSpPr>
        <p:grpSpPr>
          <a:xfrm>
            <a:off x="6192638" y="3994097"/>
            <a:ext cx="4227148" cy="2667191"/>
            <a:chOff x="6213217" y="4151328"/>
            <a:chExt cx="4227148" cy="2667191"/>
          </a:xfrm>
        </p:grpSpPr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xmlns="" id="{7F7FE56C-DFCA-4582-A4A1-AF24ADF0A540}"/>
                </a:ext>
              </a:extLst>
            </p:cNvPr>
            <p:cNvSpPr/>
            <p:nvPr/>
          </p:nvSpPr>
          <p:spPr>
            <a:xfrm>
              <a:off x="6213217" y="4151328"/>
              <a:ext cx="4227148" cy="2667191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70C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F2B7C5F-B6D0-41E8-AF51-4C732956FB95}"/>
                </a:ext>
              </a:extLst>
            </p:cNvPr>
            <p:cNvSpPr txBox="1"/>
            <p:nvPr/>
          </p:nvSpPr>
          <p:spPr>
            <a:xfrm>
              <a:off x="7903547" y="4537487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Đọc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sách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68A4788-C38B-4073-96C4-243064707DB6}"/>
                </a:ext>
              </a:extLst>
            </p:cNvPr>
            <p:cNvSpPr txBox="1"/>
            <p:nvPr/>
          </p:nvSpPr>
          <p:spPr>
            <a:xfrm>
              <a:off x="8816967" y="5108312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Nghe </a:t>
              </a:r>
              <a:r>
                <a:rPr lang="en-US" b="1" dirty="0" err="1">
                  <a:solidFill>
                    <a:srgbClr val="0070C0"/>
                  </a:solidFill>
                </a:rPr>
                <a:t>nhạc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846D118-F5D7-4A16-897D-DBAEE3C90F00}"/>
                </a:ext>
              </a:extLst>
            </p:cNvPr>
            <p:cNvSpPr txBox="1"/>
            <p:nvPr/>
          </p:nvSpPr>
          <p:spPr>
            <a:xfrm>
              <a:off x="7097960" y="6082149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Đá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cầu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E671385-66D4-42D9-8A70-F83DFFF4F682}"/>
                </a:ext>
              </a:extLst>
            </p:cNvPr>
            <p:cNvSpPr txBox="1"/>
            <p:nvPr/>
          </p:nvSpPr>
          <p:spPr>
            <a:xfrm>
              <a:off x="8566293" y="6096791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Xem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tivi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BAAB611-6410-43E4-9564-14D727431EE1}"/>
                </a:ext>
              </a:extLst>
            </p:cNvPr>
            <p:cNvSpPr txBox="1"/>
            <p:nvPr/>
          </p:nvSpPr>
          <p:spPr>
            <a:xfrm>
              <a:off x="6556983" y="5165952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Du </a:t>
              </a:r>
              <a:r>
                <a:rPr lang="en-US" b="1" dirty="0" err="1">
                  <a:solidFill>
                    <a:srgbClr val="0070C0"/>
                  </a:solidFill>
                </a:rPr>
                <a:t>lịch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5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xmlns="" id="{D75B8F12-2A64-41B1-80E9-72ED1017D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05C2D4F-DA8D-44C6-9B8C-5756F20A207D}"/>
              </a:ext>
            </a:extLst>
          </p:cNvPr>
          <p:cNvGrpSpPr/>
          <p:nvPr/>
        </p:nvGrpSpPr>
        <p:grpSpPr>
          <a:xfrm>
            <a:off x="4514850" y="0"/>
            <a:ext cx="7052310" cy="3429000"/>
            <a:chOff x="7027291" y="1235167"/>
            <a:chExt cx="3939869" cy="2373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408895DE-97B0-4363-9C34-9A845C43C5C0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20" name="图片 7">
                <a:extLst>
                  <a:ext uri="{FF2B5EF4-FFF2-40B4-BE49-F238E27FC236}">
                    <a16:creationId xmlns:a16="http://schemas.microsoft.com/office/drawing/2014/main" xmlns="" id="{460B11E6-3AB2-4E6A-8D49-C5FB6D5226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FFDB0A5-D778-4730-9F87-1B6A1567DA94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42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EDAEA27-4425-4D4A-ADC4-8F0F5A42BDB9}"/>
                </a:ext>
              </a:extLst>
            </p:cNvPr>
            <p:cNvSpPr/>
            <p:nvPr/>
          </p:nvSpPr>
          <p:spPr>
            <a:xfrm>
              <a:off x="7506959" y="2091919"/>
              <a:ext cx="2980534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4296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E77F01-0B87-48E0-91D0-B63405D7C5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8033" y="2109571"/>
            <a:ext cx="5913633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1CDF786-588A-4D40-A103-F772A6F59696}"/>
              </a:ext>
            </a:extLst>
          </p:cNvPr>
          <p:cNvSpPr/>
          <p:nvPr/>
        </p:nvSpPr>
        <p:spPr>
          <a:xfrm>
            <a:off x="496387" y="378823"/>
            <a:ext cx="11220995" cy="6416076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23F63BA-2A92-4BC4-81B5-694AD1AE2ED3}"/>
              </a:ext>
            </a:extLst>
          </p:cNvPr>
          <p:cNvGrpSpPr/>
          <p:nvPr/>
        </p:nvGrpSpPr>
        <p:grpSpPr>
          <a:xfrm>
            <a:off x="395561" y="2012833"/>
            <a:ext cx="9996937" cy="2385533"/>
            <a:chOff x="446777" y="1474440"/>
            <a:chExt cx="6758695" cy="973356"/>
          </a:xfrm>
        </p:grpSpPr>
        <p:grpSp>
          <p:nvGrpSpPr>
            <p:cNvPr id="20" name="组合 18">
              <a:extLst>
                <a:ext uri="{FF2B5EF4-FFF2-40B4-BE49-F238E27FC236}">
                  <a16:creationId xmlns:a16="http://schemas.microsoft.com/office/drawing/2014/main" xmlns="" id="{709063AA-4E40-4284-AA22-EA3F48A8AE89}"/>
                </a:ext>
              </a:extLst>
            </p:cNvPr>
            <p:cNvGrpSpPr/>
            <p:nvPr/>
          </p:nvGrpSpPr>
          <p:grpSpPr>
            <a:xfrm>
              <a:off x="1241740" y="1580762"/>
              <a:ext cx="5963732" cy="857594"/>
              <a:chOff x="1317" y="3015"/>
              <a:chExt cx="16681" cy="4003"/>
            </a:xfrm>
          </p:grpSpPr>
          <p:grpSp>
            <p:nvGrpSpPr>
              <p:cNvPr id="22" name="组合 15">
                <a:extLst>
                  <a:ext uri="{FF2B5EF4-FFF2-40B4-BE49-F238E27FC236}">
                    <a16:creationId xmlns:a16="http://schemas.microsoft.com/office/drawing/2014/main" xmlns="" id="{02875D84-A639-4AF8-AF23-F7ABED5AF83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4" name="圆角矩形 14">
                  <a:extLst>
                    <a:ext uri="{FF2B5EF4-FFF2-40B4-BE49-F238E27FC236}">
                      <a16:creationId xmlns:a16="http://schemas.microsoft.com/office/drawing/2014/main" xmlns="" id="{F186A7B7-A0B5-440A-958D-7D5272CE356E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圆角矩形 13">
                  <a:extLst>
                    <a:ext uri="{FF2B5EF4-FFF2-40B4-BE49-F238E27FC236}">
                      <a16:creationId xmlns:a16="http://schemas.microsoft.com/office/drawing/2014/main" xmlns="" id="{9A854F23-1A65-4A94-82E2-4B6050EA703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文本框 17">
                <a:extLst>
                  <a:ext uri="{FF2B5EF4-FFF2-40B4-BE49-F238E27FC236}">
                    <a16:creationId xmlns:a16="http://schemas.microsoft.com/office/drawing/2014/main" xmlns="" id="{7D948EB6-73D7-4FE7-9E29-87BAF5D0A46C}"/>
                  </a:ext>
                </a:extLst>
              </p:cNvPr>
              <p:cNvSpPr txBox="1"/>
              <p:nvPr/>
            </p:nvSpPr>
            <p:spPr>
              <a:xfrm>
                <a:off x="2270" y="3015"/>
                <a:ext cx="15148" cy="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Chuẩn bị sản phẩm thể hiện sở thích riêng của mình và sở thích riêng của những người thân trong gia đình.</a:t>
                </a:r>
                <a:endPara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xmlns="" id="{C77D013D-A85D-4004-878D-27EF03A3C33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19945025">
              <a:off x="446777" y="1474440"/>
              <a:ext cx="1185750" cy="973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892F00-CCCA-4408-A83E-9C5EC5C6E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379" y="516279"/>
            <a:ext cx="4986960" cy="1286367"/>
          </a:xfrm>
          <a:prstGeom prst="rect">
            <a:avLst/>
          </a:prstGeom>
        </p:spPr>
      </p:pic>
      <p:pic>
        <p:nvPicPr>
          <p:cNvPr id="41" name="图片 6" descr="61af0faad64fb">
            <a:extLst>
              <a:ext uri="{FF2B5EF4-FFF2-40B4-BE49-F238E27FC236}">
                <a16:creationId xmlns:a16="http://schemas.microsoft.com/office/drawing/2014/main" xmlns="" id="{906D86B1-3DD0-4751-998F-5EC04D210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5422" y="4205954"/>
            <a:ext cx="4760730" cy="29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42" y="583967"/>
            <a:ext cx="1123156" cy="82693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282857" y="955040"/>
            <a:ext cx="2250685" cy="2286000"/>
            <a:chOff x="5282857" y="955040"/>
            <a:chExt cx="2250685" cy="2286000"/>
          </a:xfrm>
        </p:grpSpPr>
        <p:sp>
          <p:nvSpPr>
            <p:cNvPr id="6" name="Rounded Rectangle 5"/>
            <p:cNvSpPr/>
            <p:nvPr/>
          </p:nvSpPr>
          <p:spPr>
            <a:xfrm>
              <a:off x="5521520" y="955040"/>
              <a:ext cx="1773360" cy="2286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2857" y="972697"/>
              <a:ext cx="2250685" cy="225068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272464" y="3886200"/>
            <a:ext cx="2210376" cy="2341403"/>
            <a:chOff x="5272464" y="3886200"/>
            <a:chExt cx="2210376" cy="2341403"/>
          </a:xfrm>
        </p:grpSpPr>
        <p:sp>
          <p:nvSpPr>
            <p:cNvPr id="2" name="Rounded Rectangle 1"/>
            <p:cNvSpPr/>
            <p:nvPr/>
          </p:nvSpPr>
          <p:spPr>
            <a:xfrm>
              <a:off x="5521520" y="3886200"/>
              <a:ext cx="1773360" cy="2286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F0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464" y="4017227"/>
              <a:ext cx="2210376" cy="2210376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274828" y="955040"/>
            <a:ext cx="2219253" cy="2286000"/>
            <a:chOff x="7274828" y="955040"/>
            <a:chExt cx="2219253" cy="2286000"/>
          </a:xfrm>
        </p:grpSpPr>
        <p:sp>
          <p:nvSpPr>
            <p:cNvPr id="7" name="Rounded Rectangle 6"/>
            <p:cNvSpPr/>
            <p:nvPr/>
          </p:nvSpPr>
          <p:spPr>
            <a:xfrm>
              <a:off x="7512440" y="955040"/>
              <a:ext cx="1773360" cy="2286000"/>
            </a:xfrm>
            <a:prstGeom prst="roundRect">
              <a:avLst/>
            </a:prstGeom>
            <a:solidFill>
              <a:srgbClr val="3FB6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4828" y="1012958"/>
              <a:ext cx="2219253" cy="2219253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9524560" y="955040"/>
            <a:ext cx="1996306" cy="2286000"/>
            <a:chOff x="9524560" y="955040"/>
            <a:chExt cx="1996306" cy="2286000"/>
          </a:xfrm>
        </p:grpSpPr>
        <p:sp>
          <p:nvSpPr>
            <p:cNvPr id="9" name="Rounded Rectangle 8"/>
            <p:cNvSpPr/>
            <p:nvPr/>
          </p:nvSpPr>
          <p:spPr>
            <a:xfrm>
              <a:off x="9524560" y="955040"/>
              <a:ext cx="1773360" cy="228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27191" y="1180618"/>
              <a:ext cx="1993675" cy="1993675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9434159" y="3886200"/>
            <a:ext cx="1863761" cy="2286000"/>
            <a:chOff x="9434159" y="3886200"/>
            <a:chExt cx="1863761" cy="2286000"/>
          </a:xfrm>
        </p:grpSpPr>
        <p:sp>
          <p:nvSpPr>
            <p:cNvPr id="5" name="Rounded Rectangle 4"/>
            <p:cNvSpPr/>
            <p:nvPr/>
          </p:nvSpPr>
          <p:spPr>
            <a:xfrm>
              <a:off x="9524560" y="3886200"/>
              <a:ext cx="1773360" cy="22860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34159" y="3930229"/>
              <a:ext cx="1773360" cy="189720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523040" y="3886200"/>
            <a:ext cx="1773360" cy="2286000"/>
            <a:chOff x="7523040" y="3886200"/>
            <a:chExt cx="1773360" cy="2286000"/>
          </a:xfrm>
        </p:grpSpPr>
        <p:sp>
          <p:nvSpPr>
            <p:cNvPr id="4" name="Rounded Rectangle 3"/>
            <p:cNvSpPr/>
            <p:nvPr/>
          </p:nvSpPr>
          <p:spPr>
            <a:xfrm>
              <a:off x="7523040" y="3886200"/>
              <a:ext cx="1773360" cy="2286000"/>
            </a:xfrm>
            <a:prstGeom prst="round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77319" y="3977305"/>
              <a:ext cx="1350933" cy="2043101"/>
            </a:xfrm>
            <a:prstGeom prst="rect">
              <a:avLst/>
            </a:prstGeom>
          </p:spPr>
        </p:pic>
      </p:grpSp>
      <p:sp>
        <p:nvSpPr>
          <p:cNvPr id="27" name="4"/>
          <p:cNvSpPr/>
          <p:nvPr/>
        </p:nvSpPr>
        <p:spPr>
          <a:xfrm>
            <a:off x="5539871" y="3865610"/>
            <a:ext cx="1773360" cy="2286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28" name="5"/>
          <p:cNvSpPr/>
          <p:nvPr/>
        </p:nvSpPr>
        <p:spPr>
          <a:xfrm>
            <a:off x="7515125" y="3869980"/>
            <a:ext cx="1773360" cy="2286000"/>
          </a:xfrm>
          <a:prstGeom prst="roundRect">
            <a:avLst/>
          </a:prstGeom>
          <a:solidFill>
            <a:srgbClr val="FF006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29" name="6"/>
          <p:cNvSpPr/>
          <p:nvPr/>
        </p:nvSpPr>
        <p:spPr>
          <a:xfrm>
            <a:off x="9524560" y="3901934"/>
            <a:ext cx="1773360" cy="2286000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30" name="1"/>
          <p:cNvSpPr/>
          <p:nvPr/>
        </p:nvSpPr>
        <p:spPr>
          <a:xfrm>
            <a:off x="5540799" y="966801"/>
            <a:ext cx="1773360" cy="22860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1" name="2"/>
          <p:cNvSpPr/>
          <p:nvPr/>
        </p:nvSpPr>
        <p:spPr>
          <a:xfrm>
            <a:off x="7523040" y="946211"/>
            <a:ext cx="1773360" cy="2286000"/>
          </a:xfrm>
          <a:prstGeom prst="roundRect">
            <a:avLst/>
          </a:prstGeom>
          <a:solidFill>
            <a:srgbClr val="3FB6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32" name="3"/>
          <p:cNvSpPr/>
          <p:nvPr/>
        </p:nvSpPr>
        <p:spPr>
          <a:xfrm>
            <a:off x="9535160" y="968306"/>
            <a:ext cx="1773360" cy="228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57946" y="5029200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err="1">
                <a:solidFill>
                  <a:srgbClr val="FF0000"/>
                </a:solidFill>
                <a:latin typeface="iCiel Cadena" panose="02000503000000020004" pitchFamily="2" charset="0"/>
              </a:rPr>
              <a:t>Đọc</a:t>
            </a:r>
            <a:r>
              <a:rPr lang="en-GB" sz="400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iCiel Cadena" panose="02000503000000020004" pitchFamily="2" charset="0"/>
              </a:rPr>
              <a:t>sách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94080" y="5020861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Du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lịch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57946" y="5012697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Bơi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lội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65860" y="5045703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phim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5861" y="4993640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Nấu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ăn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65860" y="5012522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err="1">
                <a:solidFill>
                  <a:srgbClr val="FF0000"/>
                </a:solidFill>
                <a:latin typeface="iCiel Cadena" panose="02000503000000020004" pitchFamily="2" charset="0"/>
              </a:rPr>
              <a:t>Đá</a:t>
            </a:r>
            <a:r>
              <a:rPr lang="en-GB" sz="360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iCiel Cadena" panose="02000503000000020004" pitchFamily="2" charset="0"/>
              </a:rPr>
              <a:t>bóng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45" name="文本框 343">
            <a:extLst>
              <a:ext uri="{FF2B5EF4-FFF2-40B4-BE49-F238E27FC236}">
                <a16:creationId xmlns:a16="http://schemas.microsoft.com/office/drawing/2014/main" xmlns="" id="{0ACC4EE0-678B-4783-99C3-C2D00D68933D}"/>
              </a:ext>
            </a:extLst>
          </p:cNvPr>
          <p:cNvSpPr txBox="1"/>
          <p:nvPr/>
        </p:nvSpPr>
        <p:spPr>
          <a:xfrm>
            <a:off x="1" y="1897020"/>
            <a:ext cx="530305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ĐỐ BẠN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sở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thích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gì</a:t>
            </a:r>
            <a:endParaRPr kumimoji="0" lang="zh-CN" altLang="en-US" sz="8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3FB6BF"/>
              </a:solidFill>
              <a:effectLst/>
              <a:uLnTx/>
              <a:uFillTx/>
              <a:latin typeface="iCiel Cadena" panose="02000503000000020004" pitchFamily="2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46" name="文本框 343">
            <a:extLst>
              <a:ext uri="{FF2B5EF4-FFF2-40B4-BE49-F238E27FC236}">
                <a16:creationId xmlns:a16="http://schemas.microsoft.com/office/drawing/2014/main" xmlns="" id="{0ACC4EE0-678B-4783-99C3-C2D00D68933D}"/>
              </a:ext>
            </a:extLst>
          </p:cNvPr>
          <p:cNvSpPr txBox="1"/>
          <p:nvPr/>
        </p:nvSpPr>
        <p:spPr>
          <a:xfrm>
            <a:off x="1014677" y="464865"/>
            <a:ext cx="46626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6000" b="0" i="0" u="none" strike="noStrike" kern="1200" cap="none" spc="0" normalizeH="0" baseline="0" noProof="0">
                <a:ln>
                  <a:noFill/>
                </a:ln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Trò chơi: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pattFill prst="wdDnDiag">
                <a:fgClr>
                  <a:srgbClr val="FF70AD"/>
                </a:fgClr>
                <a:bgClr>
                  <a:srgbClr val="FF4D67"/>
                </a:bgClr>
              </a:pattFill>
              <a:effectLst/>
              <a:uLnTx/>
              <a:uFillTx/>
              <a:latin typeface="iCiel Cadena" panose="02000503000000020004" pitchFamily="2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2E817E66-34DA-44EF-B228-63CFCF648524}"/>
              </a:ext>
            </a:extLst>
          </p:cNvPr>
          <p:cNvSpPr/>
          <p:nvPr/>
        </p:nvSpPr>
        <p:spPr>
          <a:xfrm>
            <a:off x="2384361" y="3799464"/>
            <a:ext cx="8139667" cy="1566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đoán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Đoán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Rồi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2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" y="2442845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5B6EEE-E902-48EE-B2F4-8C9A0D34DB57}"/>
              </a:ext>
            </a:extLst>
          </p:cNvPr>
          <p:cNvSpPr/>
          <p:nvPr/>
        </p:nvSpPr>
        <p:spPr>
          <a:xfrm>
            <a:off x="3943349" y="2265280"/>
            <a:ext cx="647223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Tạm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biệt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và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hẹn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gặp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lại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.</a:t>
            </a:r>
          </a:p>
        </p:txBody>
      </p:sp>
      <p:pic>
        <p:nvPicPr>
          <p:cNvPr id="12" name="图片 6" descr="61af0faad64fb">
            <a:extLst>
              <a:ext uri="{FF2B5EF4-FFF2-40B4-BE49-F238E27FC236}">
                <a16:creationId xmlns:a16="http://schemas.microsoft.com/office/drawing/2014/main" xmlns="" id="{5BDBC3B5-0291-4BC7-8FE5-6FCCA6686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57238" y="-264551"/>
            <a:ext cx="4760730" cy="297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333497" y="147793"/>
            <a:ext cx="8459380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7" name="图片 6" descr="54r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493" y="3976322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63" y="188818"/>
            <a:ext cx="1727420" cy="10976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42AF2B0-ACA0-42B0-99F0-D3EBF1E6EA99}"/>
              </a:ext>
            </a:extLst>
          </p:cNvPr>
          <p:cNvSpPr txBox="1"/>
          <p:nvPr/>
        </p:nvSpPr>
        <p:spPr>
          <a:xfrm>
            <a:off x="3968993" y="170448"/>
            <a:ext cx="8291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Thứ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tháng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năm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6B0A2E4-0A3B-42E3-A3FB-8F1689E6A194}"/>
              </a:ext>
            </a:extLst>
          </p:cNvPr>
          <p:cNvGrpSpPr/>
          <p:nvPr/>
        </p:nvGrpSpPr>
        <p:grpSpPr>
          <a:xfrm>
            <a:off x="3770406" y="920553"/>
            <a:ext cx="5800725" cy="693736"/>
            <a:chOff x="1767238" y="1351594"/>
            <a:chExt cx="4819501" cy="861773"/>
          </a:xfrm>
          <a:solidFill>
            <a:srgbClr val="FE8E93"/>
          </a:solidFill>
        </p:grpSpPr>
        <p:sp>
          <p:nvSpPr>
            <p:cNvPr id="27" name="矩形: 圆角 10">
              <a:extLst>
                <a:ext uri="{FF2B5EF4-FFF2-40B4-BE49-F238E27FC236}">
                  <a16:creationId xmlns:a16="http://schemas.microsoft.com/office/drawing/2014/main" xmlns="" id="{83A02EE0-9DF5-4BB0-851C-60CF7F6BB9A9}"/>
                </a:ext>
              </a:extLst>
            </p:cNvPr>
            <p:cNvSpPr/>
            <p:nvPr/>
          </p:nvSpPr>
          <p:spPr>
            <a:xfrm rot="5400000">
              <a:off x="3746102" y="-627270"/>
              <a:ext cx="861773" cy="481950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03B9E16-94AC-4F39-A708-20209FF63BBC}"/>
                </a:ext>
              </a:extLst>
            </p:cNvPr>
            <p:cNvSpPr txBox="1"/>
            <p:nvPr/>
          </p:nvSpPr>
          <p:spPr>
            <a:xfrm>
              <a:off x="2448103" y="1431463"/>
              <a:ext cx="4061715" cy="726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động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trải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nghiệm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White Xmas PERSONAL USE" pitchFamily="50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C1646E8-72C6-4B15-B7C9-E85AFDEE100D}"/>
              </a:ext>
            </a:extLst>
          </p:cNvPr>
          <p:cNvSpPr txBox="1"/>
          <p:nvPr/>
        </p:nvSpPr>
        <p:spPr>
          <a:xfrm>
            <a:off x="4051783" y="1803338"/>
            <a:ext cx="4856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Tuần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 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D4C8E"/>
              </a:solidFill>
              <a:effectLst/>
              <a:uLnTx/>
              <a:uFillTx/>
              <a:latin typeface="UTM Spring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2" name="Picture 2" descr="Premium Vector | Kids in different job set">
            <a:extLst>
              <a:ext uri="{FF2B5EF4-FFF2-40B4-BE49-F238E27FC236}">
                <a16:creationId xmlns:a16="http://schemas.microsoft.com/office/drawing/2014/main" xmlns="" id="{1BDCE074-8618-40DC-82B1-0E6E05BA6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1" r="46705" b="66285"/>
          <a:stretch/>
        </p:blipFill>
        <p:spPr bwMode="auto">
          <a:xfrm>
            <a:off x="2824567" y="503213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remium Vector | Kids in different job set">
            <a:extLst>
              <a:ext uri="{FF2B5EF4-FFF2-40B4-BE49-F238E27FC236}">
                <a16:creationId xmlns:a16="http://schemas.microsoft.com/office/drawing/2014/main" xmlns="" id="{E13A9762-5217-41C4-9F1B-F7223E693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3" t="1889" r="30673" b="64396"/>
          <a:stretch/>
        </p:blipFill>
        <p:spPr bwMode="auto">
          <a:xfrm>
            <a:off x="4051783" y="517694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remium Vector | Kids in different job set">
            <a:extLst>
              <a:ext uri="{FF2B5EF4-FFF2-40B4-BE49-F238E27FC236}">
                <a16:creationId xmlns:a16="http://schemas.microsoft.com/office/drawing/2014/main" xmlns="" id="{1ED51C60-7081-4E88-A9A1-D65787486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3" r="2759" b="66285"/>
          <a:stretch/>
        </p:blipFill>
        <p:spPr bwMode="auto">
          <a:xfrm>
            <a:off x="5241139" y="5076278"/>
            <a:ext cx="1407071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remium Vector | Kids in different job set">
            <a:extLst>
              <a:ext uri="{FF2B5EF4-FFF2-40B4-BE49-F238E27FC236}">
                <a16:creationId xmlns:a16="http://schemas.microsoft.com/office/drawing/2014/main" xmlns="" id="{AFAF2AC6-8E31-4A82-8345-A39C90609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619" r="78071" b="64666"/>
          <a:stretch/>
        </p:blipFill>
        <p:spPr bwMode="auto">
          <a:xfrm>
            <a:off x="1470057" y="5127083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4">
            <a:extLst>
              <a:ext uri="{FF2B5EF4-FFF2-40B4-BE49-F238E27FC236}">
                <a16:creationId xmlns:a16="http://schemas.microsoft.com/office/drawing/2014/main" xmlns="" id="{0FB5DDAC-AB7F-4E86-9AAF-3E96504D25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12903"/>
          <a:stretch/>
        </p:blipFill>
        <p:spPr>
          <a:xfrm rot="258366">
            <a:off x="138096" y="49777"/>
            <a:ext cx="1398250" cy="19241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58638F7-DA0F-4FED-9B3E-704C67032C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l="57223" t="35899" r="23547" b="31368"/>
          <a:stretch/>
        </p:blipFill>
        <p:spPr>
          <a:xfrm>
            <a:off x="6972731" y="5206755"/>
            <a:ext cx="1151861" cy="1688224"/>
          </a:xfrm>
          <a:prstGeom prst="rect">
            <a:avLst/>
          </a:prstGeom>
        </p:spPr>
      </p:pic>
      <p:pic>
        <p:nvPicPr>
          <p:cNvPr id="40" name="Picture 2" descr="Premium Vector | Kids in different job set">
            <a:extLst>
              <a:ext uri="{FF2B5EF4-FFF2-40B4-BE49-F238E27FC236}">
                <a16:creationId xmlns:a16="http://schemas.microsoft.com/office/drawing/2014/main" xmlns="" id="{FEE0F3AA-ADC4-41FA-AF47-5E5EC957C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58553" b="66285"/>
          <a:stretch/>
        </p:blipFill>
        <p:spPr bwMode="auto">
          <a:xfrm>
            <a:off x="8418924" y="5074026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6" descr="54ref">
            <a:extLst>
              <a:ext uri="{FF2B5EF4-FFF2-40B4-BE49-F238E27FC236}">
                <a16:creationId xmlns:a16="http://schemas.microsoft.com/office/drawing/2014/main" xmlns="" id="{C9AC1487-344B-4E7C-8975-DEBC70F3A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65875">
            <a:off x="262196" y="3663367"/>
            <a:ext cx="2766695" cy="2074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6EB123-F023-4F50-9E21-BB7297871D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4648" y="2769683"/>
            <a:ext cx="7553599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1F7C6A-03C6-4DFC-9CB6-EEECD5CFB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621" y="2409019"/>
            <a:ext cx="6986622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4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7284907" y="2912612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5" name="Google Shape;1215;p35"/>
          <p:cNvSpPr/>
          <p:nvPr/>
        </p:nvSpPr>
        <p:spPr>
          <a:xfrm>
            <a:off x="462423" y="8203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6" name="Google Shape;1216;p35"/>
          <p:cNvSpPr/>
          <p:nvPr/>
        </p:nvSpPr>
        <p:spPr>
          <a:xfrm>
            <a:off x="3426564" y="6942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7" name="Google Shape;1217;p35"/>
          <p:cNvSpPr/>
          <p:nvPr/>
        </p:nvSpPr>
        <p:spPr>
          <a:xfrm>
            <a:off x="6217467" y="-52918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8" name="Google Shape;1218;p35"/>
          <p:cNvSpPr/>
          <p:nvPr/>
        </p:nvSpPr>
        <p:spPr>
          <a:xfrm>
            <a:off x="8703728" y="534944"/>
            <a:ext cx="2883273" cy="105050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9" name="Google Shape;1219;p35"/>
          <p:cNvSpPr/>
          <p:nvPr/>
        </p:nvSpPr>
        <p:spPr>
          <a:xfrm>
            <a:off x="-673903" y="3367051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32" name="Google Shape;1232;p35"/>
          <p:cNvGrpSpPr/>
          <p:nvPr/>
        </p:nvGrpSpPr>
        <p:grpSpPr>
          <a:xfrm>
            <a:off x="6867544" y="5191634"/>
            <a:ext cx="5369067" cy="1690817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68BA2A3-622A-41B3-B8B3-57FC49A5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62" y="162046"/>
            <a:ext cx="10676887" cy="62537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FAFA316-B45A-4EEB-BA61-D112A9E25B29}"/>
              </a:ext>
            </a:extLst>
          </p:cNvPr>
          <p:cNvSpPr txBox="1"/>
          <p:nvPr/>
        </p:nvSpPr>
        <p:spPr>
          <a:xfrm>
            <a:off x="2354677" y="1583168"/>
            <a:ext cx="9124623" cy="432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Luật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:</a:t>
            </a: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3 bạn lên trên bảng làm thử  động tác cơ thể thể hiện một hoạt động mình thích làm. Các bạn ở dưới giơ tay đoán. Ai đoán đúng được khen.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Lớp chia thành 1 nhóm lớn đứng thành vòng tròn và lần lượt làm động tác cơ thể, thể hiện việc mà mình thích làm, các bạn khác đoán.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37" y="4421528"/>
            <a:ext cx="2615458" cy="2564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E0DF32-BFD0-4AFD-8067-5E27449BF9B6}"/>
              </a:ext>
            </a:extLst>
          </p:cNvPr>
          <p:cNvSpPr txBox="1"/>
          <p:nvPr/>
        </p:nvSpPr>
        <p:spPr>
          <a:xfrm>
            <a:off x="4200525" y="5101057"/>
            <a:ext cx="7067550" cy="131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35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2121E0-529D-41CD-8E2D-FE714B605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359" y="718230"/>
            <a:ext cx="980321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5646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custGeom>
              <a:avLst/>
              <a:gdLst>
                <a:gd name="connsiteX0" fmla="*/ 0 w 10663928"/>
                <a:gd name="connsiteY0" fmla="*/ 0 h 5501577"/>
                <a:gd name="connsiteX1" fmla="*/ 666496 w 10663928"/>
                <a:gd name="connsiteY1" fmla="*/ 0 h 5501577"/>
                <a:gd name="connsiteX2" fmla="*/ 1332991 w 10663928"/>
                <a:gd name="connsiteY2" fmla="*/ 0 h 5501577"/>
                <a:gd name="connsiteX3" fmla="*/ 1999487 w 10663928"/>
                <a:gd name="connsiteY3" fmla="*/ 0 h 5501577"/>
                <a:gd name="connsiteX4" fmla="*/ 2559343 w 10663928"/>
                <a:gd name="connsiteY4" fmla="*/ 0 h 5501577"/>
                <a:gd name="connsiteX5" fmla="*/ 3332478 w 10663928"/>
                <a:gd name="connsiteY5" fmla="*/ 0 h 5501577"/>
                <a:gd name="connsiteX6" fmla="*/ 4105612 w 10663928"/>
                <a:gd name="connsiteY6" fmla="*/ 0 h 5501577"/>
                <a:gd name="connsiteX7" fmla="*/ 4665469 w 10663928"/>
                <a:gd name="connsiteY7" fmla="*/ 0 h 5501577"/>
                <a:gd name="connsiteX8" fmla="*/ 5331964 w 10663928"/>
                <a:gd name="connsiteY8" fmla="*/ 0 h 5501577"/>
                <a:gd name="connsiteX9" fmla="*/ 6105099 w 10663928"/>
                <a:gd name="connsiteY9" fmla="*/ 0 h 5501577"/>
                <a:gd name="connsiteX10" fmla="*/ 6878234 w 10663928"/>
                <a:gd name="connsiteY10" fmla="*/ 0 h 5501577"/>
                <a:gd name="connsiteX11" fmla="*/ 7331451 w 10663928"/>
                <a:gd name="connsiteY11" fmla="*/ 0 h 5501577"/>
                <a:gd name="connsiteX12" fmla="*/ 7891307 w 10663928"/>
                <a:gd name="connsiteY12" fmla="*/ 0 h 5501577"/>
                <a:gd name="connsiteX13" fmla="*/ 8237884 w 10663928"/>
                <a:gd name="connsiteY13" fmla="*/ 0 h 5501577"/>
                <a:gd name="connsiteX14" fmla="*/ 9117658 w 10663928"/>
                <a:gd name="connsiteY14" fmla="*/ 0 h 5501577"/>
                <a:gd name="connsiteX15" fmla="*/ 9464236 w 10663928"/>
                <a:gd name="connsiteY15" fmla="*/ 0 h 5501577"/>
                <a:gd name="connsiteX16" fmla="*/ 10663928 w 10663928"/>
                <a:gd name="connsiteY16" fmla="*/ 0 h 5501577"/>
                <a:gd name="connsiteX17" fmla="*/ 10663928 w 10663928"/>
                <a:gd name="connsiteY17" fmla="*/ 742713 h 5501577"/>
                <a:gd name="connsiteX18" fmla="*/ 10663928 w 10663928"/>
                <a:gd name="connsiteY18" fmla="*/ 1320378 h 5501577"/>
                <a:gd name="connsiteX19" fmla="*/ 10663928 w 10663928"/>
                <a:gd name="connsiteY19" fmla="*/ 1843028 h 5501577"/>
                <a:gd name="connsiteX20" fmla="*/ 10663928 w 10663928"/>
                <a:gd name="connsiteY20" fmla="*/ 2585741 h 5501577"/>
                <a:gd name="connsiteX21" fmla="*/ 10663928 w 10663928"/>
                <a:gd name="connsiteY21" fmla="*/ 3328454 h 5501577"/>
                <a:gd name="connsiteX22" fmla="*/ 10663928 w 10663928"/>
                <a:gd name="connsiteY22" fmla="*/ 3906120 h 5501577"/>
                <a:gd name="connsiteX23" fmla="*/ 10663928 w 10663928"/>
                <a:gd name="connsiteY23" fmla="*/ 4538801 h 5501577"/>
                <a:gd name="connsiteX24" fmla="*/ 10663928 w 10663928"/>
                <a:gd name="connsiteY24" fmla="*/ 5501577 h 5501577"/>
                <a:gd name="connsiteX25" fmla="*/ 9784154 w 10663928"/>
                <a:gd name="connsiteY25" fmla="*/ 5501577 h 5501577"/>
                <a:gd name="connsiteX26" fmla="*/ 9330937 w 10663928"/>
                <a:gd name="connsiteY26" fmla="*/ 5501577 h 5501577"/>
                <a:gd name="connsiteX27" fmla="*/ 8771081 w 10663928"/>
                <a:gd name="connsiteY27" fmla="*/ 5501577 h 5501577"/>
                <a:gd name="connsiteX28" fmla="*/ 8211225 w 10663928"/>
                <a:gd name="connsiteY28" fmla="*/ 5501577 h 5501577"/>
                <a:gd name="connsiteX29" fmla="*/ 7864647 w 10663928"/>
                <a:gd name="connsiteY29" fmla="*/ 5501577 h 5501577"/>
                <a:gd name="connsiteX30" fmla="*/ 7304791 w 10663928"/>
                <a:gd name="connsiteY30" fmla="*/ 5501577 h 5501577"/>
                <a:gd name="connsiteX31" fmla="*/ 6851574 w 10663928"/>
                <a:gd name="connsiteY31" fmla="*/ 5501577 h 5501577"/>
                <a:gd name="connsiteX32" fmla="*/ 6078439 w 10663928"/>
                <a:gd name="connsiteY32" fmla="*/ 5501577 h 5501577"/>
                <a:gd name="connsiteX33" fmla="*/ 5305304 w 10663928"/>
                <a:gd name="connsiteY33" fmla="*/ 5501577 h 5501577"/>
                <a:gd name="connsiteX34" fmla="*/ 4852087 w 10663928"/>
                <a:gd name="connsiteY34" fmla="*/ 5501577 h 5501577"/>
                <a:gd name="connsiteX35" fmla="*/ 4292231 w 10663928"/>
                <a:gd name="connsiteY35" fmla="*/ 5501577 h 5501577"/>
                <a:gd name="connsiteX36" fmla="*/ 3519096 w 10663928"/>
                <a:gd name="connsiteY36" fmla="*/ 5501577 h 5501577"/>
                <a:gd name="connsiteX37" fmla="*/ 2959240 w 10663928"/>
                <a:gd name="connsiteY37" fmla="*/ 5501577 h 5501577"/>
                <a:gd name="connsiteX38" fmla="*/ 2186105 w 10663928"/>
                <a:gd name="connsiteY38" fmla="*/ 5501577 h 5501577"/>
                <a:gd name="connsiteX39" fmla="*/ 1732888 w 10663928"/>
                <a:gd name="connsiteY39" fmla="*/ 5501577 h 5501577"/>
                <a:gd name="connsiteX40" fmla="*/ 853114 w 10663928"/>
                <a:gd name="connsiteY40" fmla="*/ 5501577 h 5501577"/>
                <a:gd name="connsiteX41" fmla="*/ 0 w 10663928"/>
                <a:gd name="connsiteY41" fmla="*/ 5501577 h 5501577"/>
                <a:gd name="connsiteX42" fmla="*/ 0 w 10663928"/>
                <a:gd name="connsiteY42" fmla="*/ 4868896 h 5501577"/>
                <a:gd name="connsiteX43" fmla="*/ 0 w 10663928"/>
                <a:gd name="connsiteY43" fmla="*/ 4126183 h 5501577"/>
                <a:gd name="connsiteX44" fmla="*/ 0 w 10663928"/>
                <a:gd name="connsiteY44" fmla="*/ 3383470 h 5501577"/>
                <a:gd name="connsiteX45" fmla="*/ 0 w 10663928"/>
                <a:gd name="connsiteY45" fmla="*/ 2750789 h 5501577"/>
                <a:gd name="connsiteX46" fmla="*/ 0 w 10663928"/>
                <a:gd name="connsiteY46" fmla="*/ 2063091 h 5501577"/>
                <a:gd name="connsiteX47" fmla="*/ 0 w 10663928"/>
                <a:gd name="connsiteY47" fmla="*/ 1320378 h 5501577"/>
                <a:gd name="connsiteX48" fmla="*/ 0 w 10663928"/>
                <a:gd name="connsiteY48" fmla="*/ 742713 h 5501577"/>
                <a:gd name="connsiteX49" fmla="*/ 0 w 10663928"/>
                <a:gd name="connsiteY49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663928" h="5501577" fill="none" extrusionOk="0">
                  <a:moveTo>
                    <a:pt x="0" y="0"/>
                  </a:moveTo>
                  <a:cubicBezTo>
                    <a:pt x="214895" y="28321"/>
                    <a:pt x="388087" y="-6611"/>
                    <a:pt x="666496" y="0"/>
                  </a:cubicBezTo>
                  <a:cubicBezTo>
                    <a:pt x="944905" y="6611"/>
                    <a:pt x="1193364" y="-7570"/>
                    <a:pt x="1332991" y="0"/>
                  </a:cubicBezTo>
                  <a:cubicBezTo>
                    <a:pt x="1472618" y="7570"/>
                    <a:pt x="1842066" y="26446"/>
                    <a:pt x="1999487" y="0"/>
                  </a:cubicBezTo>
                  <a:cubicBezTo>
                    <a:pt x="2156908" y="-26446"/>
                    <a:pt x="2316421" y="21015"/>
                    <a:pt x="2559343" y="0"/>
                  </a:cubicBezTo>
                  <a:cubicBezTo>
                    <a:pt x="2802265" y="-21015"/>
                    <a:pt x="3076646" y="-22550"/>
                    <a:pt x="3332478" y="0"/>
                  </a:cubicBezTo>
                  <a:cubicBezTo>
                    <a:pt x="3588311" y="22550"/>
                    <a:pt x="3803584" y="4583"/>
                    <a:pt x="4105612" y="0"/>
                  </a:cubicBezTo>
                  <a:cubicBezTo>
                    <a:pt x="4407640" y="-4583"/>
                    <a:pt x="4552975" y="7609"/>
                    <a:pt x="4665469" y="0"/>
                  </a:cubicBezTo>
                  <a:cubicBezTo>
                    <a:pt x="4777963" y="-7609"/>
                    <a:pt x="5010335" y="-27737"/>
                    <a:pt x="5331964" y="0"/>
                  </a:cubicBezTo>
                  <a:cubicBezTo>
                    <a:pt x="5653593" y="27737"/>
                    <a:pt x="5885256" y="-1444"/>
                    <a:pt x="6105099" y="0"/>
                  </a:cubicBezTo>
                  <a:cubicBezTo>
                    <a:pt x="6324942" y="1444"/>
                    <a:pt x="6681201" y="32019"/>
                    <a:pt x="6878234" y="0"/>
                  </a:cubicBezTo>
                  <a:cubicBezTo>
                    <a:pt x="7075268" y="-32019"/>
                    <a:pt x="7125155" y="13555"/>
                    <a:pt x="7331451" y="0"/>
                  </a:cubicBezTo>
                  <a:cubicBezTo>
                    <a:pt x="7537747" y="-13555"/>
                    <a:pt x="7657535" y="14000"/>
                    <a:pt x="7891307" y="0"/>
                  </a:cubicBezTo>
                  <a:cubicBezTo>
                    <a:pt x="8125079" y="-14000"/>
                    <a:pt x="8122374" y="8944"/>
                    <a:pt x="8237884" y="0"/>
                  </a:cubicBezTo>
                  <a:cubicBezTo>
                    <a:pt x="8353394" y="-8944"/>
                    <a:pt x="8799796" y="43354"/>
                    <a:pt x="9117658" y="0"/>
                  </a:cubicBezTo>
                  <a:cubicBezTo>
                    <a:pt x="9435520" y="-43354"/>
                    <a:pt x="9349306" y="-5448"/>
                    <a:pt x="9464236" y="0"/>
                  </a:cubicBezTo>
                  <a:cubicBezTo>
                    <a:pt x="9579166" y="5448"/>
                    <a:pt x="10067832" y="-51196"/>
                    <a:pt x="10663928" y="0"/>
                  </a:cubicBezTo>
                  <a:cubicBezTo>
                    <a:pt x="10641582" y="288482"/>
                    <a:pt x="10637690" y="532151"/>
                    <a:pt x="10663928" y="742713"/>
                  </a:cubicBezTo>
                  <a:cubicBezTo>
                    <a:pt x="10690166" y="953275"/>
                    <a:pt x="10683992" y="1091545"/>
                    <a:pt x="10663928" y="1320378"/>
                  </a:cubicBezTo>
                  <a:cubicBezTo>
                    <a:pt x="10643864" y="1549212"/>
                    <a:pt x="10678690" y="1672082"/>
                    <a:pt x="10663928" y="1843028"/>
                  </a:cubicBezTo>
                  <a:cubicBezTo>
                    <a:pt x="10649167" y="2013974"/>
                    <a:pt x="10677225" y="2369341"/>
                    <a:pt x="10663928" y="2585741"/>
                  </a:cubicBezTo>
                  <a:cubicBezTo>
                    <a:pt x="10650631" y="2802141"/>
                    <a:pt x="10646291" y="2984969"/>
                    <a:pt x="10663928" y="3328454"/>
                  </a:cubicBezTo>
                  <a:cubicBezTo>
                    <a:pt x="10681565" y="3671939"/>
                    <a:pt x="10650628" y="3732560"/>
                    <a:pt x="10663928" y="3906120"/>
                  </a:cubicBezTo>
                  <a:cubicBezTo>
                    <a:pt x="10677228" y="4079680"/>
                    <a:pt x="10687931" y="4304514"/>
                    <a:pt x="10663928" y="4538801"/>
                  </a:cubicBezTo>
                  <a:cubicBezTo>
                    <a:pt x="10639925" y="4773088"/>
                    <a:pt x="10670646" y="5174160"/>
                    <a:pt x="10663928" y="5501577"/>
                  </a:cubicBezTo>
                  <a:cubicBezTo>
                    <a:pt x="10366797" y="5535479"/>
                    <a:pt x="10069997" y="5510270"/>
                    <a:pt x="9784154" y="5501577"/>
                  </a:cubicBezTo>
                  <a:cubicBezTo>
                    <a:pt x="9498311" y="5492884"/>
                    <a:pt x="9485825" y="5490875"/>
                    <a:pt x="9330937" y="5501577"/>
                  </a:cubicBezTo>
                  <a:cubicBezTo>
                    <a:pt x="9176049" y="5512279"/>
                    <a:pt x="8924850" y="5518916"/>
                    <a:pt x="8771081" y="5501577"/>
                  </a:cubicBezTo>
                  <a:cubicBezTo>
                    <a:pt x="8617312" y="5484238"/>
                    <a:pt x="8372385" y="5474993"/>
                    <a:pt x="8211225" y="5501577"/>
                  </a:cubicBezTo>
                  <a:cubicBezTo>
                    <a:pt x="8050065" y="5528161"/>
                    <a:pt x="8031615" y="5511579"/>
                    <a:pt x="7864647" y="5501577"/>
                  </a:cubicBezTo>
                  <a:cubicBezTo>
                    <a:pt x="7697679" y="5491575"/>
                    <a:pt x="7571052" y="5507145"/>
                    <a:pt x="7304791" y="5501577"/>
                  </a:cubicBezTo>
                  <a:cubicBezTo>
                    <a:pt x="7038530" y="5496009"/>
                    <a:pt x="7050632" y="5484334"/>
                    <a:pt x="6851574" y="5501577"/>
                  </a:cubicBezTo>
                  <a:cubicBezTo>
                    <a:pt x="6652516" y="5518820"/>
                    <a:pt x="6288561" y="5463096"/>
                    <a:pt x="6078439" y="5501577"/>
                  </a:cubicBezTo>
                  <a:cubicBezTo>
                    <a:pt x="5868318" y="5540058"/>
                    <a:pt x="5476019" y="5485539"/>
                    <a:pt x="5305304" y="5501577"/>
                  </a:cubicBezTo>
                  <a:cubicBezTo>
                    <a:pt x="5134590" y="5517615"/>
                    <a:pt x="4989372" y="5501187"/>
                    <a:pt x="4852087" y="5501577"/>
                  </a:cubicBezTo>
                  <a:cubicBezTo>
                    <a:pt x="4714802" y="5501967"/>
                    <a:pt x="4556654" y="5495675"/>
                    <a:pt x="4292231" y="5501577"/>
                  </a:cubicBezTo>
                  <a:cubicBezTo>
                    <a:pt x="4027808" y="5507479"/>
                    <a:pt x="3854624" y="5476292"/>
                    <a:pt x="3519096" y="5501577"/>
                  </a:cubicBezTo>
                  <a:cubicBezTo>
                    <a:pt x="3183568" y="5526862"/>
                    <a:pt x="3157234" y="5491190"/>
                    <a:pt x="2959240" y="5501577"/>
                  </a:cubicBezTo>
                  <a:cubicBezTo>
                    <a:pt x="2761246" y="5511964"/>
                    <a:pt x="2570487" y="5487311"/>
                    <a:pt x="2186105" y="5501577"/>
                  </a:cubicBezTo>
                  <a:cubicBezTo>
                    <a:pt x="1801724" y="5515843"/>
                    <a:pt x="1869426" y="5491802"/>
                    <a:pt x="1732888" y="5501577"/>
                  </a:cubicBezTo>
                  <a:cubicBezTo>
                    <a:pt x="1596350" y="5511352"/>
                    <a:pt x="1282884" y="5502436"/>
                    <a:pt x="853114" y="5501577"/>
                  </a:cubicBezTo>
                  <a:cubicBezTo>
                    <a:pt x="423344" y="5500718"/>
                    <a:pt x="176540" y="5461124"/>
                    <a:pt x="0" y="5501577"/>
                  </a:cubicBezTo>
                  <a:cubicBezTo>
                    <a:pt x="-2037" y="5322346"/>
                    <a:pt x="-30733" y="5027614"/>
                    <a:pt x="0" y="4868896"/>
                  </a:cubicBezTo>
                  <a:cubicBezTo>
                    <a:pt x="30733" y="4710178"/>
                    <a:pt x="13531" y="4304249"/>
                    <a:pt x="0" y="4126183"/>
                  </a:cubicBezTo>
                  <a:cubicBezTo>
                    <a:pt x="-13531" y="3948117"/>
                    <a:pt x="9317" y="3740102"/>
                    <a:pt x="0" y="3383470"/>
                  </a:cubicBezTo>
                  <a:cubicBezTo>
                    <a:pt x="-9317" y="3026838"/>
                    <a:pt x="14401" y="2984088"/>
                    <a:pt x="0" y="2750789"/>
                  </a:cubicBezTo>
                  <a:cubicBezTo>
                    <a:pt x="-14401" y="2517490"/>
                    <a:pt x="29857" y="2372058"/>
                    <a:pt x="0" y="2063091"/>
                  </a:cubicBezTo>
                  <a:cubicBezTo>
                    <a:pt x="-29857" y="1754124"/>
                    <a:pt x="-17613" y="1569658"/>
                    <a:pt x="0" y="1320378"/>
                  </a:cubicBezTo>
                  <a:cubicBezTo>
                    <a:pt x="17613" y="1071098"/>
                    <a:pt x="25152" y="949014"/>
                    <a:pt x="0" y="742713"/>
                  </a:cubicBezTo>
                  <a:cubicBezTo>
                    <a:pt x="-25152" y="536412"/>
                    <a:pt x="25177" y="268176"/>
                    <a:pt x="0" y="0"/>
                  </a:cubicBezTo>
                  <a:close/>
                </a:path>
                <a:path w="10663928" h="5501577" stroke="0" extrusionOk="0">
                  <a:moveTo>
                    <a:pt x="0" y="0"/>
                  </a:moveTo>
                  <a:cubicBezTo>
                    <a:pt x="69618" y="-5578"/>
                    <a:pt x="232346" y="7234"/>
                    <a:pt x="346578" y="0"/>
                  </a:cubicBezTo>
                  <a:cubicBezTo>
                    <a:pt x="460810" y="-7234"/>
                    <a:pt x="628107" y="-13830"/>
                    <a:pt x="799795" y="0"/>
                  </a:cubicBezTo>
                  <a:cubicBezTo>
                    <a:pt x="971483" y="13830"/>
                    <a:pt x="1156571" y="-6071"/>
                    <a:pt x="1359651" y="0"/>
                  </a:cubicBezTo>
                  <a:cubicBezTo>
                    <a:pt x="1562731" y="6071"/>
                    <a:pt x="1786251" y="27771"/>
                    <a:pt x="2132786" y="0"/>
                  </a:cubicBezTo>
                  <a:cubicBezTo>
                    <a:pt x="2479322" y="-27771"/>
                    <a:pt x="2680619" y="26664"/>
                    <a:pt x="3012560" y="0"/>
                  </a:cubicBezTo>
                  <a:cubicBezTo>
                    <a:pt x="3344501" y="-26664"/>
                    <a:pt x="3625494" y="-34644"/>
                    <a:pt x="3785694" y="0"/>
                  </a:cubicBezTo>
                  <a:cubicBezTo>
                    <a:pt x="3945894" y="34644"/>
                    <a:pt x="4126136" y="12465"/>
                    <a:pt x="4238911" y="0"/>
                  </a:cubicBezTo>
                  <a:cubicBezTo>
                    <a:pt x="4351686" y="-12465"/>
                    <a:pt x="4624923" y="3948"/>
                    <a:pt x="4905407" y="0"/>
                  </a:cubicBezTo>
                  <a:cubicBezTo>
                    <a:pt x="5185891" y="-3948"/>
                    <a:pt x="5143394" y="-5668"/>
                    <a:pt x="5251985" y="0"/>
                  </a:cubicBezTo>
                  <a:cubicBezTo>
                    <a:pt x="5360576" y="5668"/>
                    <a:pt x="5864351" y="14697"/>
                    <a:pt x="6025119" y="0"/>
                  </a:cubicBezTo>
                  <a:cubicBezTo>
                    <a:pt x="6185887" y="-14697"/>
                    <a:pt x="6639485" y="-38374"/>
                    <a:pt x="6798254" y="0"/>
                  </a:cubicBezTo>
                  <a:cubicBezTo>
                    <a:pt x="6957024" y="38374"/>
                    <a:pt x="7256733" y="9917"/>
                    <a:pt x="7571389" y="0"/>
                  </a:cubicBezTo>
                  <a:cubicBezTo>
                    <a:pt x="7886045" y="-9917"/>
                    <a:pt x="7804204" y="1178"/>
                    <a:pt x="7917967" y="0"/>
                  </a:cubicBezTo>
                  <a:cubicBezTo>
                    <a:pt x="8031730" y="-1178"/>
                    <a:pt x="8234599" y="9319"/>
                    <a:pt x="8371183" y="0"/>
                  </a:cubicBezTo>
                  <a:cubicBezTo>
                    <a:pt x="8507767" y="-9319"/>
                    <a:pt x="8648419" y="5224"/>
                    <a:pt x="8824400" y="0"/>
                  </a:cubicBezTo>
                  <a:cubicBezTo>
                    <a:pt x="9000381" y="-5224"/>
                    <a:pt x="9359216" y="-15638"/>
                    <a:pt x="9597535" y="0"/>
                  </a:cubicBezTo>
                  <a:cubicBezTo>
                    <a:pt x="9835854" y="15638"/>
                    <a:pt x="9850085" y="-11399"/>
                    <a:pt x="9944113" y="0"/>
                  </a:cubicBezTo>
                  <a:cubicBezTo>
                    <a:pt x="10038141" y="11399"/>
                    <a:pt x="10471135" y="-176"/>
                    <a:pt x="10663928" y="0"/>
                  </a:cubicBezTo>
                  <a:cubicBezTo>
                    <a:pt x="10668878" y="290510"/>
                    <a:pt x="10700870" y="550764"/>
                    <a:pt x="10663928" y="742713"/>
                  </a:cubicBezTo>
                  <a:cubicBezTo>
                    <a:pt x="10626986" y="934662"/>
                    <a:pt x="10667603" y="1015496"/>
                    <a:pt x="10663928" y="1265363"/>
                  </a:cubicBezTo>
                  <a:cubicBezTo>
                    <a:pt x="10660254" y="1515230"/>
                    <a:pt x="10638412" y="1619481"/>
                    <a:pt x="10663928" y="1953060"/>
                  </a:cubicBezTo>
                  <a:cubicBezTo>
                    <a:pt x="10689444" y="2286639"/>
                    <a:pt x="10681064" y="2408957"/>
                    <a:pt x="10663928" y="2695773"/>
                  </a:cubicBezTo>
                  <a:cubicBezTo>
                    <a:pt x="10646792" y="2982589"/>
                    <a:pt x="10683445" y="2995052"/>
                    <a:pt x="10663928" y="3273438"/>
                  </a:cubicBezTo>
                  <a:cubicBezTo>
                    <a:pt x="10644411" y="3551824"/>
                    <a:pt x="10651506" y="3544377"/>
                    <a:pt x="10663928" y="3796088"/>
                  </a:cubicBezTo>
                  <a:cubicBezTo>
                    <a:pt x="10676351" y="4047799"/>
                    <a:pt x="10682471" y="4179615"/>
                    <a:pt x="10663928" y="4318738"/>
                  </a:cubicBezTo>
                  <a:cubicBezTo>
                    <a:pt x="10645386" y="4457861"/>
                    <a:pt x="10649070" y="5014516"/>
                    <a:pt x="10663928" y="5501577"/>
                  </a:cubicBezTo>
                  <a:cubicBezTo>
                    <a:pt x="10589628" y="5502900"/>
                    <a:pt x="10390890" y="5517129"/>
                    <a:pt x="10317350" y="5501577"/>
                  </a:cubicBezTo>
                  <a:cubicBezTo>
                    <a:pt x="10243810" y="5486025"/>
                    <a:pt x="9889627" y="5523421"/>
                    <a:pt x="9757494" y="5501577"/>
                  </a:cubicBezTo>
                  <a:cubicBezTo>
                    <a:pt x="9625361" y="5479733"/>
                    <a:pt x="9097900" y="5511416"/>
                    <a:pt x="8877720" y="5501577"/>
                  </a:cubicBezTo>
                  <a:cubicBezTo>
                    <a:pt x="8657540" y="5491738"/>
                    <a:pt x="8336222" y="5537319"/>
                    <a:pt x="8104585" y="5501577"/>
                  </a:cubicBezTo>
                  <a:cubicBezTo>
                    <a:pt x="7872948" y="5465835"/>
                    <a:pt x="7744625" y="5514304"/>
                    <a:pt x="7651368" y="5501577"/>
                  </a:cubicBezTo>
                  <a:cubicBezTo>
                    <a:pt x="7558111" y="5488850"/>
                    <a:pt x="7313898" y="5521223"/>
                    <a:pt x="7198151" y="5501577"/>
                  </a:cubicBezTo>
                  <a:cubicBezTo>
                    <a:pt x="7082404" y="5481931"/>
                    <a:pt x="6988480" y="5511959"/>
                    <a:pt x="6851574" y="5501577"/>
                  </a:cubicBezTo>
                  <a:cubicBezTo>
                    <a:pt x="6714668" y="5491195"/>
                    <a:pt x="6403396" y="5544591"/>
                    <a:pt x="5971800" y="5501577"/>
                  </a:cubicBezTo>
                  <a:cubicBezTo>
                    <a:pt x="5540204" y="5458563"/>
                    <a:pt x="5629397" y="5522678"/>
                    <a:pt x="5518583" y="5501577"/>
                  </a:cubicBezTo>
                  <a:cubicBezTo>
                    <a:pt x="5407769" y="5480476"/>
                    <a:pt x="5166908" y="5496222"/>
                    <a:pt x="5065366" y="5501577"/>
                  </a:cubicBezTo>
                  <a:cubicBezTo>
                    <a:pt x="4963824" y="5506932"/>
                    <a:pt x="4536638" y="5531872"/>
                    <a:pt x="4292231" y="5501577"/>
                  </a:cubicBezTo>
                  <a:cubicBezTo>
                    <a:pt x="4047824" y="5471282"/>
                    <a:pt x="4051192" y="5512686"/>
                    <a:pt x="3945653" y="5501577"/>
                  </a:cubicBezTo>
                  <a:cubicBezTo>
                    <a:pt x="3840114" y="5490468"/>
                    <a:pt x="3423652" y="5504363"/>
                    <a:pt x="3065879" y="5501577"/>
                  </a:cubicBezTo>
                  <a:cubicBezTo>
                    <a:pt x="2708106" y="5498791"/>
                    <a:pt x="2880870" y="5505757"/>
                    <a:pt x="2719302" y="5501577"/>
                  </a:cubicBezTo>
                  <a:cubicBezTo>
                    <a:pt x="2557734" y="5497397"/>
                    <a:pt x="2180393" y="5516823"/>
                    <a:pt x="1946167" y="5501577"/>
                  </a:cubicBezTo>
                  <a:cubicBezTo>
                    <a:pt x="1711942" y="5486331"/>
                    <a:pt x="1545079" y="5538927"/>
                    <a:pt x="1173032" y="5501577"/>
                  </a:cubicBezTo>
                  <a:cubicBezTo>
                    <a:pt x="800986" y="5464227"/>
                    <a:pt x="444593" y="5559873"/>
                    <a:pt x="0" y="5501577"/>
                  </a:cubicBezTo>
                  <a:cubicBezTo>
                    <a:pt x="13383" y="5293101"/>
                    <a:pt x="-23228" y="5088802"/>
                    <a:pt x="0" y="4923911"/>
                  </a:cubicBezTo>
                  <a:cubicBezTo>
                    <a:pt x="23228" y="4759020"/>
                    <a:pt x="20644" y="4329839"/>
                    <a:pt x="0" y="4126183"/>
                  </a:cubicBezTo>
                  <a:cubicBezTo>
                    <a:pt x="-20644" y="3922527"/>
                    <a:pt x="-26034" y="3845814"/>
                    <a:pt x="0" y="3603533"/>
                  </a:cubicBezTo>
                  <a:cubicBezTo>
                    <a:pt x="26034" y="3361252"/>
                    <a:pt x="27676" y="3285541"/>
                    <a:pt x="0" y="3025867"/>
                  </a:cubicBezTo>
                  <a:cubicBezTo>
                    <a:pt x="-27676" y="2766193"/>
                    <a:pt x="20791" y="2560714"/>
                    <a:pt x="0" y="2393186"/>
                  </a:cubicBezTo>
                  <a:cubicBezTo>
                    <a:pt x="-20791" y="2225658"/>
                    <a:pt x="-4051" y="1999828"/>
                    <a:pt x="0" y="1705489"/>
                  </a:cubicBezTo>
                  <a:cubicBezTo>
                    <a:pt x="4051" y="1411150"/>
                    <a:pt x="32255" y="1250754"/>
                    <a:pt x="0" y="962776"/>
                  </a:cubicBezTo>
                  <a:cubicBezTo>
                    <a:pt x="-32255" y="674798"/>
                    <a:pt x="-16599" y="27722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324427801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custGeom>
              <a:avLst/>
              <a:gdLst>
                <a:gd name="connsiteX0" fmla="*/ 0 w 10678218"/>
                <a:gd name="connsiteY0" fmla="*/ 0 h 5501577"/>
                <a:gd name="connsiteX1" fmla="*/ 560606 w 10678218"/>
                <a:gd name="connsiteY1" fmla="*/ 0 h 5501577"/>
                <a:gd name="connsiteX2" fmla="*/ 1227995 w 10678218"/>
                <a:gd name="connsiteY2" fmla="*/ 0 h 5501577"/>
                <a:gd name="connsiteX3" fmla="*/ 1575037 w 10678218"/>
                <a:gd name="connsiteY3" fmla="*/ 0 h 5501577"/>
                <a:gd name="connsiteX4" fmla="*/ 2349208 w 10678218"/>
                <a:gd name="connsiteY4" fmla="*/ 0 h 5501577"/>
                <a:gd name="connsiteX5" fmla="*/ 2909814 w 10678218"/>
                <a:gd name="connsiteY5" fmla="*/ 0 h 5501577"/>
                <a:gd name="connsiteX6" fmla="*/ 3790767 w 10678218"/>
                <a:gd name="connsiteY6" fmla="*/ 0 h 5501577"/>
                <a:gd name="connsiteX7" fmla="*/ 4564938 w 10678218"/>
                <a:gd name="connsiteY7" fmla="*/ 0 h 5501577"/>
                <a:gd name="connsiteX8" fmla="*/ 4911980 w 10678218"/>
                <a:gd name="connsiteY8" fmla="*/ 0 h 5501577"/>
                <a:gd name="connsiteX9" fmla="*/ 5792933 w 10678218"/>
                <a:gd name="connsiteY9" fmla="*/ 0 h 5501577"/>
                <a:gd name="connsiteX10" fmla="*/ 6460322 w 10678218"/>
                <a:gd name="connsiteY10" fmla="*/ 0 h 5501577"/>
                <a:gd name="connsiteX11" fmla="*/ 6914146 w 10678218"/>
                <a:gd name="connsiteY11" fmla="*/ 0 h 5501577"/>
                <a:gd name="connsiteX12" fmla="*/ 7367970 w 10678218"/>
                <a:gd name="connsiteY12" fmla="*/ 0 h 5501577"/>
                <a:gd name="connsiteX13" fmla="*/ 8248923 w 10678218"/>
                <a:gd name="connsiteY13" fmla="*/ 0 h 5501577"/>
                <a:gd name="connsiteX14" fmla="*/ 9129876 w 10678218"/>
                <a:gd name="connsiteY14" fmla="*/ 0 h 5501577"/>
                <a:gd name="connsiteX15" fmla="*/ 9583701 w 10678218"/>
                <a:gd name="connsiteY15" fmla="*/ 0 h 5501577"/>
                <a:gd name="connsiteX16" fmla="*/ 10678218 w 10678218"/>
                <a:gd name="connsiteY16" fmla="*/ 0 h 5501577"/>
                <a:gd name="connsiteX17" fmla="*/ 10678218 w 10678218"/>
                <a:gd name="connsiteY17" fmla="*/ 687697 h 5501577"/>
                <a:gd name="connsiteX18" fmla="*/ 10678218 w 10678218"/>
                <a:gd name="connsiteY18" fmla="*/ 1485426 h 5501577"/>
                <a:gd name="connsiteX19" fmla="*/ 10678218 w 10678218"/>
                <a:gd name="connsiteY19" fmla="*/ 2063091 h 5501577"/>
                <a:gd name="connsiteX20" fmla="*/ 10678218 w 10678218"/>
                <a:gd name="connsiteY20" fmla="*/ 2805804 h 5501577"/>
                <a:gd name="connsiteX21" fmla="*/ 10678218 w 10678218"/>
                <a:gd name="connsiteY21" fmla="*/ 3438486 h 5501577"/>
                <a:gd name="connsiteX22" fmla="*/ 10678218 w 10678218"/>
                <a:gd name="connsiteY22" fmla="*/ 4016151 h 5501577"/>
                <a:gd name="connsiteX23" fmla="*/ 10678218 w 10678218"/>
                <a:gd name="connsiteY23" fmla="*/ 4703848 h 5501577"/>
                <a:gd name="connsiteX24" fmla="*/ 10678218 w 10678218"/>
                <a:gd name="connsiteY24" fmla="*/ 5501577 h 5501577"/>
                <a:gd name="connsiteX25" fmla="*/ 10010829 w 10678218"/>
                <a:gd name="connsiteY25" fmla="*/ 5501577 h 5501577"/>
                <a:gd name="connsiteX26" fmla="*/ 9450223 w 10678218"/>
                <a:gd name="connsiteY26" fmla="*/ 5501577 h 5501577"/>
                <a:gd name="connsiteX27" fmla="*/ 8996399 w 10678218"/>
                <a:gd name="connsiteY27" fmla="*/ 5501577 h 5501577"/>
                <a:gd name="connsiteX28" fmla="*/ 8649357 w 10678218"/>
                <a:gd name="connsiteY28" fmla="*/ 5501577 h 5501577"/>
                <a:gd name="connsiteX29" fmla="*/ 8302314 w 10678218"/>
                <a:gd name="connsiteY29" fmla="*/ 5501577 h 5501577"/>
                <a:gd name="connsiteX30" fmla="*/ 7634926 w 10678218"/>
                <a:gd name="connsiteY30" fmla="*/ 5501577 h 5501577"/>
                <a:gd name="connsiteX31" fmla="*/ 7287884 w 10678218"/>
                <a:gd name="connsiteY31" fmla="*/ 5501577 h 5501577"/>
                <a:gd name="connsiteX32" fmla="*/ 6940842 w 10678218"/>
                <a:gd name="connsiteY32" fmla="*/ 5501577 h 5501577"/>
                <a:gd name="connsiteX33" fmla="*/ 6166671 w 10678218"/>
                <a:gd name="connsiteY33" fmla="*/ 5501577 h 5501577"/>
                <a:gd name="connsiteX34" fmla="*/ 5285718 w 10678218"/>
                <a:gd name="connsiteY34" fmla="*/ 5501577 h 5501577"/>
                <a:gd name="connsiteX35" fmla="*/ 4404765 w 10678218"/>
                <a:gd name="connsiteY35" fmla="*/ 5501577 h 5501577"/>
                <a:gd name="connsiteX36" fmla="*/ 3844158 w 10678218"/>
                <a:gd name="connsiteY36" fmla="*/ 5501577 h 5501577"/>
                <a:gd name="connsiteX37" fmla="*/ 2963205 w 10678218"/>
                <a:gd name="connsiteY37" fmla="*/ 5501577 h 5501577"/>
                <a:gd name="connsiteX38" fmla="*/ 2509381 w 10678218"/>
                <a:gd name="connsiteY38" fmla="*/ 5501577 h 5501577"/>
                <a:gd name="connsiteX39" fmla="*/ 1841993 w 10678218"/>
                <a:gd name="connsiteY39" fmla="*/ 5501577 h 5501577"/>
                <a:gd name="connsiteX40" fmla="*/ 1388168 w 10678218"/>
                <a:gd name="connsiteY40" fmla="*/ 5501577 h 5501577"/>
                <a:gd name="connsiteX41" fmla="*/ 613998 w 10678218"/>
                <a:gd name="connsiteY41" fmla="*/ 5501577 h 5501577"/>
                <a:gd name="connsiteX42" fmla="*/ 0 w 10678218"/>
                <a:gd name="connsiteY42" fmla="*/ 5501577 h 5501577"/>
                <a:gd name="connsiteX43" fmla="*/ 0 w 10678218"/>
                <a:gd name="connsiteY43" fmla="*/ 4868896 h 5501577"/>
                <a:gd name="connsiteX44" fmla="*/ 0 w 10678218"/>
                <a:gd name="connsiteY44" fmla="*/ 4346246 h 5501577"/>
                <a:gd name="connsiteX45" fmla="*/ 0 w 10678218"/>
                <a:gd name="connsiteY45" fmla="*/ 3603533 h 5501577"/>
                <a:gd name="connsiteX46" fmla="*/ 0 w 10678218"/>
                <a:gd name="connsiteY46" fmla="*/ 2970852 h 5501577"/>
                <a:gd name="connsiteX47" fmla="*/ 0 w 10678218"/>
                <a:gd name="connsiteY47" fmla="*/ 2283154 h 5501577"/>
                <a:gd name="connsiteX48" fmla="*/ 0 w 10678218"/>
                <a:gd name="connsiteY48" fmla="*/ 1595457 h 5501577"/>
                <a:gd name="connsiteX49" fmla="*/ 0 w 10678218"/>
                <a:gd name="connsiteY49" fmla="*/ 962776 h 5501577"/>
                <a:gd name="connsiteX50" fmla="*/ 0 w 10678218"/>
                <a:gd name="connsiteY50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678218" h="5501577" fill="none" extrusionOk="0">
                  <a:moveTo>
                    <a:pt x="0" y="0"/>
                  </a:moveTo>
                  <a:cubicBezTo>
                    <a:pt x="186526" y="-9864"/>
                    <a:pt x="286519" y="-24228"/>
                    <a:pt x="560606" y="0"/>
                  </a:cubicBezTo>
                  <a:cubicBezTo>
                    <a:pt x="834693" y="24228"/>
                    <a:pt x="900250" y="-17500"/>
                    <a:pt x="1227995" y="0"/>
                  </a:cubicBezTo>
                  <a:cubicBezTo>
                    <a:pt x="1555740" y="17500"/>
                    <a:pt x="1496858" y="-13972"/>
                    <a:pt x="1575037" y="0"/>
                  </a:cubicBezTo>
                  <a:cubicBezTo>
                    <a:pt x="1653216" y="13972"/>
                    <a:pt x="2156926" y="21415"/>
                    <a:pt x="2349208" y="0"/>
                  </a:cubicBezTo>
                  <a:cubicBezTo>
                    <a:pt x="2541490" y="-21415"/>
                    <a:pt x="2788553" y="334"/>
                    <a:pt x="2909814" y="0"/>
                  </a:cubicBezTo>
                  <a:cubicBezTo>
                    <a:pt x="3031075" y="-334"/>
                    <a:pt x="3518628" y="-32066"/>
                    <a:pt x="3790767" y="0"/>
                  </a:cubicBezTo>
                  <a:cubicBezTo>
                    <a:pt x="4062906" y="32066"/>
                    <a:pt x="4324231" y="36287"/>
                    <a:pt x="4564938" y="0"/>
                  </a:cubicBezTo>
                  <a:cubicBezTo>
                    <a:pt x="4805645" y="-36287"/>
                    <a:pt x="4807772" y="1290"/>
                    <a:pt x="4911980" y="0"/>
                  </a:cubicBezTo>
                  <a:cubicBezTo>
                    <a:pt x="5016188" y="-1290"/>
                    <a:pt x="5358909" y="11881"/>
                    <a:pt x="5792933" y="0"/>
                  </a:cubicBezTo>
                  <a:cubicBezTo>
                    <a:pt x="6226957" y="-11881"/>
                    <a:pt x="6317157" y="19550"/>
                    <a:pt x="6460322" y="0"/>
                  </a:cubicBezTo>
                  <a:cubicBezTo>
                    <a:pt x="6603487" y="-19550"/>
                    <a:pt x="6762032" y="-20780"/>
                    <a:pt x="6914146" y="0"/>
                  </a:cubicBezTo>
                  <a:cubicBezTo>
                    <a:pt x="7066260" y="20780"/>
                    <a:pt x="7230632" y="3407"/>
                    <a:pt x="7367970" y="0"/>
                  </a:cubicBezTo>
                  <a:cubicBezTo>
                    <a:pt x="7505308" y="-3407"/>
                    <a:pt x="8025228" y="-38521"/>
                    <a:pt x="8248923" y="0"/>
                  </a:cubicBezTo>
                  <a:cubicBezTo>
                    <a:pt x="8472618" y="38521"/>
                    <a:pt x="8816927" y="11855"/>
                    <a:pt x="9129876" y="0"/>
                  </a:cubicBezTo>
                  <a:cubicBezTo>
                    <a:pt x="9442825" y="-11855"/>
                    <a:pt x="9433592" y="-17849"/>
                    <a:pt x="9583701" y="0"/>
                  </a:cubicBezTo>
                  <a:cubicBezTo>
                    <a:pt x="9733811" y="17849"/>
                    <a:pt x="10403861" y="10319"/>
                    <a:pt x="10678218" y="0"/>
                  </a:cubicBezTo>
                  <a:cubicBezTo>
                    <a:pt x="10701480" y="227105"/>
                    <a:pt x="10703041" y="368182"/>
                    <a:pt x="10678218" y="687697"/>
                  </a:cubicBezTo>
                  <a:cubicBezTo>
                    <a:pt x="10653395" y="1007212"/>
                    <a:pt x="10701115" y="1226136"/>
                    <a:pt x="10678218" y="1485426"/>
                  </a:cubicBezTo>
                  <a:cubicBezTo>
                    <a:pt x="10655321" y="1744716"/>
                    <a:pt x="10651159" y="1908847"/>
                    <a:pt x="10678218" y="2063091"/>
                  </a:cubicBezTo>
                  <a:cubicBezTo>
                    <a:pt x="10705277" y="2217335"/>
                    <a:pt x="10669115" y="2503240"/>
                    <a:pt x="10678218" y="2805804"/>
                  </a:cubicBezTo>
                  <a:cubicBezTo>
                    <a:pt x="10687321" y="3108368"/>
                    <a:pt x="10658167" y="3227601"/>
                    <a:pt x="10678218" y="3438486"/>
                  </a:cubicBezTo>
                  <a:cubicBezTo>
                    <a:pt x="10698269" y="3649371"/>
                    <a:pt x="10705850" y="3796867"/>
                    <a:pt x="10678218" y="4016151"/>
                  </a:cubicBezTo>
                  <a:cubicBezTo>
                    <a:pt x="10650586" y="4235436"/>
                    <a:pt x="10682424" y="4476572"/>
                    <a:pt x="10678218" y="4703848"/>
                  </a:cubicBezTo>
                  <a:cubicBezTo>
                    <a:pt x="10674012" y="4931124"/>
                    <a:pt x="10645819" y="5313891"/>
                    <a:pt x="10678218" y="5501577"/>
                  </a:cubicBezTo>
                  <a:cubicBezTo>
                    <a:pt x="10406972" y="5490519"/>
                    <a:pt x="10252845" y="5492466"/>
                    <a:pt x="10010829" y="5501577"/>
                  </a:cubicBezTo>
                  <a:cubicBezTo>
                    <a:pt x="9768813" y="5510688"/>
                    <a:pt x="9598477" y="5523733"/>
                    <a:pt x="9450223" y="5501577"/>
                  </a:cubicBezTo>
                  <a:cubicBezTo>
                    <a:pt x="9301969" y="5479421"/>
                    <a:pt x="9185884" y="5489337"/>
                    <a:pt x="8996399" y="5501577"/>
                  </a:cubicBezTo>
                  <a:cubicBezTo>
                    <a:pt x="8806914" y="5513817"/>
                    <a:pt x="8786583" y="5495757"/>
                    <a:pt x="8649357" y="5501577"/>
                  </a:cubicBezTo>
                  <a:cubicBezTo>
                    <a:pt x="8512131" y="5507397"/>
                    <a:pt x="8400588" y="5508456"/>
                    <a:pt x="8302314" y="5501577"/>
                  </a:cubicBezTo>
                  <a:cubicBezTo>
                    <a:pt x="8204040" y="5494698"/>
                    <a:pt x="7960655" y="5516878"/>
                    <a:pt x="7634926" y="5501577"/>
                  </a:cubicBezTo>
                  <a:cubicBezTo>
                    <a:pt x="7309197" y="5486276"/>
                    <a:pt x="7400679" y="5513826"/>
                    <a:pt x="7287884" y="5501577"/>
                  </a:cubicBezTo>
                  <a:cubicBezTo>
                    <a:pt x="7175089" y="5489328"/>
                    <a:pt x="7089688" y="5499111"/>
                    <a:pt x="6940842" y="5501577"/>
                  </a:cubicBezTo>
                  <a:cubicBezTo>
                    <a:pt x="6791996" y="5504043"/>
                    <a:pt x="6461462" y="5466603"/>
                    <a:pt x="6166671" y="5501577"/>
                  </a:cubicBezTo>
                  <a:cubicBezTo>
                    <a:pt x="5871880" y="5536551"/>
                    <a:pt x="5644722" y="5476342"/>
                    <a:pt x="5285718" y="5501577"/>
                  </a:cubicBezTo>
                  <a:cubicBezTo>
                    <a:pt x="4926714" y="5526812"/>
                    <a:pt x="4600074" y="5482519"/>
                    <a:pt x="4404765" y="5501577"/>
                  </a:cubicBezTo>
                  <a:cubicBezTo>
                    <a:pt x="4209456" y="5520635"/>
                    <a:pt x="4078940" y="5509569"/>
                    <a:pt x="3844158" y="5501577"/>
                  </a:cubicBezTo>
                  <a:cubicBezTo>
                    <a:pt x="3609376" y="5493585"/>
                    <a:pt x="3173419" y="5515011"/>
                    <a:pt x="2963205" y="5501577"/>
                  </a:cubicBezTo>
                  <a:cubicBezTo>
                    <a:pt x="2752991" y="5488143"/>
                    <a:pt x="2672777" y="5480042"/>
                    <a:pt x="2509381" y="5501577"/>
                  </a:cubicBezTo>
                  <a:cubicBezTo>
                    <a:pt x="2345985" y="5523112"/>
                    <a:pt x="2140074" y="5478300"/>
                    <a:pt x="1841993" y="5501577"/>
                  </a:cubicBezTo>
                  <a:cubicBezTo>
                    <a:pt x="1543912" y="5524854"/>
                    <a:pt x="1530559" y="5510615"/>
                    <a:pt x="1388168" y="5501577"/>
                  </a:cubicBezTo>
                  <a:cubicBezTo>
                    <a:pt x="1245777" y="5492539"/>
                    <a:pt x="958364" y="5478895"/>
                    <a:pt x="613998" y="5501577"/>
                  </a:cubicBezTo>
                  <a:cubicBezTo>
                    <a:pt x="269632" y="5524260"/>
                    <a:pt x="250146" y="5496142"/>
                    <a:pt x="0" y="5501577"/>
                  </a:cubicBezTo>
                  <a:cubicBezTo>
                    <a:pt x="5082" y="5234468"/>
                    <a:pt x="1757" y="5004206"/>
                    <a:pt x="0" y="4868896"/>
                  </a:cubicBezTo>
                  <a:cubicBezTo>
                    <a:pt x="-1757" y="4733586"/>
                    <a:pt x="-24367" y="4505006"/>
                    <a:pt x="0" y="4346246"/>
                  </a:cubicBezTo>
                  <a:cubicBezTo>
                    <a:pt x="24367" y="4187486"/>
                    <a:pt x="11908" y="3956807"/>
                    <a:pt x="0" y="3603533"/>
                  </a:cubicBezTo>
                  <a:cubicBezTo>
                    <a:pt x="-11908" y="3250259"/>
                    <a:pt x="-2646" y="3249427"/>
                    <a:pt x="0" y="2970852"/>
                  </a:cubicBezTo>
                  <a:cubicBezTo>
                    <a:pt x="2646" y="2692277"/>
                    <a:pt x="-28139" y="2595319"/>
                    <a:pt x="0" y="2283154"/>
                  </a:cubicBezTo>
                  <a:cubicBezTo>
                    <a:pt x="28139" y="1970989"/>
                    <a:pt x="-7865" y="1746594"/>
                    <a:pt x="0" y="1595457"/>
                  </a:cubicBezTo>
                  <a:cubicBezTo>
                    <a:pt x="7865" y="1444320"/>
                    <a:pt x="4390" y="1192554"/>
                    <a:pt x="0" y="962776"/>
                  </a:cubicBezTo>
                  <a:cubicBezTo>
                    <a:pt x="-4390" y="732998"/>
                    <a:pt x="-22462" y="232501"/>
                    <a:pt x="0" y="0"/>
                  </a:cubicBezTo>
                  <a:close/>
                </a:path>
                <a:path w="10678218" h="5501577" stroke="0" extrusionOk="0">
                  <a:moveTo>
                    <a:pt x="0" y="0"/>
                  </a:moveTo>
                  <a:cubicBezTo>
                    <a:pt x="103456" y="-15770"/>
                    <a:pt x="343607" y="-21090"/>
                    <a:pt x="453824" y="0"/>
                  </a:cubicBezTo>
                  <a:cubicBezTo>
                    <a:pt x="564041" y="21090"/>
                    <a:pt x="927716" y="-17245"/>
                    <a:pt x="1121213" y="0"/>
                  </a:cubicBezTo>
                  <a:cubicBezTo>
                    <a:pt x="1314710" y="17245"/>
                    <a:pt x="1505035" y="20306"/>
                    <a:pt x="1788602" y="0"/>
                  </a:cubicBezTo>
                  <a:cubicBezTo>
                    <a:pt x="2072169" y="-20306"/>
                    <a:pt x="2264292" y="32037"/>
                    <a:pt x="2669555" y="0"/>
                  </a:cubicBezTo>
                  <a:cubicBezTo>
                    <a:pt x="3074818" y="-32037"/>
                    <a:pt x="2923749" y="-2608"/>
                    <a:pt x="3016597" y="0"/>
                  </a:cubicBezTo>
                  <a:cubicBezTo>
                    <a:pt x="3109445" y="2608"/>
                    <a:pt x="3280941" y="8251"/>
                    <a:pt x="3470421" y="0"/>
                  </a:cubicBezTo>
                  <a:cubicBezTo>
                    <a:pt x="3659901" y="-8251"/>
                    <a:pt x="3821956" y="-1581"/>
                    <a:pt x="4137809" y="0"/>
                  </a:cubicBezTo>
                  <a:cubicBezTo>
                    <a:pt x="4453662" y="1581"/>
                    <a:pt x="4414593" y="-20939"/>
                    <a:pt x="4591634" y="0"/>
                  </a:cubicBezTo>
                  <a:cubicBezTo>
                    <a:pt x="4768675" y="20939"/>
                    <a:pt x="5131009" y="10066"/>
                    <a:pt x="5365805" y="0"/>
                  </a:cubicBezTo>
                  <a:cubicBezTo>
                    <a:pt x="5600601" y="-10066"/>
                    <a:pt x="5882332" y="20237"/>
                    <a:pt x="6033193" y="0"/>
                  </a:cubicBezTo>
                  <a:cubicBezTo>
                    <a:pt x="6184054" y="-20237"/>
                    <a:pt x="6297943" y="-5043"/>
                    <a:pt x="6380235" y="0"/>
                  </a:cubicBezTo>
                  <a:cubicBezTo>
                    <a:pt x="6462527" y="5043"/>
                    <a:pt x="6649199" y="-6402"/>
                    <a:pt x="6834060" y="0"/>
                  </a:cubicBezTo>
                  <a:cubicBezTo>
                    <a:pt x="7018921" y="6402"/>
                    <a:pt x="7271566" y="-27562"/>
                    <a:pt x="7501448" y="0"/>
                  </a:cubicBezTo>
                  <a:cubicBezTo>
                    <a:pt x="7731330" y="27562"/>
                    <a:pt x="8003482" y="-782"/>
                    <a:pt x="8168837" y="0"/>
                  </a:cubicBezTo>
                  <a:cubicBezTo>
                    <a:pt x="8334192" y="782"/>
                    <a:pt x="8576346" y="-26464"/>
                    <a:pt x="8729443" y="0"/>
                  </a:cubicBezTo>
                  <a:cubicBezTo>
                    <a:pt x="8882540" y="26464"/>
                    <a:pt x="9063991" y="-5664"/>
                    <a:pt x="9396832" y="0"/>
                  </a:cubicBezTo>
                  <a:cubicBezTo>
                    <a:pt x="9729673" y="5664"/>
                    <a:pt x="9759990" y="26338"/>
                    <a:pt x="9957438" y="0"/>
                  </a:cubicBezTo>
                  <a:cubicBezTo>
                    <a:pt x="10154886" y="-26338"/>
                    <a:pt x="10443652" y="-1854"/>
                    <a:pt x="10678218" y="0"/>
                  </a:cubicBezTo>
                  <a:cubicBezTo>
                    <a:pt x="10671807" y="195227"/>
                    <a:pt x="10717594" y="515305"/>
                    <a:pt x="10678218" y="797729"/>
                  </a:cubicBezTo>
                  <a:cubicBezTo>
                    <a:pt x="10638842" y="1080153"/>
                    <a:pt x="10696904" y="1099599"/>
                    <a:pt x="10678218" y="1375394"/>
                  </a:cubicBezTo>
                  <a:cubicBezTo>
                    <a:pt x="10659532" y="1651190"/>
                    <a:pt x="10650910" y="1814442"/>
                    <a:pt x="10678218" y="1953060"/>
                  </a:cubicBezTo>
                  <a:cubicBezTo>
                    <a:pt x="10705526" y="2091678"/>
                    <a:pt x="10655323" y="2374112"/>
                    <a:pt x="10678218" y="2585741"/>
                  </a:cubicBezTo>
                  <a:cubicBezTo>
                    <a:pt x="10701113" y="2797370"/>
                    <a:pt x="10690001" y="3159522"/>
                    <a:pt x="10678218" y="3328454"/>
                  </a:cubicBezTo>
                  <a:cubicBezTo>
                    <a:pt x="10666435" y="3497386"/>
                    <a:pt x="10690597" y="3826669"/>
                    <a:pt x="10678218" y="4071167"/>
                  </a:cubicBezTo>
                  <a:cubicBezTo>
                    <a:pt x="10665839" y="4315665"/>
                    <a:pt x="10679606" y="4561092"/>
                    <a:pt x="10678218" y="4813880"/>
                  </a:cubicBezTo>
                  <a:cubicBezTo>
                    <a:pt x="10676830" y="5066668"/>
                    <a:pt x="10706482" y="5172926"/>
                    <a:pt x="10678218" y="5501577"/>
                  </a:cubicBezTo>
                  <a:cubicBezTo>
                    <a:pt x="10486255" y="5482811"/>
                    <a:pt x="10172267" y="5512159"/>
                    <a:pt x="10010829" y="5501577"/>
                  </a:cubicBezTo>
                  <a:cubicBezTo>
                    <a:pt x="9849391" y="5490995"/>
                    <a:pt x="9422459" y="5489270"/>
                    <a:pt x="9129876" y="5501577"/>
                  </a:cubicBezTo>
                  <a:cubicBezTo>
                    <a:pt x="8837293" y="5513884"/>
                    <a:pt x="8610346" y="5525279"/>
                    <a:pt x="8462488" y="5501577"/>
                  </a:cubicBezTo>
                  <a:cubicBezTo>
                    <a:pt x="8314630" y="5477875"/>
                    <a:pt x="7959499" y="5488073"/>
                    <a:pt x="7581535" y="5501577"/>
                  </a:cubicBezTo>
                  <a:cubicBezTo>
                    <a:pt x="7203571" y="5515081"/>
                    <a:pt x="7184369" y="5503724"/>
                    <a:pt x="7020928" y="5501577"/>
                  </a:cubicBezTo>
                  <a:cubicBezTo>
                    <a:pt x="6857487" y="5499430"/>
                    <a:pt x="6653506" y="5509001"/>
                    <a:pt x="6353540" y="5501577"/>
                  </a:cubicBezTo>
                  <a:cubicBezTo>
                    <a:pt x="6053574" y="5494153"/>
                    <a:pt x="6025692" y="5495870"/>
                    <a:pt x="5899715" y="5501577"/>
                  </a:cubicBezTo>
                  <a:cubicBezTo>
                    <a:pt x="5773739" y="5507284"/>
                    <a:pt x="5610262" y="5485883"/>
                    <a:pt x="5445891" y="5501577"/>
                  </a:cubicBezTo>
                  <a:cubicBezTo>
                    <a:pt x="5281520" y="5517271"/>
                    <a:pt x="4882258" y="5507576"/>
                    <a:pt x="4671720" y="5501577"/>
                  </a:cubicBezTo>
                  <a:cubicBezTo>
                    <a:pt x="4461182" y="5495578"/>
                    <a:pt x="4420008" y="5488310"/>
                    <a:pt x="4324678" y="5501577"/>
                  </a:cubicBezTo>
                  <a:cubicBezTo>
                    <a:pt x="4229348" y="5514844"/>
                    <a:pt x="4006096" y="5526961"/>
                    <a:pt x="3764072" y="5501577"/>
                  </a:cubicBezTo>
                  <a:cubicBezTo>
                    <a:pt x="3522048" y="5476193"/>
                    <a:pt x="3401046" y="5491563"/>
                    <a:pt x="3203465" y="5501577"/>
                  </a:cubicBezTo>
                  <a:cubicBezTo>
                    <a:pt x="3005884" y="5511591"/>
                    <a:pt x="2983218" y="5486996"/>
                    <a:pt x="2856423" y="5501577"/>
                  </a:cubicBezTo>
                  <a:cubicBezTo>
                    <a:pt x="2729628" y="5516158"/>
                    <a:pt x="2515140" y="5513677"/>
                    <a:pt x="2295817" y="5501577"/>
                  </a:cubicBezTo>
                  <a:cubicBezTo>
                    <a:pt x="2076494" y="5489477"/>
                    <a:pt x="2091126" y="5517243"/>
                    <a:pt x="1948775" y="5501577"/>
                  </a:cubicBezTo>
                  <a:cubicBezTo>
                    <a:pt x="1806424" y="5485911"/>
                    <a:pt x="1752059" y="5492381"/>
                    <a:pt x="1601733" y="5501577"/>
                  </a:cubicBezTo>
                  <a:cubicBezTo>
                    <a:pt x="1451407" y="5510773"/>
                    <a:pt x="1289763" y="5525423"/>
                    <a:pt x="1041126" y="5501577"/>
                  </a:cubicBezTo>
                  <a:cubicBezTo>
                    <a:pt x="792489" y="5477731"/>
                    <a:pt x="312287" y="5477671"/>
                    <a:pt x="0" y="5501577"/>
                  </a:cubicBezTo>
                  <a:cubicBezTo>
                    <a:pt x="-21804" y="5355059"/>
                    <a:pt x="-24278" y="5110886"/>
                    <a:pt x="0" y="4868896"/>
                  </a:cubicBezTo>
                  <a:cubicBezTo>
                    <a:pt x="24278" y="4626906"/>
                    <a:pt x="-20775" y="4520799"/>
                    <a:pt x="0" y="4291230"/>
                  </a:cubicBezTo>
                  <a:cubicBezTo>
                    <a:pt x="20775" y="4061661"/>
                    <a:pt x="-15400" y="3964093"/>
                    <a:pt x="0" y="3768580"/>
                  </a:cubicBezTo>
                  <a:cubicBezTo>
                    <a:pt x="15400" y="3573067"/>
                    <a:pt x="-15327" y="3504832"/>
                    <a:pt x="0" y="3245930"/>
                  </a:cubicBezTo>
                  <a:cubicBezTo>
                    <a:pt x="15327" y="2987028"/>
                    <a:pt x="17894" y="2890277"/>
                    <a:pt x="0" y="2613249"/>
                  </a:cubicBezTo>
                  <a:cubicBezTo>
                    <a:pt x="-17894" y="2336221"/>
                    <a:pt x="-18716" y="2150683"/>
                    <a:pt x="0" y="1980568"/>
                  </a:cubicBezTo>
                  <a:cubicBezTo>
                    <a:pt x="18716" y="1810453"/>
                    <a:pt x="-1862" y="1626683"/>
                    <a:pt x="0" y="1347886"/>
                  </a:cubicBezTo>
                  <a:cubicBezTo>
                    <a:pt x="1862" y="1069089"/>
                    <a:pt x="-26285" y="977192"/>
                    <a:pt x="0" y="770221"/>
                  </a:cubicBezTo>
                  <a:cubicBezTo>
                    <a:pt x="26285" y="563250"/>
                    <a:pt x="35330" y="37058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423066878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937E606-E2A8-4396-AF4E-52931EC8D07F}"/>
              </a:ext>
            </a:extLst>
          </p:cNvPr>
          <p:cNvGrpSpPr/>
          <p:nvPr/>
        </p:nvGrpSpPr>
        <p:grpSpPr>
          <a:xfrm>
            <a:off x="3653581" y="-116865"/>
            <a:ext cx="5352697" cy="4033460"/>
            <a:chOff x="2804814" y="-28619"/>
            <a:chExt cx="4794410" cy="4716854"/>
          </a:xfrm>
        </p:grpSpPr>
        <p:pic>
          <p:nvPicPr>
            <p:cNvPr id="15" name="Picture 14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xmlns="" id="{3848113F-DC31-4B3B-A18E-02E3D8275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95D8AEF-D4F9-40FA-9442-2A58899FF312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259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Tớ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uống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ngọt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2EE569-1C7B-4FA9-8667-722EE526E5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63" y="1984324"/>
            <a:ext cx="4062153" cy="406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788CFE6-65AF-4DE5-BB2F-2F8580D304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4837" y="742417"/>
            <a:ext cx="1914310" cy="10729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2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2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20" fill="hold">
                                          <p:stCondLst>
                                            <p:cond delay="1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2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2CA89D-60D3-4E75-93C9-B451BB23D7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9255" y="2033731"/>
            <a:ext cx="6779340" cy="2597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896726D-FC41-417B-B83E-0806ECB0EDFD}"/>
              </a:ext>
            </a:extLst>
          </p:cNvPr>
          <p:cNvGrpSpPr/>
          <p:nvPr/>
        </p:nvGrpSpPr>
        <p:grpSpPr>
          <a:xfrm>
            <a:off x="3044142" y="-411379"/>
            <a:ext cx="6061567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xmlns="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21DD49F-DD53-40A0-94C8-88EB5F323284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1. Chia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sở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903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xmlns="" id="{BFAA24E4-947F-4EEA-8F20-475CBA233209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</a:rPr>
              <a:t>Suy nghĩ về các sở thích của mình và giới thiệu các sở thích riêng của mình bằng cách vẽ một bông hoa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ounded Rectangular Callout 18">
            <a:extLst>
              <a:ext uri="{FF2B5EF4-FFF2-40B4-BE49-F238E27FC236}">
                <a16:creationId xmlns:a16="http://schemas.microsoft.com/office/drawing/2014/main" xmlns="" id="{C4526489-1698-41EF-B762-F891467B5323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</a:rPr>
              <a:t>Mỗi sở thích được thể hiện trên một cánh hoa.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A5A480-7E5B-4D7F-A1D1-B42C792772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5635" y="3564186"/>
            <a:ext cx="3392774" cy="32484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4998F62-38A4-410F-B35C-CAAB9E2722DC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0" name="!!2">
              <a:extLst>
                <a:ext uri="{FF2B5EF4-FFF2-40B4-BE49-F238E27FC236}">
                  <a16:creationId xmlns:a16="http://schemas.microsoft.com/office/drawing/2014/main" xmlns="" id="{6DB5402F-B1A2-4D71-B0FA-219E5AE2E5A3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24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xmlns="" id="{81A9A02D-E1F8-4D5E-8DB0-941ACF5A71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xmlns="" id="{DC18EAF8-6B01-4681-AEA8-4A0048F97F3D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Chia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sẻ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4D41864-9C76-4481-9D7B-6B03E3140095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4" name="!!1">
              <a:extLst>
                <a:ext uri="{FF2B5EF4-FFF2-40B4-BE49-F238E27FC236}">
                  <a16:creationId xmlns:a16="http://schemas.microsoft.com/office/drawing/2014/main" xmlns="" id="{9984F87C-B17A-4604-9172-4E33A1C75811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2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xmlns="" id="{A1110ADC-74C7-41F3-A30C-E32E12A73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本框 12">
              <a:extLst>
                <a:ext uri="{FF2B5EF4-FFF2-40B4-BE49-F238E27FC236}">
                  <a16:creationId xmlns:a16="http://schemas.microsoft.com/office/drawing/2014/main" xmlns="" id="{CA5584DC-4E71-4D13-A640-DE531B4DAA8C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Nhận xét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5130" name="Picture 10">
            <a:extLst>
              <a:ext uri="{FF2B5EF4-FFF2-40B4-BE49-F238E27FC236}">
                <a16:creationId xmlns:a16="http://schemas.microsoft.com/office/drawing/2014/main" xmlns="" id="{29E82213-2A6F-4DCC-9106-815C896B4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xmlns="" id="{C6CF347A-16FB-4188-98B6-A6AE2FE1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xmlns="" id="{ED4D98D7-62FF-4A9F-915A-9E351A9229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56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373</Words>
  <Application>Microsoft Office PowerPoint</Application>
  <PresentationFormat>Widescreen</PresentationFormat>
  <Paragraphs>48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44" baseType="lpstr">
      <vt:lpstr>微软雅黑</vt:lpstr>
      <vt:lpstr>宋体</vt:lpstr>
      <vt:lpstr>Arial</vt:lpstr>
      <vt:lpstr>Bebas Neue</vt:lpstr>
      <vt:lpstr>Calibri</vt:lpstr>
      <vt:lpstr>Calibri Light</vt:lpstr>
      <vt:lpstr>Chau Philomene One</vt:lpstr>
      <vt:lpstr>Coiny</vt:lpstr>
      <vt:lpstr>等线</vt:lpstr>
      <vt:lpstr>Didact Gothic</vt:lpstr>
      <vt:lpstr>iCiel Cadena</vt:lpstr>
      <vt:lpstr>Pattaya</vt:lpstr>
      <vt:lpstr>Roboto Condensed Light</vt:lpstr>
      <vt:lpstr>SVN-SAF</vt:lpstr>
      <vt:lpstr>SVN-Shintia Scriptca</vt:lpstr>
      <vt:lpstr>Times New Roman</vt:lpstr>
      <vt:lpstr>UTM Spring</vt:lpstr>
      <vt:lpstr>UVN Gia Dinh</vt:lpstr>
      <vt:lpstr>White Xmas PERSONAL USE</vt:lpstr>
      <vt:lpstr>字魂105号-简雅黑</vt:lpstr>
      <vt:lpstr>字魂115号-刀刀体</vt:lpstr>
      <vt:lpstr>字魂36号-正文宋楷</vt:lpstr>
      <vt:lpstr>Office 主题</vt:lpstr>
      <vt:lpstr>1_Office 主题</vt:lpstr>
      <vt:lpstr>Eco-Friendly School Center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 10</cp:lastModifiedBy>
  <cp:revision>51</cp:revision>
  <dcterms:created xsi:type="dcterms:W3CDTF">2022-04-10T06:32:45Z</dcterms:created>
  <dcterms:modified xsi:type="dcterms:W3CDTF">2023-09-26T14:36:52Z</dcterms:modified>
</cp:coreProperties>
</file>