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3"/>
  </p:notesMasterIdLst>
  <p:sldIdLst>
    <p:sldId id="294" r:id="rId4"/>
    <p:sldId id="257" r:id="rId5"/>
    <p:sldId id="320" r:id="rId6"/>
    <p:sldId id="321" r:id="rId7"/>
    <p:sldId id="331" r:id="rId8"/>
    <p:sldId id="332" r:id="rId9"/>
    <p:sldId id="259" r:id="rId10"/>
    <p:sldId id="284" r:id="rId11"/>
    <p:sldId id="335" r:id="rId12"/>
    <p:sldId id="267" r:id="rId13"/>
    <p:sldId id="339" r:id="rId14"/>
    <p:sldId id="336" r:id="rId15"/>
    <p:sldId id="337" r:id="rId16"/>
    <p:sldId id="338" r:id="rId17"/>
    <p:sldId id="280" r:id="rId18"/>
    <p:sldId id="300" r:id="rId19"/>
    <p:sldId id="334" r:id="rId20"/>
    <p:sldId id="324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1EF5A3-5FFD-4567-89DA-B368D162BD58}" v="3" dt="2022-09-22T03:58:45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261EF5A3-5FFD-4567-89DA-B368D162BD58}"/>
    <pc:docChg chg="modSld">
      <pc:chgData name="Phuong Luong Y" userId="dda31959b45852e4" providerId="LiveId" clId="{261EF5A3-5FFD-4567-89DA-B368D162BD58}" dt="2022-09-22T03:58:45.025" v="2"/>
      <pc:docMkLst>
        <pc:docMk/>
      </pc:docMkLst>
      <pc:sldChg chg="modTransition">
        <pc:chgData name="Phuong Luong Y" userId="dda31959b45852e4" providerId="LiveId" clId="{261EF5A3-5FFD-4567-89DA-B368D162BD58}" dt="2022-09-22T03:58:45.025" v="2"/>
        <pc:sldMkLst>
          <pc:docMk/>
          <pc:sldMk cId="338005614" sldId="338"/>
        </pc:sldMkLst>
      </pc:sldChg>
      <pc:sldChg chg="modTransition">
        <pc:chgData name="Phuong Luong Y" userId="dda31959b45852e4" providerId="LiveId" clId="{261EF5A3-5FFD-4567-89DA-B368D162BD58}" dt="2022-09-22T03:58:30.615" v="1"/>
        <pc:sldMkLst>
          <pc:docMk/>
          <pc:sldMk cId="2854058879" sldId="3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706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0.png"/><Relationship Id="rId4" Type="http://schemas.openxmlformats.org/officeDocument/2006/relationships/image" Target="../media/image23.svg"/><Relationship Id="rId9" Type="http://schemas.openxmlformats.org/officeDocument/2006/relationships/image" Target="../media/image240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vào bảng con 3 nhóm, mỗi nhóm 6 chấm tròn. Nêu phép nhân để tìm tất cả số chấm tròn đó.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733" b="1" kern="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504" y="5026837"/>
                <a:ext cx="245868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152525"/>
            <a:ext cx="11249531" cy="38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Bong bóng Ý nghĩ: Hình đám mây 8">
            <a:extLst>
              <a:ext uri="{FF2B5EF4-FFF2-40B4-BE49-F238E27FC236}">
                <a16:creationId xmlns:a16="http://schemas.microsoft.com/office/drawing/2014/main" id="{7C105E5B-379E-41E4-BBA3-375B94A9EA5C}"/>
              </a:ext>
            </a:extLst>
          </p:cNvPr>
          <p:cNvSpPr/>
          <p:nvPr/>
        </p:nvSpPr>
        <p:spPr>
          <a:xfrm>
            <a:off x="1190625" y="254320"/>
            <a:ext cx="4419600" cy="1304925"/>
          </a:xfrm>
          <a:prstGeom prst="wedgeRoundRectCallou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cho biết gì?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135" name="Bong bóng Ý nghĩ: Hình đám mây 78">
            <a:extLst>
              <a:ext uri="{FF2B5EF4-FFF2-40B4-BE49-F238E27FC236}">
                <a16:creationId xmlns:a16="http://schemas.microsoft.com/office/drawing/2014/main" id="{29E5C7E0-F2EB-45AA-9119-1F565B699EA4}"/>
              </a:ext>
            </a:extLst>
          </p:cNvPr>
          <p:cNvSpPr/>
          <p:nvPr/>
        </p:nvSpPr>
        <p:spPr>
          <a:xfrm>
            <a:off x="6303748" y="3063545"/>
            <a:ext cx="4772224" cy="1304925"/>
          </a:xfrm>
          <a:prstGeom prst="cloudCallout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  <a:sym typeface="Arial"/>
              </a:rPr>
              <a:t>Bài toán hỏi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6" name="Hộp Văn bản 81">
            <a:extLst>
              <a:ext uri="{FF2B5EF4-FFF2-40B4-BE49-F238E27FC236}">
                <a16:creationId xmlns:a16="http://schemas.microsoft.com/office/drawing/2014/main" id="{945CEA24-0955-442D-97AF-E157081204AB}"/>
              </a:ext>
            </a:extLst>
          </p:cNvPr>
          <p:cNvSpPr txBox="1"/>
          <p:nvPr/>
        </p:nvSpPr>
        <p:spPr>
          <a:xfrm>
            <a:off x="7500837" y="673650"/>
            <a:ext cx="432435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Có tất cả 4 luống, mỗi luống trồng 6 cây. 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Mũi tên: Phải 12">
            <a:extLst>
              <a:ext uri="{FF2B5EF4-FFF2-40B4-BE49-F238E27FC236}">
                <a16:creationId xmlns:a16="http://schemas.microsoft.com/office/drawing/2014/main" id="{2EE4571E-1AC5-4B99-84B1-5BFA2BCCAEED}"/>
              </a:ext>
            </a:extLst>
          </p:cNvPr>
          <p:cNvSpPr/>
          <p:nvPr/>
        </p:nvSpPr>
        <p:spPr>
          <a:xfrm>
            <a:off x="6185310" y="1265633"/>
            <a:ext cx="1251284" cy="398941"/>
          </a:xfrm>
          <a:prstGeom prst="rightArrow">
            <a:avLst/>
          </a:prstGeom>
          <a:gradFill rotWithShape="1">
            <a:gsLst>
              <a:gs pos="0">
                <a:srgbClr val="FFB348">
                  <a:tint val="50000"/>
                  <a:satMod val="300000"/>
                </a:srgbClr>
              </a:gs>
              <a:gs pos="35000">
                <a:srgbClr val="FFB348">
                  <a:tint val="37000"/>
                  <a:satMod val="300000"/>
                </a:srgbClr>
              </a:gs>
              <a:gs pos="100000">
                <a:srgbClr val="FFB34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" name="Mũi tên: Phải 83">
            <a:extLst>
              <a:ext uri="{FF2B5EF4-FFF2-40B4-BE49-F238E27FC236}">
                <a16:creationId xmlns:a16="http://schemas.microsoft.com/office/drawing/2014/main" id="{45866140-0A71-423F-A1B4-5589882A28F2}"/>
              </a:ext>
            </a:extLst>
          </p:cNvPr>
          <p:cNvSpPr/>
          <p:nvPr/>
        </p:nvSpPr>
        <p:spPr>
          <a:xfrm>
            <a:off x="6250129" y="5400559"/>
            <a:ext cx="912521" cy="398941"/>
          </a:xfrm>
          <a:prstGeom prst="rightArrow">
            <a:avLst/>
          </a:prstGeom>
          <a:gradFill rotWithShape="1">
            <a:gsLst>
              <a:gs pos="0">
                <a:srgbClr val="00A165">
                  <a:tint val="100000"/>
                  <a:shade val="100000"/>
                  <a:satMod val="130000"/>
                </a:srgbClr>
              </a:gs>
              <a:gs pos="100000">
                <a:srgbClr val="00A165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" name="Hộp Văn bản 86">
            <a:extLst>
              <a:ext uri="{FF2B5EF4-FFF2-40B4-BE49-F238E27FC236}">
                <a16:creationId xmlns:a16="http://schemas.microsoft.com/office/drawing/2014/main" id="{C872203A-9631-400C-9F13-17D07AB3D0C6}"/>
              </a:ext>
            </a:extLst>
          </p:cNvPr>
          <p:cNvSpPr txBox="1"/>
          <p:nvPr/>
        </p:nvSpPr>
        <p:spPr>
          <a:xfrm>
            <a:off x="7248039" y="4779607"/>
            <a:ext cx="342422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 luống có tất cả bao nhiêu cây?</a:t>
            </a:r>
            <a:endParaRPr lang="en-US" sz="32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/>
      <p:bldP spid="137" grpId="0" animBg="1"/>
      <p:bldP spid="138" grpId="0" animBg="1"/>
      <p:bldP spid="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/>
              <p:nvPr/>
            </p:nvSpPr>
            <p:spPr>
              <a:xfrm>
                <a:off x="5316433" y="1999224"/>
                <a:ext cx="6723166" cy="3506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Bốn luống như vậy cô Hoa trồng được số cây là: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nl-NL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en-US" sz="40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40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𝟐𝟒</m:t>
                    </m:r>
                  </m:oMath>
                </a14:m>
                <a:r>
                  <a:rPr lang="nl-NL" sz="40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 (cây)</a:t>
                </a:r>
                <a:endParaRPr lang="en-US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	                 </a:t>
                </a:r>
                <a:r>
                  <a:rPr lang="nl-NL" sz="3600" b="1" kern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Đáp </a:t>
                </a:r>
                <a:r>
                  <a:rPr lang="nl-NL" sz="36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Arial"/>
                  </a:rPr>
                  <a:t>số: 24 cây.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89">
                <a:extLst>
                  <a:ext uri="{FF2B5EF4-FFF2-40B4-BE49-F238E27FC236}">
                    <a16:creationId xmlns:a16="http://schemas.microsoft.com/office/drawing/2014/main" id="{0EA70B0D-6D49-4085-BDD3-B58946D38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433" y="1999224"/>
                <a:ext cx="6723166" cy="3506537"/>
              </a:xfrm>
              <a:prstGeom prst="rect">
                <a:avLst/>
              </a:prstGeom>
              <a:blipFill>
                <a:blip r:embed="rId3"/>
                <a:stretch>
                  <a:fillRect l="-2267" b="-5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7193549" y="444809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giải: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Hình Bầu dục 115">
            <a:extLst>
              <a:ext uri="{FF2B5EF4-FFF2-40B4-BE49-F238E27FC236}">
                <a16:creationId xmlns:a16="http://schemas.microsoft.com/office/drawing/2014/main" id="{835EE70A-F7F0-4871-9FB1-1E490AA1C190}"/>
              </a:ext>
            </a:extLst>
          </p:cNvPr>
          <p:cNvSpPr/>
          <p:nvPr/>
        </p:nvSpPr>
        <p:spPr>
          <a:xfrm>
            <a:off x="802297" y="444810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tắt: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5" name="Hộp Văn bản 118">
            <a:extLst>
              <a:ext uri="{FF2B5EF4-FFF2-40B4-BE49-F238E27FC236}">
                <a16:creationId xmlns:a16="http://schemas.microsoft.com/office/drawing/2014/main" id="{586B518C-7268-4C23-BB53-07E9112D0DD4}"/>
              </a:ext>
            </a:extLst>
          </p:cNvPr>
          <p:cNvSpPr txBox="1"/>
          <p:nvPr/>
        </p:nvSpPr>
        <p:spPr>
          <a:xfrm>
            <a:off x="524343" y="2007052"/>
            <a:ext cx="4895381" cy="154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Mỗi luống trồng: 6 cây.</a:t>
            </a:r>
            <a:endParaRPr lang="en-US" sz="30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thế: ... cây?</a:t>
            </a:r>
            <a:endParaRPr lang="en-US" sz="30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6" name="Đường nối Thẳng 13">
            <a:extLst>
              <a:ext uri="{FF2B5EF4-FFF2-40B4-BE49-F238E27FC236}">
                <a16:creationId xmlns:a16="http://schemas.microsoft.com/office/drawing/2014/main" id="{1978EE4B-C960-408A-AD5F-80BADE6726A5}"/>
              </a:ext>
            </a:extLst>
          </p:cNvPr>
          <p:cNvCxnSpPr/>
          <p:nvPr/>
        </p:nvCxnSpPr>
        <p:spPr>
          <a:xfrm>
            <a:off x="5353051" y="1403172"/>
            <a:ext cx="0" cy="4108787"/>
          </a:xfrm>
          <a:prstGeom prst="line">
            <a:avLst/>
          </a:prstGeom>
          <a:noFill/>
          <a:ln w="9525" cap="flat" cmpd="sng" algn="ctr">
            <a:solidFill>
              <a:srgbClr val="FFB348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4" grpId="0" animBg="1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212008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2" name="Hộp Văn bản 51">
            <a:extLst>
              <a:ext uri="{FF2B5EF4-FFF2-40B4-BE49-F238E27FC236}">
                <a16:creationId xmlns:a16="http://schemas.microsoft.com/office/drawing/2014/main" id="{7FF8CF59-02F4-456F-A3E0-EA53AA186A6B}"/>
              </a:ext>
            </a:extLst>
          </p:cNvPr>
          <p:cNvSpPr txBox="1"/>
          <p:nvPr/>
        </p:nvSpPr>
        <p:spPr>
          <a:xfrm>
            <a:off x="1314450" y="2918837"/>
            <a:ext cx="7802881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 bảo em sắp 6 đĩa cam, mỗi đĩa để 6 quả. Tổng có  6 x 6 = 36 quả cam.</a:t>
            </a:r>
            <a:endParaRPr lang="en-US" sz="36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3586" y="1245870"/>
            <a:ext cx="276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691100" y="3714076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4269587" y="3714076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7922415" y="3724552"/>
            <a:ext cx="413623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32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713472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8400" y="1030850"/>
            <a:ext cx="1553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AF5DF-6EF4-4B9A-828D-880FC67DE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69" y="2023966"/>
            <a:ext cx="6515692" cy="2109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07DD3-34E0-49FC-8337-0BB55B7EB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8" y="4011329"/>
            <a:ext cx="190821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18974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11898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345</Words>
  <Application>Microsoft Office PowerPoint</Application>
  <PresentationFormat>Widescreen</PresentationFormat>
  <Paragraphs>69</Paragraphs>
  <Slides>19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Times New Roman</vt:lpstr>
      <vt:lpstr>字魂107号-萌趣欢乐体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Luong Y</cp:lastModifiedBy>
  <cp:revision>12</cp:revision>
  <dcterms:created xsi:type="dcterms:W3CDTF">2022-09-07T04:35:41Z</dcterms:created>
  <dcterms:modified xsi:type="dcterms:W3CDTF">2022-09-22T03:58:50Z</dcterms:modified>
</cp:coreProperties>
</file>