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865313" y="4095026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N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189325" y="3720104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189326" y="114100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71" y="287002"/>
            <a:ext cx="4164097" cy="39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5819332" y="2193190"/>
            <a:ext cx="1776589" cy="17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B6A3864-8DA2-4F32-8450-775F52C50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91876"/>
              </p:ext>
            </p:extLst>
          </p:nvPr>
        </p:nvGraphicFramePr>
        <p:xfrm>
          <a:off x="1583355" y="4367491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A0B90EC2-3DB7-47AF-B151-2E2D4586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972" y="4221728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2565" y="2557107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079937" y="982789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nét móc ngược trái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6752020" y="3253928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 là nét thẳng xiên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6752020" y="4392793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3 là nét móc xuôi phải hơi nghiêng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id="{73418CA1-2144-481A-B0E6-39EC16B46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2" y="407266"/>
            <a:ext cx="5945187" cy="55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7820690" y="3084491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id="{1A2AFE10-DE96-4564-99DD-6CB13643E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11"/>
          <a:stretch/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863118" y="286965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7" y="2380412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281" y="3065334"/>
            <a:ext cx="958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…;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95320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366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299" y="2582533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54" y="5113239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617311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345846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(NĀ),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tō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(lƟ)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l, h, y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133" y="349049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82" y="28298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63DF5EA8-3F22-4174-A43B-3C16CBCE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53342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5731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368</Words>
  <Application>Microsoft Office PowerPoint</Application>
  <PresentationFormat>Widescreen</PresentationFormat>
  <Paragraphs>39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170</cp:revision>
  <dcterms:created xsi:type="dcterms:W3CDTF">2021-05-29T04:52:35Z</dcterms:created>
  <dcterms:modified xsi:type="dcterms:W3CDTF">2021-07-04T17:21:53Z</dcterms:modified>
</cp:coreProperties>
</file>