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766" r:id="rId2"/>
  </p:sldMasterIdLst>
  <p:notesMasterIdLst>
    <p:notesMasterId r:id="rId18"/>
  </p:notesMasterIdLst>
  <p:sldIdLst>
    <p:sldId id="420" r:id="rId3"/>
    <p:sldId id="257" r:id="rId4"/>
    <p:sldId id="413" r:id="rId5"/>
    <p:sldId id="414" r:id="rId6"/>
    <p:sldId id="259" r:id="rId7"/>
    <p:sldId id="260" r:id="rId8"/>
    <p:sldId id="261" r:id="rId9"/>
    <p:sldId id="415" r:id="rId10"/>
    <p:sldId id="404" r:id="rId11"/>
    <p:sldId id="416" r:id="rId12"/>
    <p:sldId id="412" r:id="rId13"/>
    <p:sldId id="401" r:id="rId14"/>
    <p:sldId id="418" r:id="rId15"/>
    <p:sldId id="385" r:id="rId16"/>
    <p:sldId id="419" r:id="rId17"/>
  </p:sldIdLst>
  <p:sldSz cx="12192000" cy="6858000"/>
  <p:notesSz cx="6858000" cy="9144000"/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0000FF"/>
    <a:srgbClr val="000066"/>
    <a:srgbClr val="006600"/>
    <a:srgbClr val="2DD73B"/>
    <a:srgbClr val="FFFF00"/>
    <a:srgbClr val="00FF00"/>
    <a:srgbClr val="FF66CC"/>
    <a:srgbClr val="FCD5B5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73" d="100"/>
          <a:sy n="73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454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F17437F-A320-41AE-8AEE-03388B65FC54}" type="datetime1">
              <a:rPr lang="en-US" smtClean="0"/>
              <a:t>23/11/2022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2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45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04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217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944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452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3056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706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28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13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550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266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337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309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785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7545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869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9179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619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046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52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237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561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39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0120978-7883-4BF6-87CC-AD0B93883DA2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797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231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196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20401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B4B02F0-F2C7-48EC-91D7-004023638FD2}"/>
              </a:ext>
            </a:extLst>
          </p:cNvPr>
          <p:cNvSpPr/>
          <p:nvPr userDrawn="1"/>
        </p:nvSpPr>
        <p:spPr>
          <a:xfrm>
            <a:off x="11270673" y="91440"/>
            <a:ext cx="1007225" cy="143810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975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772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793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733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0120978-7883-4BF6-87CC-AD0B93883DA2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FB510D5-D816-4CF0-B36D-87EB687A3271}"/>
              </a:ext>
            </a:extLst>
          </p:cNvPr>
          <p:cNvSpPr/>
          <p:nvPr userDrawn="1"/>
        </p:nvSpPr>
        <p:spPr>
          <a:xfrm>
            <a:off x="11270673" y="91440"/>
            <a:ext cx="1007225" cy="143810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919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128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C316804-2D31-4AE5-82F9-04BDACCF9A99}"/>
              </a:ext>
            </a:extLst>
          </p:cNvPr>
          <p:cNvSpPr/>
          <p:nvPr userDrawn="1"/>
        </p:nvSpPr>
        <p:spPr>
          <a:xfrm>
            <a:off x="11270673" y="91440"/>
            <a:ext cx="1007225" cy="143810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65789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A6DE69D-A7EE-4D55-AB83-E9E0448BC2CC}" type="datetime1">
              <a:rPr lang="en-US" smtClean="0"/>
              <a:t>23/11/2022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31BAB4-56E3-487E-AEAB-FF12E9AF418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C808EF-EF87-44C5-B024-24E20720B52A}"/>
              </a:ext>
            </a:extLst>
          </p:cNvPr>
          <p:cNvSpPr/>
          <p:nvPr userDrawn="1"/>
        </p:nvSpPr>
        <p:spPr>
          <a:xfrm>
            <a:off x="11270673" y="91440"/>
            <a:ext cx="1007225" cy="143810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352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C80F2DC-882D-4575-9281-AA5E2362841F}" type="datetime1">
              <a:rPr lang="en-US" smtClean="0"/>
              <a:t>23/11/2022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561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F17437F-A320-41AE-8AEE-03388B65FC54}" type="datetime1">
              <a:rPr lang="en-US" smtClean="0"/>
              <a:t>23/11/2022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3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A6DE69D-A7EE-4D55-AB83-E9E0448BC2CC}" type="datetime1">
              <a:rPr lang="en-US" smtClean="0"/>
              <a:t>23/11/2022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31BAB4-56E3-487E-AEAB-FF12E9AF418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025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71798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92950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26847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90492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99910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81317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90812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34898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1096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789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C80F2DC-882D-4575-9281-AA5E2362841F}" type="datetime1">
              <a:rPr lang="en-US" smtClean="0"/>
              <a:t>23/11/2022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337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1058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0961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81783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16359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09618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51786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02895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33602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87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665" r:id="rId11"/>
    <p:sldLayoutId id="2147483747" r:id="rId12"/>
    <p:sldLayoutId id="2147483746" r:id="rId13"/>
    <p:sldLayoutId id="2147483745" r:id="rId14"/>
    <p:sldLayoutId id="2147483744" r:id="rId15"/>
    <p:sldLayoutId id="2147483743" r:id="rId16"/>
    <p:sldLayoutId id="2147483742" r:id="rId17"/>
    <p:sldLayoutId id="2147483741" r:id="rId18"/>
    <p:sldLayoutId id="2147483739" r:id="rId19"/>
    <p:sldLayoutId id="2147483738" r:id="rId20"/>
    <p:sldLayoutId id="2147483736" r:id="rId21"/>
    <p:sldLayoutId id="2147483735" r:id="rId22"/>
    <p:sldLayoutId id="2147483734" r:id="rId23"/>
    <p:sldLayoutId id="2147483732" r:id="rId24"/>
    <p:sldLayoutId id="2147483731" r:id="rId25"/>
    <p:sldLayoutId id="2147483730" r:id="rId26"/>
    <p:sldLayoutId id="2147483729" r:id="rId27"/>
    <p:sldLayoutId id="2147483728" r:id="rId28"/>
    <p:sldLayoutId id="2147483727" r:id="rId29"/>
    <p:sldLayoutId id="2147483726" r:id="rId30"/>
    <p:sldLayoutId id="2147483725" r:id="rId31"/>
    <p:sldLayoutId id="2147483724" r:id="rId32"/>
    <p:sldLayoutId id="2147483723" r:id="rId33"/>
    <p:sldLayoutId id="2147483722" r:id="rId34"/>
    <p:sldLayoutId id="2147483721" r:id="rId35"/>
    <p:sldLayoutId id="2147483720" r:id="rId36"/>
    <p:sldLayoutId id="2147483719" r:id="rId37"/>
    <p:sldLayoutId id="2147483718" r:id="rId38"/>
    <p:sldLayoutId id="2147483717" r:id="rId39"/>
    <p:sldLayoutId id="2147483716" r:id="rId40"/>
    <p:sldLayoutId id="2147483715" r:id="rId41"/>
    <p:sldLayoutId id="2147483714" r:id="rId42"/>
    <p:sldLayoutId id="2147483713" r:id="rId43"/>
    <p:sldLayoutId id="2147483712" r:id="rId44"/>
    <p:sldLayoutId id="2147483711" r:id="rId45"/>
    <p:sldLayoutId id="2147483710" r:id="rId46"/>
    <p:sldLayoutId id="2147483709" r:id="rId47"/>
    <p:sldLayoutId id="2147483708" r:id="rId48"/>
    <p:sldLayoutId id="2147483707" r:id="rId49"/>
    <p:sldLayoutId id="2147483706" r:id="rId50"/>
    <p:sldLayoutId id="2147483705" r:id="rId51"/>
    <p:sldLayoutId id="2147483704" r:id="rId52"/>
    <p:sldLayoutId id="2147483703" r:id="rId53"/>
    <p:sldLayoutId id="2147483702" r:id="rId54"/>
    <p:sldLayoutId id="2147483701" r:id="rId55"/>
    <p:sldLayoutId id="2147483700" r:id="rId56"/>
    <p:sldLayoutId id="2147483699" r:id="rId57"/>
    <p:sldLayoutId id="2147483698" r:id="rId58"/>
    <p:sldLayoutId id="2147483697" r:id="rId59"/>
    <p:sldLayoutId id="2147483696" r:id="rId60"/>
    <p:sldLayoutId id="2147483667" r:id="rId61"/>
    <p:sldLayoutId id="2147483668" r:id="rId62"/>
    <p:sldLayoutId id="2147483669" r:id="rId63"/>
    <p:sldLayoutId id="2147483670" r:id="rId64"/>
    <p:sldLayoutId id="2147483671" r:id="rId65"/>
    <p:sldLayoutId id="2147483672" r:id="rId66"/>
    <p:sldLayoutId id="2147483673" r:id="rId67"/>
    <p:sldLayoutId id="2147483674" r:id="rId68"/>
    <p:sldLayoutId id="2147483755" r:id="rId6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4288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  <p:sldLayoutId id="2147483788" r:id="rId22"/>
    <p:sldLayoutId id="2147483789" r:id="rId23"/>
    <p:sldLayoutId id="2147483790" r:id="rId24"/>
    <p:sldLayoutId id="2147483791" r:id="rId25"/>
    <p:sldLayoutId id="2147483792" r:id="rId26"/>
    <p:sldLayoutId id="2147483793" r:id="rId27"/>
    <p:sldLayoutId id="2147483794" r:id="rId28"/>
    <p:sldLayoutId id="2147483795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3.wdp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5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gif"/><Relationship Id="rId10" Type="http://schemas.openxmlformats.org/officeDocument/2006/relationships/image" Target="../media/image16.png"/><Relationship Id="rId4" Type="http://schemas.openxmlformats.org/officeDocument/2006/relationships/image" Target="../media/image10.gif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gif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gif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openxmlformats.org/officeDocument/2006/relationships/image" Target="../media/image2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3.gif"/><Relationship Id="rId15" Type="http://schemas.openxmlformats.org/officeDocument/2006/relationships/image" Target="../media/image12.gif"/><Relationship Id="rId10" Type="http://schemas.openxmlformats.org/officeDocument/2006/relationships/image" Target="../media/image19.png"/><Relationship Id="rId4" Type="http://schemas.openxmlformats.org/officeDocument/2006/relationships/image" Target="../media/image10.gif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gif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12.gif"/><Relationship Id="rId2" Type="http://schemas.openxmlformats.org/officeDocument/2006/relationships/image" Target="../media/image8.PNG"/><Relationship Id="rId16" Type="http://schemas.openxmlformats.org/officeDocument/2006/relationships/image" Target="../media/image26.jp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gif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0.gi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gif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openxmlformats.org/officeDocument/2006/relationships/image" Target="../media/image27.png"/><Relationship Id="rId2" Type="http://schemas.openxmlformats.org/officeDocument/2006/relationships/image" Target="../media/image8.PNG"/><Relationship Id="rId16" Type="http://schemas.openxmlformats.org/officeDocument/2006/relationships/image" Target="../media/image12.gif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3.gif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10.gif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12.gif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8290B9B-78D3-47BF-8F38-E7F0A7E7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18" y="2074433"/>
            <a:ext cx="12081164" cy="1655762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SzPts val="990"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13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ts val="990"/>
            </a:pPr>
            <a:r>
              <a:rPr lang="en-US" sz="5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38: Ki</a:t>
            </a:r>
            <a:r>
              <a:rPr lang="vi-VN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–</a:t>
            </a:r>
            <a:r>
              <a:rPr lang="vi-VN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lô</a:t>
            </a:r>
            <a:r>
              <a:rPr lang="vi-VN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–</a:t>
            </a:r>
            <a:r>
              <a:rPr lang="vi-VN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gram (</a:t>
            </a:r>
            <a:r>
              <a:rPr lang="vi-VN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</a:t>
            </a:r>
            <a:r>
              <a:rPr lang="en-US" sz="5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iết</a:t>
            </a:r>
            <a:r>
              <a:rPr lang="en-US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vi-VN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2</a:t>
            </a:r>
            <a:r>
              <a:rPr lang="en-US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62484" y="182688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all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</a:t>
            </a:r>
            <a:r>
              <a:rPr kumimoji="0" lang="en-US" sz="3600" b="0" i="0" u="none" strike="noStrike" kern="0" cap="all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820090" y="827528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057045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3403392" y="471904"/>
            <a:ext cx="5385214" cy="706942"/>
            <a:chOff x="-3369817" y="382608"/>
            <a:chExt cx="5289890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3369817" y="382608"/>
              <a:ext cx="5289890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3288618" y="428047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C45064D-ECF1-4187-A093-4FAEFC9D48BC}"/>
              </a:ext>
            </a:extLst>
          </p:cNvPr>
          <p:cNvGrpSpPr/>
          <p:nvPr/>
        </p:nvGrpSpPr>
        <p:grpSpPr>
          <a:xfrm>
            <a:off x="1285320" y="1580222"/>
            <a:ext cx="9811768" cy="4323429"/>
            <a:chOff x="1622672" y="1899818"/>
            <a:chExt cx="8946655" cy="363625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7E3327D-246B-4F99-8D61-240203F9A0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4529"/>
            <a:stretch/>
          </p:blipFill>
          <p:spPr>
            <a:xfrm>
              <a:off x="1622672" y="1979720"/>
              <a:ext cx="8946655" cy="355635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5CDB43-C507-4C20-A454-43682A2D5C2E}"/>
                </a:ext>
              </a:extLst>
            </p:cNvPr>
            <p:cNvSpPr/>
            <p:nvPr/>
          </p:nvSpPr>
          <p:spPr>
            <a:xfrm>
              <a:off x="1828800" y="1899818"/>
              <a:ext cx="3986074" cy="3018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42617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3403392" y="471904"/>
            <a:ext cx="5385214" cy="706942"/>
            <a:chOff x="-3369817" y="382608"/>
            <a:chExt cx="5289890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3369817" y="382608"/>
              <a:ext cx="5289890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3288618" y="428047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783A9FB1-19E8-403A-8BD5-BDD8F2345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758442"/>
              </p:ext>
            </p:extLst>
          </p:nvPr>
        </p:nvGraphicFramePr>
        <p:xfrm>
          <a:off x="2049754" y="2302991"/>
          <a:ext cx="8496918" cy="318708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98968">
                  <a:extLst>
                    <a:ext uri="{9D8B030D-6E8A-4147-A177-3AD203B41FA5}">
                      <a16:colId xmlns:a16="http://schemas.microsoft.com/office/drawing/2014/main" val="1833189253"/>
                    </a:ext>
                  </a:extLst>
                </a:gridCol>
                <a:gridCol w="2876365">
                  <a:extLst>
                    <a:ext uri="{9D8B030D-6E8A-4147-A177-3AD203B41FA5}">
                      <a16:colId xmlns:a16="http://schemas.microsoft.com/office/drawing/2014/main" val="267785459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23420404"/>
                    </a:ext>
                  </a:extLst>
                </a:gridCol>
                <a:gridCol w="2192785">
                  <a:extLst>
                    <a:ext uri="{9D8B030D-6E8A-4147-A177-3AD203B41FA5}">
                      <a16:colId xmlns:a16="http://schemas.microsoft.com/office/drawing/2014/main" val="3197556696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endParaRPr lang="en-US" sz="2400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400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đoán</a:t>
                      </a:r>
                      <a:endParaRPr lang="en-US" sz="2400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cân</a:t>
                      </a:r>
                      <a:endParaRPr lang="en-US" sz="2400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86466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cặp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sách</a:t>
                      </a:r>
                      <a:endParaRPr lang="en-US" sz="2400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22869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98182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926466"/>
                  </a:ext>
                </a:extLst>
              </a:tr>
              <a:tr h="6267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94683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77EA5BB-E3EF-4EBC-ADF6-E8F6286901F8}"/>
              </a:ext>
            </a:extLst>
          </p:cNvPr>
          <p:cNvSpPr txBox="1"/>
          <p:nvPr/>
        </p:nvSpPr>
        <p:spPr>
          <a:xfrm>
            <a:off x="3048739" y="1448531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5CE74CA3-AF69-4D30-AD7D-D199FF50F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42068" y="4336075"/>
            <a:ext cx="1789197" cy="230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44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4A38C9-705E-4F43-9620-A9BAD34101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1" b="71820" l="4869" r="28652">
                        <a14:foregroundMark x1="26592" y1="7828" x2="26592" y2="7828"/>
                        <a14:foregroundMark x1="28745" y1="11350" x2="28745" y2="11350"/>
                        <a14:foregroundMark x1="25749" y1="6849" x2="25749" y2="6849"/>
                        <a14:foregroundMark x1="22659" y1="12329" x2="26779" y2="10372"/>
                        <a14:foregroundMark x1="27434" y1="4501" x2="27434" y2="4501"/>
                        <a14:foregroundMark x1="4869" y1="59295" x2="4869" y2="59295"/>
                        <a14:foregroundMark x1="5618" y1="71820" x2="5618" y2="71820"/>
                      </a14:backgroundRemoval>
                    </a14:imgEffect>
                  </a14:imgLayer>
                </a14:imgProps>
              </a:ext>
            </a:extLst>
          </a:blip>
          <a:srcRect l="3016" r="69832" b="24688"/>
          <a:stretch/>
        </p:blipFill>
        <p:spPr>
          <a:xfrm>
            <a:off x="804929" y="1561734"/>
            <a:ext cx="2279738" cy="302553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569FF48-7865-4146-9F46-D5473FA587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90" r="44809" b="48982"/>
          <a:stretch/>
        </p:blipFill>
        <p:spPr>
          <a:xfrm>
            <a:off x="4288174" y="1014250"/>
            <a:ext cx="1904266" cy="21321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D03FA84-C7D7-4483-A5B0-0FDE9D3546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579" b="95108" l="28371" r="59551">
                        <a14:foregroundMark x1="50375" y1="72603" x2="50375" y2="72603"/>
                        <a14:foregroundMark x1="47659" y1="64775" x2="53558" y2="77886"/>
                        <a14:foregroundMark x1="57959" y1="77495" x2="57959" y2="77495"/>
                        <a14:foregroundMark x1="59551" y1="77104" x2="59551" y2="77104"/>
                        <a14:foregroundMark x1="47378" y1="69080" x2="53558" y2="71820"/>
                        <a14:foregroundMark x1="28371" y1="78474" x2="28371" y2="78474"/>
                        <a14:foregroundMark x1="50749" y1="66732" x2="51873" y2="72603"/>
                        <a14:foregroundMark x1="41667" y1="95108" x2="41667" y2="95108"/>
                        <a14:foregroundMark x1="44288" y1="64579" x2="44288" y2="64579"/>
                      </a14:backgroundRemoval>
                    </a14:imgEffect>
                  </a14:imgLayer>
                </a14:imgProps>
              </a:ext>
            </a:extLst>
          </a:blip>
          <a:srcRect l="26709" t="62516" r="38685" b="1877"/>
          <a:stretch/>
        </p:blipFill>
        <p:spPr>
          <a:xfrm>
            <a:off x="2772170" y="4719782"/>
            <a:ext cx="2741891" cy="134985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594F8E3-BAD8-4FD4-9A70-6470B9971FF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02" b="36008" l="68633" r="96723">
                        <a14:foregroundMark x1="68633" y1="17613" x2="68633" y2="17613"/>
                        <a14:foregroundMark x1="90449" y1="30333" x2="90449" y2="30333"/>
                        <a14:foregroundMark x1="94476" y1="30528" x2="94476" y2="30528"/>
                        <a14:foregroundMark x1="80431" y1="36008" x2="80431" y2="36008"/>
                      </a14:backgroundRemoval>
                    </a14:imgEffect>
                  </a14:imgLayer>
                </a14:imgProps>
              </a:ext>
            </a:extLst>
          </a:blip>
          <a:srcRect l="67347" t="5768" b="61360"/>
          <a:stretch/>
        </p:blipFill>
        <p:spPr>
          <a:xfrm>
            <a:off x="7768525" y="1357482"/>
            <a:ext cx="3266982" cy="157356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7D41F9F-9A63-400A-AB8F-5EBBB147AC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337" b="90607" l="72191" r="92135">
                        <a14:foregroundMark x1="88015" y1="76712" x2="88015" y2="76712"/>
                        <a14:foregroundMark x1="87921" y1="72994" x2="87921" y2="77104"/>
                        <a14:foregroundMark x1="88764" y1="90802" x2="88764" y2="90802"/>
                        <a14:foregroundMark x1="87640" y1="53229" x2="87640" y2="53229"/>
                        <a14:foregroundMark x1="87640" y1="48337" x2="87547" y2="48924"/>
                        <a14:foregroundMark x1="72191" y1="62035" x2="72191" y2="62035"/>
                        <a14:foregroundMark x1="73221" y1="61644" x2="73221" y2="61644"/>
                        <a14:foregroundMark x1="74064" y1="73777" x2="74064" y2="73777"/>
                        <a14:foregroundMark x1="92041" y1="86301" x2="92041" y2="86301"/>
                      </a14:backgroundRemoval>
                    </a14:imgEffect>
                  </a14:imgLayer>
                </a14:imgProps>
              </a:ext>
            </a:extLst>
          </a:blip>
          <a:srcRect l="70364" t="45547" r="5235" b="5030"/>
          <a:stretch/>
        </p:blipFill>
        <p:spPr>
          <a:xfrm>
            <a:off x="8584262" y="3358271"/>
            <a:ext cx="2536389" cy="245798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CB1172E-8A8C-499D-AB89-F83DAE36CF1B}"/>
              </a:ext>
            </a:extLst>
          </p:cNvPr>
          <p:cNvGrpSpPr/>
          <p:nvPr/>
        </p:nvGrpSpPr>
        <p:grpSpPr>
          <a:xfrm>
            <a:off x="1478337" y="261652"/>
            <a:ext cx="9454270" cy="705776"/>
            <a:chOff x="-3369818" y="382607"/>
            <a:chExt cx="9096909" cy="79541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DC2A80B-6497-403E-B55F-881084DD9DD3}"/>
                </a:ext>
              </a:extLst>
            </p:cNvPr>
            <p:cNvSpPr/>
            <p:nvPr/>
          </p:nvSpPr>
          <p:spPr>
            <a:xfrm>
              <a:off x="-3369818" y="382607"/>
              <a:ext cx="9096909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loại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cuộc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C961312-717B-44F1-95C5-14177E7584FF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5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A25729DF-7AA1-4774-96A7-FD2158DFBBD1}"/>
              </a:ext>
            </a:extLst>
          </p:cNvPr>
          <p:cNvSpPr/>
          <p:nvPr/>
        </p:nvSpPr>
        <p:spPr>
          <a:xfrm>
            <a:off x="1438143" y="2703347"/>
            <a:ext cx="399495" cy="346230"/>
          </a:xfrm>
          <a:prstGeom prst="ellipse">
            <a:avLst/>
          </a:prstGeom>
          <a:solidFill>
            <a:srgbClr val="2DD73B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0C4BF00-8854-4511-AE5B-18EA2D7008A8}"/>
              </a:ext>
            </a:extLst>
          </p:cNvPr>
          <p:cNvSpPr/>
          <p:nvPr/>
        </p:nvSpPr>
        <p:spPr>
          <a:xfrm>
            <a:off x="4288174" y="2757934"/>
            <a:ext cx="399495" cy="346230"/>
          </a:xfrm>
          <a:prstGeom prst="ellipse">
            <a:avLst/>
          </a:prstGeom>
          <a:solidFill>
            <a:srgbClr val="2DD73B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E9785DC-EB5F-4A47-B557-13C0FC8472BD}"/>
              </a:ext>
            </a:extLst>
          </p:cNvPr>
          <p:cNvSpPr/>
          <p:nvPr/>
        </p:nvSpPr>
        <p:spPr>
          <a:xfrm>
            <a:off x="8842723" y="2883120"/>
            <a:ext cx="399495" cy="346230"/>
          </a:xfrm>
          <a:prstGeom prst="ellipse">
            <a:avLst/>
          </a:prstGeom>
          <a:solidFill>
            <a:srgbClr val="2DD73B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ED439C-9963-4733-9161-AB8089630E7A}"/>
              </a:ext>
            </a:extLst>
          </p:cNvPr>
          <p:cNvSpPr/>
          <p:nvPr/>
        </p:nvSpPr>
        <p:spPr>
          <a:xfrm>
            <a:off x="6438653" y="4076416"/>
            <a:ext cx="399495" cy="346230"/>
          </a:xfrm>
          <a:prstGeom prst="ellipse">
            <a:avLst/>
          </a:prstGeom>
          <a:solidFill>
            <a:srgbClr val="2DD73B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5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E6B8E4E-BBD0-4AAF-B673-14F70021A2C8}"/>
              </a:ext>
            </a:extLst>
          </p:cNvPr>
          <p:cNvSpPr/>
          <p:nvPr/>
        </p:nvSpPr>
        <p:spPr>
          <a:xfrm>
            <a:off x="2287490" y="5101797"/>
            <a:ext cx="399495" cy="346230"/>
          </a:xfrm>
          <a:prstGeom prst="ellipse">
            <a:avLst/>
          </a:prstGeom>
          <a:solidFill>
            <a:srgbClr val="2DD73B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1AA8487-4F3F-41BA-8E8B-6AFB3C34D1AF}"/>
              </a:ext>
            </a:extLst>
          </p:cNvPr>
          <p:cNvSpPr/>
          <p:nvPr/>
        </p:nvSpPr>
        <p:spPr>
          <a:xfrm>
            <a:off x="9402016" y="5141746"/>
            <a:ext cx="399495" cy="346230"/>
          </a:xfrm>
          <a:prstGeom prst="ellipse">
            <a:avLst/>
          </a:prstGeom>
          <a:solidFill>
            <a:srgbClr val="2DD73B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6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CD5447-8D50-4E0A-A5BE-5B103F5D9E22}"/>
              </a:ext>
            </a:extLst>
          </p:cNvPr>
          <p:cNvSpPr/>
          <p:nvPr/>
        </p:nvSpPr>
        <p:spPr>
          <a:xfrm>
            <a:off x="4058009" y="3236680"/>
            <a:ext cx="1904266" cy="346230"/>
          </a:xfrm>
          <a:prstGeom prst="round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Cân</a:t>
            </a:r>
            <a:r>
              <a:rPr lang="en-US" sz="2000" b="1" dirty="0"/>
              <a:t> </a:t>
            </a:r>
            <a:r>
              <a:rPr lang="en-US" sz="2000" b="1" dirty="0" err="1"/>
              <a:t>đồng</a:t>
            </a:r>
            <a:r>
              <a:rPr lang="en-US" sz="2000" b="1" dirty="0"/>
              <a:t> </a:t>
            </a:r>
            <a:r>
              <a:rPr lang="en-US" sz="2000" b="1" dirty="0" err="1"/>
              <a:t>hồ</a:t>
            </a:r>
            <a:endParaRPr lang="en-US" sz="2000" b="1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4283E8A5-54CE-48E5-BFB1-4E5355DE1B9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890" b="62081" l="59575" r="67115">
                        <a14:foregroundMark x1="63296" y1="35616" x2="63296" y2="35616"/>
                        <a14:foregroundMark x1="63296" y1="32485" x2="63390" y2="37769"/>
                        <a14:foregroundMark x1="63577" y1="54403" x2="64139" y2="62035"/>
                        <a14:foregroundMark x1="66105" y1="43836" x2="66105" y2="43836"/>
                        <a14:foregroundMark x1="65356" y1="41096" x2="65356" y2="41096"/>
                      </a14:backgroundRemoval>
                    </a14:imgEffect>
                  </a14:imgLayer>
                </a14:imgProps>
              </a:ext>
            </a:extLst>
          </a:blip>
          <a:srcRect l="58633" t="28116" r="31943" b="34145"/>
          <a:stretch/>
        </p:blipFill>
        <p:spPr>
          <a:xfrm>
            <a:off x="6638401" y="2853063"/>
            <a:ext cx="1342509" cy="2572399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E657026-3C0F-4134-93CB-DE48A5044591}"/>
              </a:ext>
            </a:extLst>
          </p:cNvPr>
          <p:cNvSpPr/>
          <p:nvPr/>
        </p:nvSpPr>
        <p:spPr>
          <a:xfrm>
            <a:off x="9450443" y="5726134"/>
            <a:ext cx="2200619" cy="346231"/>
          </a:xfrm>
          <a:prstGeom prst="round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Cân</a:t>
            </a:r>
            <a:r>
              <a:rPr lang="en-US" sz="2000" b="1" dirty="0"/>
              <a:t> </a:t>
            </a:r>
            <a:r>
              <a:rPr lang="en-US" sz="2000" b="1" dirty="0" err="1"/>
              <a:t>treo</a:t>
            </a:r>
            <a:r>
              <a:rPr lang="en-US" sz="2000" b="1" dirty="0"/>
              <a:t> </a:t>
            </a:r>
            <a:r>
              <a:rPr lang="en-US" sz="2000" b="1" dirty="0" err="1"/>
              <a:t>đòn</a:t>
            </a:r>
            <a:endParaRPr lang="en-US" sz="2000" b="1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96D9F701-2C51-4D1F-916F-6591DED1D963}"/>
              </a:ext>
            </a:extLst>
          </p:cNvPr>
          <p:cNvSpPr/>
          <p:nvPr/>
        </p:nvSpPr>
        <p:spPr>
          <a:xfrm>
            <a:off x="1210933" y="5673390"/>
            <a:ext cx="1904266" cy="346230"/>
          </a:xfrm>
          <a:prstGeom prst="round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cân</a:t>
            </a:r>
            <a:r>
              <a:rPr lang="en-US" sz="2000" b="1" dirty="0"/>
              <a:t> </a:t>
            </a:r>
            <a:r>
              <a:rPr lang="en-US" sz="2000" b="1" dirty="0" err="1"/>
              <a:t>sức</a:t>
            </a:r>
            <a:r>
              <a:rPr lang="en-US" sz="2000" b="1" dirty="0"/>
              <a:t> </a:t>
            </a:r>
            <a:r>
              <a:rPr lang="en-US" sz="2000" b="1" dirty="0" err="1"/>
              <a:t>khoẻ</a:t>
            </a:r>
            <a:r>
              <a:rPr lang="en-US" sz="2000" b="1" dirty="0"/>
              <a:t>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92F4ED0-E6BC-4441-B1C1-96F8051F310D}"/>
              </a:ext>
            </a:extLst>
          </p:cNvPr>
          <p:cNvSpPr/>
          <p:nvPr/>
        </p:nvSpPr>
        <p:spPr>
          <a:xfrm>
            <a:off x="676347" y="1281833"/>
            <a:ext cx="1416552" cy="346230"/>
          </a:xfrm>
          <a:prstGeom prst="round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cân</a:t>
            </a:r>
            <a:r>
              <a:rPr lang="en-US" sz="2000" b="1" dirty="0"/>
              <a:t> </a:t>
            </a:r>
            <a:r>
              <a:rPr lang="en-US" sz="2000" b="1" dirty="0" err="1"/>
              <a:t>bàn</a:t>
            </a:r>
            <a:endParaRPr lang="en-US" sz="2000" b="1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ED157EA-870B-4CDF-8576-304D700688BC}"/>
              </a:ext>
            </a:extLst>
          </p:cNvPr>
          <p:cNvSpPr/>
          <p:nvPr/>
        </p:nvSpPr>
        <p:spPr>
          <a:xfrm>
            <a:off x="6331815" y="5366658"/>
            <a:ext cx="2021678" cy="718951"/>
          </a:xfrm>
          <a:prstGeom prst="round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Cân</a:t>
            </a:r>
            <a:r>
              <a:rPr lang="en-US" sz="2000" b="1" dirty="0"/>
              <a:t> </a:t>
            </a:r>
            <a:r>
              <a:rPr lang="en-US" sz="2000" b="1" dirty="0" err="1"/>
              <a:t>treo</a:t>
            </a:r>
            <a:r>
              <a:rPr lang="en-US" sz="2000" b="1" dirty="0"/>
              <a:t> mi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cầm</a:t>
            </a:r>
            <a:r>
              <a:rPr lang="en-US" sz="2000" b="1" dirty="0"/>
              <a:t> </a:t>
            </a:r>
            <a:r>
              <a:rPr lang="en-US" sz="2000" b="1" dirty="0" err="1"/>
              <a:t>tay</a:t>
            </a:r>
            <a:endParaRPr lang="en-US" sz="2000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507EB31-300A-4807-AE57-11AEF226B11D}"/>
              </a:ext>
            </a:extLst>
          </p:cNvPr>
          <p:cNvSpPr/>
          <p:nvPr/>
        </p:nvSpPr>
        <p:spPr>
          <a:xfrm>
            <a:off x="10550752" y="1907197"/>
            <a:ext cx="1365515" cy="346231"/>
          </a:xfrm>
          <a:prstGeom prst="round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cân</a:t>
            </a:r>
            <a:r>
              <a:rPr lang="en-US" sz="2000" b="1" dirty="0"/>
              <a:t> </a:t>
            </a:r>
            <a:r>
              <a:rPr lang="en-US" sz="2000" b="1" dirty="0" err="1"/>
              <a:t>đĩa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2999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7" grpId="0" animBg="1"/>
      <p:bldP spid="46" grpId="0" animBg="1"/>
      <p:bldP spid="47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DD8165-5440-4DD7-B5F4-728CEE017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704F18-3472-4B35-B860-B54F6486601C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A0F60-9DC2-4BE7-9F9E-58F35803A83D}"/>
              </a:ext>
            </a:extLst>
          </p:cNvPr>
          <p:cNvSpPr txBox="1"/>
          <p:nvPr/>
        </p:nvSpPr>
        <p:spPr>
          <a:xfrm>
            <a:off x="2970970" y="3358894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376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DACC92-34EC-44C8-8DD1-089EB328E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1DB72DCA-A19B-4933-AB0D-2B5E148EE4E9}"/>
              </a:ext>
            </a:extLst>
          </p:cNvPr>
          <p:cNvSpPr txBox="1"/>
          <p:nvPr/>
        </p:nvSpPr>
        <p:spPr>
          <a:xfrm>
            <a:off x="3536494" y="2921189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2E0A85B-764E-4CF5-AFCD-90D182448D75}"/>
              </a:ext>
            </a:extLst>
          </p:cNvPr>
          <p:cNvSpPr/>
          <p:nvPr/>
        </p:nvSpPr>
        <p:spPr>
          <a:xfrm>
            <a:off x="11241247" y="117446"/>
            <a:ext cx="989901" cy="127512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7730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888C1C-70BE-40B7-8B71-D14976D343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0" t="3603" r="1308"/>
          <a:stretch/>
        </p:blipFill>
        <p:spPr>
          <a:xfrm>
            <a:off x="10094" y="450551"/>
            <a:ext cx="12133275" cy="64074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90" y="352727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-19115" y="467226"/>
            <a:ext cx="12211115" cy="2827841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67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859" y="3040203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33" y="1487269"/>
            <a:ext cx="2201038" cy="332046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6211" y="3355504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04766" y="4749393"/>
              <a:ext cx="894669" cy="471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</a:rPr>
                <a:t>3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4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899429" y="4643600"/>
              <a:ext cx="844589" cy="536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</a:rPr>
                <a:t> 1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740075" y="4643600"/>
              <a:ext cx="1002914" cy="536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</a:rPr>
                <a:t>2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42536" y="5337042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57431" y="4690576"/>
              <a:ext cx="366803" cy="498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</a:rPr>
                <a:t>4</a:t>
              </a:r>
              <a:endParaRPr lang="vi-VN" sz="28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738" y="1115584"/>
            <a:ext cx="3959807" cy="201797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241438" y="613274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881241" y="4625463"/>
              <a:ext cx="938296" cy="612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3kg</a:t>
              </a:r>
              <a:endParaRPr lang="vi-VN" sz="24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sp>
        <p:nvSpPr>
          <p:cNvPr id="53" name="Google Shape;189;p2">
            <a:extLst>
              <a:ext uri="{FF2B5EF4-FFF2-40B4-BE49-F238E27FC236}">
                <a16:creationId xmlns:a16="http://schemas.microsoft.com/office/drawing/2014/main" id="{D15E51E5-384F-4FF7-BA7C-46B0BACD90CD}"/>
              </a:ext>
            </a:extLst>
          </p:cNvPr>
          <p:cNvSpPr txBox="1"/>
          <p:nvPr/>
        </p:nvSpPr>
        <p:spPr>
          <a:xfrm>
            <a:off x="1695456" y="717868"/>
            <a:ext cx="564623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TRÒ</a:t>
            </a:r>
            <a:r>
              <a:rPr lang="en-US" sz="4400" b="1" i="0" u="none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CHƠI</a:t>
            </a:r>
            <a:r>
              <a:rPr lang="en-US" sz="4400" b="1" i="0" u="none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4400" b="1" i="0" u="none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CÁ</a:t>
            </a:r>
            <a:endParaRPr sz="4400" b="1" i="0" u="none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6746BE-3D72-4241-9A6A-A7CEE3AF54AF}"/>
              </a:ext>
            </a:extLst>
          </p:cNvPr>
          <p:cNvSpPr/>
          <p:nvPr/>
        </p:nvSpPr>
        <p:spPr>
          <a:xfrm>
            <a:off x="1216216" y="1956493"/>
            <a:ext cx="9115095" cy="235218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96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-1.17031 -0.01458 " pathEditMode="relative" rAng="0" ptsTypes="AA">
                                      <p:cBhvr>
                                        <p:cTn id="12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22222E-6 L 1.22643 0.01065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1.22644 0.01065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8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0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2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4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29185B26-64A9-43DC-AA42-71EEE3A1B2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0" t="3603" r="1308"/>
          <a:stretch/>
        </p:blipFill>
        <p:spPr>
          <a:xfrm>
            <a:off x="10094" y="450551"/>
            <a:ext cx="12133275" cy="64074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90" y="352727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-28763" y="420375"/>
            <a:ext cx="12220764" cy="2874692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67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859" y="3040203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33" y="1487269"/>
            <a:ext cx="2201038" cy="332046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6211" y="3355504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04766" y="4749393"/>
              <a:ext cx="894669" cy="471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</a:rPr>
                <a:t>1kg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4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899429" y="4643600"/>
              <a:ext cx="844589" cy="536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</a:rPr>
                <a:t>2kg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740075" y="4643600"/>
              <a:ext cx="1002914" cy="536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</a:rPr>
                <a:t>4kg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42536" y="5337042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57431" y="4690576"/>
              <a:ext cx="766895" cy="498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</a:rPr>
                <a:t>3kg</a:t>
              </a:r>
              <a:endParaRPr lang="vi-VN" sz="28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738" y="1115584"/>
            <a:ext cx="3959807" cy="201797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241438" y="613274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881241" y="4625463"/>
              <a:ext cx="938296" cy="612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3kg</a:t>
              </a:r>
              <a:endParaRPr lang="vi-VN" sz="24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1C17155A-EE68-4611-9FFF-9D347D35288B}"/>
              </a:ext>
            </a:extLst>
          </p:cNvPr>
          <p:cNvGrpSpPr/>
          <p:nvPr/>
        </p:nvGrpSpPr>
        <p:grpSpPr>
          <a:xfrm>
            <a:off x="278029" y="279973"/>
            <a:ext cx="1911977" cy="2310921"/>
            <a:chOff x="4101254" y="1118078"/>
            <a:chExt cx="4116818" cy="4621843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D2554AA-7602-4491-9820-310746E41B50}"/>
                </a:ext>
              </a:extLst>
            </p:cNvPr>
            <p:cNvGrpSpPr/>
            <p:nvPr/>
          </p:nvGrpSpPr>
          <p:grpSpPr>
            <a:xfrm>
              <a:off x="4101254" y="1118078"/>
              <a:ext cx="4116818" cy="4621843"/>
              <a:chOff x="3246120" y="1549387"/>
              <a:chExt cx="4116818" cy="4621843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58991331-7BFD-4A3E-8B2B-4A4007293C58}"/>
                  </a:ext>
                </a:extLst>
              </p:cNvPr>
              <p:cNvGrpSpPr/>
              <p:nvPr/>
            </p:nvGrpSpPr>
            <p:grpSpPr>
              <a:xfrm>
                <a:off x="3870960" y="2489200"/>
                <a:ext cx="3491978" cy="3682030"/>
                <a:chOff x="3870960" y="2489200"/>
                <a:chExt cx="3491978" cy="3682030"/>
              </a:xfrm>
            </p:grpSpPr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97654F36-BC16-48B1-AF1A-68C402DCAC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8"/>
                <a:srcRect t="37218"/>
                <a:stretch/>
              </p:blipFill>
              <p:spPr>
                <a:xfrm>
                  <a:off x="3870960" y="2727960"/>
                  <a:ext cx="3491978" cy="3443270"/>
                </a:xfrm>
                <a:prstGeom prst="rect">
                  <a:avLst/>
                </a:prstGeom>
              </p:spPr>
            </p:pic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13BDD405-5D8A-4E27-8146-C3044886482D}"/>
                    </a:ext>
                  </a:extLst>
                </p:cNvPr>
                <p:cNvSpPr/>
                <p:nvPr/>
              </p:nvSpPr>
              <p:spPr>
                <a:xfrm>
                  <a:off x="4540834" y="2489200"/>
                  <a:ext cx="2048934" cy="6773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/>
                </a:p>
              </p:txBody>
            </p:sp>
          </p:grp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06260591-07C9-41AE-A59D-4F9C03FCA7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9537" b="89646" l="4235" r="96254">
                            <a14:foregroundMark x1="7003" y1="63488" x2="7003" y2="63488"/>
                            <a14:foregroundMark x1="6189" y1="73569" x2="6189" y2="73569"/>
                            <a14:foregroundMark x1="5375" y1="62125" x2="5375" y2="62125"/>
                            <a14:foregroundMark x1="5049" y1="74932" x2="10098" y2="72207"/>
                            <a14:foregroundMark x1="4397" y1="63488" x2="4397" y2="63488"/>
                            <a14:foregroundMark x1="50163" y1="24251" x2="54397" y2="17439"/>
                            <a14:foregroundMark x1="39414" y1="36512" x2="48046" y2="28883"/>
                            <a14:foregroundMark x1="38436" y1="31063" x2="51466" y2="24523"/>
                            <a14:foregroundMark x1="51466" y1="24523" x2="51466" y2="24523"/>
                            <a14:foregroundMark x1="42834" y1="30245" x2="32736" y2="40054"/>
                            <a14:foregroundMark x1="90879" y1="72752" x2="90879" y2="72752"/>
                            <a14:foregroundMark x1="88599" y1="56131" x2="94951" y2="79019"/>
                            <a14:foregroundMark x1="96254" y1="81744" x2="96254" y2="81744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246120" y="1549387"/>
                <a:ext cx="4116818" cy="1920240"/>
              </a:xfrm>
              <a:prstGeom prst="rect">
                <a:avLst/>
              </a:prstGeom>
            </p:spPr>
          </p:pic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E2D4E64-1432-4CDA-B427-2469403BDE34}"/>
                </a:ext>
              </a:extLst>
            </p:cNvPr>
            <p:cNvCxnSpPr>
              <a:cxnSpLocks/>
            </p:cNvCxnSpPr>
            <p:nvPr/>
          </p:nvCxnSpPr>
          <p:spPr>
            <a:xfrm>
              <a:off x="6337403" y="4239010"/>
              <a:ext cx="554464" cy="163657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79EDFAE-9B6E-4688-B67A-F261CE796D79}"/>
                </a:ext>
              </a:extLst>
            </p:cNvPr>
            <p:cNvSpPr/>
            <p:nvPr/>
          </p:nvSpPr>
          <p:spPr>
            <a:xfrm>
              <a:off x="6320469" y="4165601"/>
              <a:ext cx="163657" cy="163657"/>
            </a:xfrm>
            <a:prstGeom prst="ellipse">
              <a:avLst/>
            </a:prstGeom>
            <a:solidFill>
              <a:srgbClr val="000066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56DDF74-B0B8-4634-B0CA-9542C15A265E}"/>
              </a:ext>
            </a:extLst>
          </p:cNvPr>
          <p:cNvSpPr txBox="1"/>
          <p:nvPr/>
        </p:nvSpPr>
        <p:spPr>
          <a:xfrm>
            <a:off x="2161267" y="979820"/>
            <a:ext cx="3528583" cy="954107"/>
          </a:xfrm>
          <a:prstGeom prst="rect">
            <a:avLst/>
          </a:prstGeom>
          <a:solidFill>
            <a:srgbClr val="006600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Con </a:t>
            </a:r>
            <a:r>
              <a:rPr lang="en-US" sz="2800" b="1" dirty="0" err="1">
                <a:solidFill>
                  <a:schemeClr val="bg1"/>
                </a:solidFill>
              </a:rPr>
              <a:t>cá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cân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nặng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mấy</a:t>
            </a:r>
            <a:r>
              <a:rPr lang="en-US" sz="2800" b="1" dirty="0">
                <a:solidFill>
                  <a:schemeClr val="bg1"/>
                </a:solidFill>
              </a:rPr>
              <a:t> ki-</a:t>
            </a:r>
            <a:r>
              <a:rPr lang="en-US" sz="2800" b="1" dirty="0" err="1">
                <a:solidFill>
                  <a:schemeClr val="bg1"/>
                </a:solidFill>
              </a:rPr>
              <a:t>lô</a:t>
            </a:r>
            <a:r>
              <a:rPr lang="en-US" sz="2800" b="1" dirty="0">
                <a:solidFill>
                  <a:schemeClr val="bg1"/>
                </a:solidFill>
              </a:rPr>
              <a:t>-gam?</a:t>
            </a:r>
            <a:endParaRPr lang="vi-V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5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-1.17031 -0.01458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22222E-6 L 1.22643 0.01065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1.22644 0.01065 " pathEditMode="relative" rAng="0" ptsTypes="AA">
                                      <p:cBhvr>
                                        <p:cTn id="10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2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4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16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8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E5503F2D-CA32-490A-A4F6-1D7605D20D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0" t="3603" r="1308"/>
          <a:stretch/>
        </p:blipFill>
        <p:spPr>
          <a:xfrm>
            <a:off x="10094" y="450551"/>
            <a:ext cx="12133275" cy="64074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420375"/>
            <a:ext cx="12192000" cy="2874692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67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86475" y="4675779"/>
              <a:ext cx="527823" cy="471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</a:rPr>
                <a:t>23</a:t>
              </a:r>
              <a:endParaRPr lang="vi-VN" sz="28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213200" y="3762832"/>
            <a:ext cx="1580751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777908" y="4731579"/>
              <a:ext cx="1064650" cy="504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0000FF"/>
                  </a:solidFill>
                </a:rPr>
                <a:t>13 kg</a:t>
              </a:r>
              <a:endParaRPr lang="vi-VN" sz="26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724986" y="4672572"/>
              <a:ext cx="1064650" cy="504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0000FF"/>
                  </a:solidFill>
                </a:rPr>
                <a:t>24 kg</a:t>
              </a:r>
              <a:endParaRPr lang="vi-VN" sz="26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75265" y="3429394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855464" y="4761606"/>
              <a:ext cx="989846" cy="469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0000FF"/>
                  </a:solidFill>
                </a:rPr>
                <a:t>23 kg</a:t>
              </a:r>
              <a:endParaRPr lang="vi-VN" sz="26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888502" y="4696645"/>
              <a:ext cx="1009794" cy="5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FF"/>
                  </a:solidFill>
                </a:rPr>
                <a:t>23kg</a:t>
              </a:r>
              <a:endParaRPr lang="vi-VN" sz="20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8CA3CE7-AFC8-4A5F-BB9F-E539BDD08525}"/>
              </a:ext>
            </a:extLst>
          </p:cNvPr>
          <p:cNvSpPr txBox="1"/>
          <p:nvPr/>
        </p:nvSpPr>
        <p:spPr>
          <a:xfrm>
            <a:off x="854367" y="1032919"/>
            <a:ext cx="4226210" cy="707886"/>
          </a:xfrm>
          <a:prstGeom prst="rect">
            <a:avLst/>
          </a:prstGeom>
          <a:solidFill>
            <a:srgbClr val="006600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17 kg + 6 kg = ?</a:t>
            </a:r>
            <a:endParaRPr lang="vi-VN" sz="4000" b="1" dirty="0">
              <a:solidFill>
                <a:schemeClr val="bg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3CB3B99-3A20-44F2-9F2F-62F6206F7F8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22222E-6 L 1.22643 0.01065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1.22644 0.01065 " pathEditMode="relative" rAng="0" ptsTypes="AA">
                                      <p:cBhvr>
                                        <p:cTn id="10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1.17031 -0.01458 " pathEditMode="relative" rAng="0" ptsTypes="AA">
                                      <p:cBhvr>
                                        <p:cTn id="12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4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6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5297A838-7A77-4D71-9069-1C44DE8548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0" t="3603" r="1308"/>
          <a:stretch/>
        </p:blipFill>
        <p:spPr>
          <a:xfrm>
            <a:off x="10094" y="450551"/>
            <a:ext cx="12133275" cy="64074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-26546" y="420375"/>
            <a:ext cx="12218546" cy="3243494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67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626" y="3043211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06" y="1480382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990018" y="4675779"/>
              <a:ext cx="725830" cy="471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</a:rPr>
                <a:t>4kg</a:t>
              </a:r>
              <a:endParaRPr lang="vi-VN" sz="28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3293130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945285" y="4643911"/>
              <a:ext cx="824850" cy="536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</a:rPr>
                <a:t>2kg</a:t>
              </a:r>
              <a:endParaRPr lang="vi-VN" sz="28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726017" y="4635140"/>
              <a:ext cx="1007957" cy="536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</a:rPr>
                <a:t>3kg</a:t>
              </a:r>
              <a:endParaRPr lang="vi-VN" sz="28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778411" y="3641113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79542" y="4665786"/>
              <a:ext cx="766895" cy="498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</a:rPr>
                <a:t>1kg</a:t>
              </a:r>
              <a:endParaRPr lang="vi-VN" sz="28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621" y="1220363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790999" y="4613273"/>
              <a:ext cx="1016101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b="1" dirty="0">
                  <a:solidFill>
                    <a:srgbClr val="0000FF"/>
                  </a:solidFill>
                </a:rPr>
                <a:t>1kg</a:t>
              </a:r>
              <a:endParaRPr lang="vi-VN" sz="2667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4728" y="1003328"/>
            <a:ext cx="3528583" cy="954107"/>
          </a:xfrm>
          <a:prstGeom prst="rect">
            <a:avLst/>
          </a:prstGeom>
          <a:solidFill>
            <a:srgbClr val="006600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3 </a:t>
            </a:r>
            <a:r>
              <a:rPr lang="en-US" sz="2800" b="1" dirty="0" err="1">
                <a:solidFill>
                  <a:schemeClr val="bg1"/>
                </a:solidFill>
              </a:rPr>
              <a:t>bắp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ngô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cân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nặng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mấy</a:t>
            </a:r>
            <a:r>
              <a:rPr lang="en-US" sz="2800" b="1" dirty="0">
                <a:solidFill>
                  <a:schemeClr val="bg1"/>
                </a:solidFill>
              </a:rPr>
              <a:t> ki-</a:t>
            </a:r>
            <a:r>
              <a:rPr lang="en-US" sz="2800" b="1" dirty="0" err="1">
                <a:solidFill>
                  <a:schemeClr val="bg1"/>
                </a:solidFill>
              </a:rPr>
              <a:t>lô</a:t>
            </a:r>
            <a:r>
              <a:rPr lang="en-US" sz="2800" b="1" dirty="0">
                <a:solidFill>
                  <a:schemeClr val="bg1"/>
                </a:solidFill>
              </a:rPr>
              <a:t>-gam?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F50622-74D0-4B0E-8DAD-55014DD2B69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9337" y="480301"/>
            <a:ext cx="1930526" cy="2610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02116BC-9979-48CC-AA83-F3B239AB42C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1.18841 0.05648 " pathEditMode="relative" rAng="0" ptsTypes="AA">
                                      <p:cBhvr>
                                        <p:cTn id="13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7" y="282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1.22644 0.01065 " pathEditMode="relative" rAng="0" ptsTypes="AA">
                                      <p:cBhvr>
                                        <p:cTn id="15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1.21875 0.16389 " pathEditMode="relative" rAng="0" ptsTypes="AA">
                                      <p:cBhvr>
                                        <p:cTn id="17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38" y="819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9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1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8" dur="4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06569C47-49B9-4969-8A47-15A2DABA51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0" t="3603" r="1308"/>
          <a:stretch/>
        </p:blipFill>
        <p:spPr>
          <a:xfrm>
            <a:off x="10094" y="450551"/>
            <a:ext cx="12133275" cy="64074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" y="420375"/>
            <a:ext cx="12227168" cy="2874692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67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923879" y="4768884"/>
              <a:ext cx="853016" cy="44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0000FF"/>
                  </a:solidFill>
                </a:rPr>
                <a:t>40kg</a:t>
              </a:r>
              <a:endParaRPr lang="vi-VN" sz="26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3293130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851403" y="4751389"/>
              <a:ext cx="1285100" cy="536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</a:rPr>
                <a:t>23kg</a:t>
              </a:r>
              <a:endParaRPr lang="vi-VN" sz="28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672869" y="3900109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826208" y="4699908"/>
              <a:ext cx="969387" cy="504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0000FF"/>
                  </a:solidFill>
                </a:rPr>
                <a:t>34kg</a:t>
              </a:r>
              <a:endParaRPr lang="vi-VN" sz="26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823882" y="5304844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882851" y="4752917"/>
              <a:ext cx="901277" cy="469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0000FF"/>
                  </a:solidFill>
                </a:rPr>
                <a:t>24kg</a:t>
              </a:r>
              <a:endParaRPr lang="vi-VN" sz="26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769653" y="4741041"/>
              <a:ext cx="1102320" cy="5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FF"/>
                  </a:solidFill>
                </a:rPr>
                <a:t>24 kg</a:t>
              </a:r>
              <a:endParaRPr lang="vi-VN" sz="20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98" y="2101369"/>
            <a:ext cx="880324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1B22329-39F2-4199-8505-0345921A5970}"/>
              </a:ext>
            </a:extLst>
          </p:cNvPr>
          <p:cNvSpPr txBox="1"/>
          <p:nvPr/>
        </p:nvSpPr>
        <p:spPr>
          <a:xfrm>
            <a:off x="818857" y="798860"/>
            <a:ext cx="4387011" cy="707886"/>
          </a:xfrm>
          <a:prstGeom prst="rect">
            <a:avLst/>
          </a:prstGeom>
          <a:solidFill>
            <a:srgbClr val="006600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32 kg – 8 kg = ?</a:t>
            </a:r>
            <a:endParaRPr lang="vi-VN" sz="4000" b="1" dirty="0">
              <a:solidFill>
                <a:schemeClr val="bg1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82AA694-553A-428E-AEF4-F3996B17A0C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26" y="3555086"/>
            <a:ext cx="2482924" cy="186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1.17031 -0.01458 " pathEditMode="relative" rAng="0" ptsTypes="AA">
                                      <p:cBhvr>
                                        <p:cTn id="6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1.18841 0.05648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7" y="28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1.22644 0.01088 " pathEditMode="relative" rAng="0" ptsTypes="AA">
                                      <p:cBhvr>
                                        <p:cTn id="10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1.26198 -0.10278 " pathEditMode="relative" rAng="0" ptsTypes="AA">
                                      <p:cBhvr>
                                        <p:cTn id="12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99" y="-51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4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53919 4.81481E-6 L 0.53919 0.01782 L 3.75E-6 0.01782 L 3.75E-6 4.81481E-6 Z " pathEditMode="relative" rAng="0" ptsTypes="AAAAA">
                                      <p:cBhvr>
                                        <p:cTn id="25" dur="4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7466EC-0AF7-4042-AAC3-9AFAC7DCC0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0" t="3603" r="1308"/>
          <a:stretch/>
        </p:blipFill>
        <p:spPr>
          <a:xfrm>
            <a:off x="10094" y="450551"/>
            <a:ext cx="12133275" cy="6407449"/>
          </a:xfrm>
          <a:prstGeom prst="rect">
            <a:avLst/>
          </a:prstGeom>
        </p:spPr>
      </p:pic>
      <p:sp>
        <p:nvSpPr>
          <p:cNvPr id="2" name="Rectangle 12">
            <a:extLst>
              <a:ext uri="{FF2B5EF4-FFF2-40B4-BE49-F238E27FC236}">
                <a16:creationId xmlns:a16="http://schemas.microsoft.com/office/drawing/2014/main" id="{490837BD-761C-40C8-BC3B-A200E0467B28}"/>
              </a:ext>
            </a:extLst>
          </p:cNvPr>
          <p:cNvSpPr/>
          <p:nvPr/>
        </p:nvSpPr>
        <p:spPr>
          <a:xfrm>
            <a:off x="1" y="450551"/>
            <a:ext cx="12227168" cy="2844516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67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859A7B-EC10-4748-8F8E-C4F3C8524B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BE2160-7B0D-4668-A462-91207D2748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B498BB-F1F5-4308-83EE-0B7F9765EC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C4CAF-61D6-4D2F-8A64-4F86B18764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89" b="93056" l="9897" r="91581">
                        <a14:foregroundMark x1="52290" y1="8889" x2="52290" y2="8889"/>
                        <a14:foregroundMark x1="91581" y1="43333" x2="91581" y2="43333"/>
                        <a14:foregroundMark x1="43722" y1="91111" x2="43722" y2="91111"/>
                        <a14:foregroundMark x1="57607" y1="91667" x2="57607" y2="91667"/>
                        <a14:foregroundMark x1="24520" y1="93056" x2="24520" y2="930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6061" y="768451"/>
            <a:ext cx="2482924" cy="2640628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C927FB77-8DB7-47BC-AE1A-523AB90BED14}"/>
              </a:ext>
            </a:extLst>
          </p:cNvPr>
          <p:cNvSpPr/>
          <p:nvPr/>
        </p:nvSpPr>
        <p:spPr>
          <a:xfrm>
            <a:off x="2606040" y="259080"/>
            <a:ext cx="3054227" cy="1539240"/>
          </a:xfrm>
          <a:prstGeom prst="cloudCallout">
            <a:avLst>
              <a:gd name="adj1" fmla="val 90440"/>
              <a:gd name="adj2" fmla="val 9035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Cảm</a:t>
            </a:r>
            <a:r>
              <a:rPr lang="en-US" sz="2400" b="1" dirty="0"/>
              <a:t> </a:t>
            </a:r>
            <a:r>
              <a:rPr lang="en-US" sz="2400" b="1" dirty="0" err="1"/>
              <a:t>ơn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thật</a:t>
            </a:r>
            <a:r>
              <a:rPr lang="en-US" sz="2400" b="1" dirty="0"/>
              <a:t> </a:t>
            </a:r>
            <a:r>
              <a:rPr lang="en-US" sz="2400" b="1" dirty="0" err="1"/>
              <a:t>nhiều</a:t>
            </a:r>
            <a:r>
              <a:rPr lang="en-US" sz="24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1122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8" dur="4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810C52-0D21-4DCB-9981-B652D9F1A2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577" b="31129"/>
          <a:stretch/>
        </p:blipFill>
        <p:spPr>
          <a:xfrm flipH="1">
            <a:off x="0" y="0"/>
            <a:ext cx="12192000" cy="6425967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5850184" y="2965933"/>
            <a:ext cx="5041712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8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7030A0"/>
          </a:solidFill>
        </a:ln>
      </a:spPr>
      <a:bodyPr rtlCol="0" anchor="ctr"/>
      <a:lstStyle>
        <a:defPPr algn="ctr">
          <a:defRPr sz="2400" b="1" dirty="0" smtClean="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4847</TotalTime>
  <Words>260</Words>
  <Application>Microsoft Office PowerPoint</Application>
  <PresentationFormat>Widescreen</PresentationFormat>
  <Paragraphs>75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UTM Avo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683</cp:revision>
  <dcterms:created xsi:type="dcterms:W3CDTF">2021-02-20T02:56:00Z</dcterms:created>
  <dcterms:modified xsi:type="dcterms:W3CDTF">2022-11-23T07:53:28Z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