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5"/>
  </p:notesMasterIdLst>
  <p:handoutMasterIdLst>
    <p:handoutMasterId r:id="rId16"/>
  </p:handoutMasterIdLst>
  <p:sldIdLst>
    <p:sldId id="465" r:id="rId2"/>
    <p:sldId id="257" r:id="rId3"/>
    <p:sldId id="406" r:id="rId4"/>
    <p:sldId id="399" r:id="rId5"/>
    <p:sldId id="580" r:id="rId6"/>
    <p:sldId id="413" r:id="rId7"/>
    <p:sldId id="404" r:id="rId8"/>
    <p:sldId id="402" r:id="rId9"/>
    <p:sldId id="401" r:id="rId10"/>
    <p:sldId id="581" r:id="rId11"/>
    <p:sldId id="411" r:id="rId12"/>
    <p:sldId id="385" r:id="rId13"/>
    <p:sldId id="270" r:id="rId14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FF00"/>
    <a:srgbClr val="000066"/>
    <a:srgbClr val="FFFFCC"/>
    <a:srgbClr val="00FF00"/>
    <a:srgbClr val="0000FF"/>
    <a:srgbClr val="2DD73B"/>
    <a:srgbClr val="FF66CC"/>
    <a:srgbClr val="006600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6E6A1E-9A04-4C91-8DB7-81F91566C8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5AF18-EBC8-44E2-8AB1-F785B9A151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79000-29FA-4506-A5BE-71DA44FEBE29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2909-372B-4E96-97F4-7B7FA884C2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9953E-9718-42FC-B0AE-B25985A47F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36517-A08E-4073-9EF9-12EEE2D42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22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CEDB4D0-5A2B-42C6-8D62-C80C1887333D}"/>
              </a:ext>
            </a:extLst>
          </p:cNvPr>
          <p:cNvSpPr/>
          <p:nvPr userDrawn="1"/>
        </p:nvSpPr>
        <p:spPr>
          <a:xfrm>
            <a:off x="11178988" y="152400"/>
            <a:ext cx="1111624" cy="128195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905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50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4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02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93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09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9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665" r:id="rId9"/>
    <p:sldLayoutId id="2147483747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39" r:id="rId17"/>
    <p:sldLayoutId id="2147483738" r:id="rId18"/>
    <p:sldLayoutId id="2147483736" r:id="rId19"/>
    <p:sldLayoutId id="2147483735" r:id="rId20"/>
    <p:sldLayoutId id="2147483734" r:id="rId21"/>
    <p:sldLayoutId id="2147483732" r:id="rId22"/>
    <p:sldLayoutId id="2147483731" r:id="rId23"/>
    <p:sldLayoutId id="214748375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wmf"/><Relationship Id="rId3" Type="http://schemas.openxmlformats.org/officeDocument/2006/relationships/control" Target="../activeX/activeX6.xml"/><Relationship Id="rId7" Type="http://schemas.openxmlformats.org/officeDocument/2006/relationships/image" Target="../media/image23.png"/><Relationship Id="rId12" Type="http://schemas.openxmlformats.org/officeDocument/2006/relationships/image" Target="../media/image32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31.wmf"/><Relationship Id="rId5" Type="http://schemas.openxmlformats.org/officeDocument/2006/relationships/control" Target="../activeX/activeX8.xml"/><Relationship Id="rId10" Type="http://schemas.openxmlformats.org/officeDocument/2006/relationships/image" Target="../media/image28.png"/><Relationship Id="rId4" Type="http://schemas.openxmlformats.org/officeDocument/2006/relationships/control" Target="../activeX/activeX7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37.png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ontrol" Target="../activeX/activeX2.xml"/><Relationship Id="rId7" Type="http://schemas.openxmlformats.org/officeDocument/2006/relationships/image" Target="../media/image24.png"/><Relationship Id="rId12" Type="http://schemas.openxmlformats.org/officeDocument/2006/relationships/image" Target="../media/image2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7.png"/><Relationship Id="rId4" Type="http://schemas.openxmlformats.org/officeDocument/2006/relationships/control" Target="../activeX/activeX3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56" y="100668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1" y="1580858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15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pt-BR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39: Lít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2552E-E0CC-49FB-9363-BCBA9A783E5F}"/>
              </a:ext>
            </a:extLst>
          </p:cNvPr>
          <p:cNvSpPr/>
          <p:nvPr/>
        </p:nvSpPr>
        <p:spPr>
          <a:xfrm>
            <a:off x="11060940" y="746999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1">
            <a:extLst>
              <a:ext uri="{FF2B5EF4-FFF2-40B4-BE49-F238E27FC236}">
                <a16:creationId xmlns:a16="http://schemas.microsoft.com/office/drawing/2014/main" id="{48711FE6-89B8-4FFB-A796-C2BFB77A0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A0619D-DC74-42E7-B4DE-1193261490D5}"/>
              </a:ext>
            </a:extLst>
          </p:cNvPr>
          <p:cNvGrpSpPr/>
          <p:nvPr/>
        </p:nvGrpSpPr>
        <p:grpSpPr>
          <a:xfrm>
            <a:off x="806744" y="2719322"/>
            <a:ext cx="5520809" cy="1983117"/>
            <a:chOff x="1138457" y="1775434"/>
            <a:chExt cx="5520809" cy="19831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9A1CA9-2897-452B-8ACF-67CA75826903}"/>
                </a:ext>
              </a:extLst>
            </p:cNvPr>
            <p:cNvGrpSpPr/>
            <p:nvPr/>
          </p:nvGrpSpPr>
          <p:grpSpPr>
            <a:xfrm>
              <a:off x="1439164" y="1856114"/>
              <a:ext cx="4907510" cy="1713374"/>
              <a:chOff x="671683" y="4561957"/>
              <a:chExt cx="3684321" cy="13049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86874F2-8F5C-48B6-B37F-ED93EB4BEC0B}"/>
                  </a:ext>
                </a:extLst>
              </p:cNvPr>
              <p:cNvSpPr/>
              <p:nvPr/>
            </p:nvSpPr>
            <p:spPr>
              <a:xfrm>
                <a:off x="671683" y="4561957"/>
                <a:ext cx="3684321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47CCBE-A7B0-4BD0-AC2A-0E21ABD883F2}"/>
                  </a:ext>
                </a:extLst>
              </p:cNvPr>
              <p:cNvSpPr txBox="1"/>
              <p:nvPr/>
            </p:nvSpPr>
            <p:spPr>
              <a:xfrm>
                <a:off x="1129594" y="4743403"/>
                <a:ext cx="2669058" cy="1031387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15 l + 5 l 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l + 3 l + 8 l = 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C01CD3-BFCE-468D-B473-33BDA89E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1138457" y="3041387"/>
              <a:ext cx="717164" cy="717164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2205F1-510D-4EBA-8E00-E53268149493}"/>
                </a:ext>
              </a:extLst>
            </p:cNvPr>
            <p:cNvSpPr/>
            <p:nvPr/>
          </p:nvSpPr>
          <p:spPr>
            <a:xfrm rot="1558595">
              <a:off x="6031532" y="1775434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4029504" y="678039"/>
            <a:ext cx="4388379" cy="755245"/>
            <a:chOff x="-3369818" y="382607"/>
            <a:chExt cx="4310700" cy="79541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68B11-2C54-4379-9ECC-2D097A196D1A}"/>
              </a:ext>
            </a:extLst>
          </p:cNvPr>
          <p:cNvGrpSpPr/>
          <p:nvPr/>
        </p:nvGrpSpPr>
        <p:grpSpPr>
          <a:xfrm>
            <a:off x="6270346" y="2650315"/>
            <a:ext cx="5244349" cy="2037156"/>
            <a:chOff x="1133999" y="1625772"/>
            <a:chExt cx="5244349" cy="20371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F964EA-E599-4DEC-AC77-8A8F3AED0A2D}"/>
                </a:ext>
              </a:extLst>
            </p:cNvPr>
            <p:cNvGrpSpPr/>
            <p:nvPr/>
          </p:nvGrpSpPr>
          <p:grpSpPr>
            <a:xfrm>
              <a:off x="1528898" y="1819275"/>
              <a:ext cx="4704235" cy="1713374"/>
              <a:chOff x="739051" y="4533900"/>
              <a:chExt cx="3531713" cy="130492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854AD1A9-8260-451B-8996-6A8AB5096B44}"/>
                  </a:ext>
                </a:extLst>
              </p:cNvPr>
              <p:cNvSpPr/>
              <p:nvPr/>
            </p:nvSpPr>
            <p:spPr>
              <a:xfrm>
                <a:off x="739051" y="4533900"/>
                <a:ext cx="3457141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DC4DAF-5AB1-46AE-8A7C-062B1E8E4AA1}"/>
                  </a:ext>
                </a:extLst>
              </p:cNvPr>
              <p:cNvSpPr txBox="1"/>
              <p:nvPr/>
            </p:nvSpPr>
            <p:spPr>
              <a:xfrm>
                <a:off x="907950" y="4759834"/>
                <a:ext cx="3362814" cy="1031387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22 l – 20 l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l – 2 l – 5 l = 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74B8A-BDF0-4402-A3A9-CE63CE41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1133999" y="3031140"/>
              <a:ext cx="679689" cy="631788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09683F-7F8D-4E72-A21D-FD1D3CEF374A}"/>
                </a:ext>
              </a:extLst>
            </p:cNvPr>
            <p:cNvSpPr/>
            <p:nvPr/>
          </p:nvSpPr>
          <p:spPr>
            <a:xfrm rot="1558595">
              <a:off x="5750614" y="1625772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FA1D36-CC44-4B1B-A330-3FC4D8CB1AB7}"/>
              </a:ext>
            </a:extLst>
          </p:cNvPr>
          <p:cNvSpPr txBox="1"/>
          <p:nvPr/>
        </p:nvSpPr>
        <p:spPr>
          <a:xfrm>
            <a:off x="3794362" y="1730801"/>
            <a:ext cx="1766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073AC5-2DD7-4421-8003-3799FA5A01FA}"/>
              </a:ext>
            </a:extLst>
          </p:cNvPr>
          <p:cNvSpPr txBox="1"/>
          <p:nvPr/>
        </p:nvSpPr>
        <p:spPr>
          <a:xfrm>
            <a:off x="5144742" y="1722961"/>
            <a:ext cx="2867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l + 5 l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E060EE-65FA-494A-A166-00ABF8C69910}"/>
              </a:ext>
            </a:extLst>
          </p:cNvPr>
          <p:cNvSpPr txBox="1"/>
          <p:nvPr/>
        </p:nvSpPr>
        <p:spPr>
          <a:xfrm>
            <a:off x="7325466" y="1718634"/>
            <a:ext cx="686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1C135D-6DF1-4ECE-A28D-A74356F6A3A3}"/>
              </a:ext>
            </a:extLst>
          </p:cNvPr>
          <p:cNvSpPr txBox="1"/>
          <p:nvPr/>
        </p:nvSpPr>
        <p:spPr>
          <a:xfrm>
            <a:off x="7845568" y="1730845"/>
            <a:ext cx="686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6" name="图片 3">
            <a:extLst>
              <a:ext uri="{FF2B5EF4-FFF2-40B4-BE49-F238E27FC236}">
                <a16:creationId xmlns:a16="http://schemas.microsoft.com/office/drawing/2014/main" id="{4FC7BDB3-5BA5-45B8-9C96-1F535DF14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8106" y="4494688"/>
            <a:ext cx="1493861" cy="192702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402" name="TextBox1" r:id="rId2" imgW="1095480" imgH="523800"/>
        </mc:Choice>
        <mc:Fallback>
          <p:control name="TextBox1" r:id="rId2" imgW="1095480" imgH="52380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96696893-8C8E-4924-9D22-9F7ED1FB36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66205" y="3080166"/>
                  <a:ext cx="1098353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03" name="TextBox2" r:id="rId3" imgW="1095480" imgH="523800"/>
        </mc:Choice>
        <mc:Fallback>
          <p:control name="TextBox2" r:id="rId3" imgW="1095480" imgH="5238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5B5EDD77-A37C-4603-BDAA-5368F6191A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56949" y="3734984"/>
                  <a:ext cx="1098353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04" name="TextBox3" r:id="rId4" imgW="1095480" imgH="523800"/>
        </mc:Choice>
        <mc:Fallback>
          <p:control name="TextBox3" r:id="rId4" imgW="1095480" imgH="5238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31299858-3DE6-4EE5-B3C6-8828D74562D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45348" y="3160470"/>
                  <a:ext cx="1098353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05" name="TextBox4" r:id="rId5" imgW="1095480" imgH="542880"/>
        </mc:Choice>
        <mc:Fallback>
          <p:control name="TextBox4" r:id="rId5" imgW="1095480" imgH="542880">
            <p:pic>
              <p:nvPicPr>
                <p:cNvPr id="2" name="TextBox4">
                  <a:extLst>
                    <a:ext uri="{FF2B5EF4-FFF2-40B4-BE49-F238E27FC236}">
                      <a16:creationId xmlns:a16="http://schemas.microsoft.com/office/drawing/2014/main" id="{08254FDD-C4D3-491D-8B90-C32CC24182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5348" y="3820146"/>
                  <a:ext cx="1098352" cy="54329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666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">
            <a:extLst>
              <a:ext uri="{FF2B5EF4-FFF2-40B4-BE49-F238E27FC236}">
                <a16:creationId xmlns:a16="http://schemas.microsoft.com/office/drawing/2014/main" id="{2210C19F-8574-41F3-98A4-315AF629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715944" y="421191"/>
            <a:ext cx="10992896" cy="1164863"/>
            <a:chOff x="-2991162" y="382607"/>
            <a:chExt cx="10798309" cy="127864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991162" y="382607"/>
              <a:ext cx="10798309" cy="1278642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52 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ô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algn="ctr"/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5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899879" y="695097"/>
              <a:ext cx="615094" cy="65366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412450-0A48-4491-A858-C7F635FB4CDF}"/>
              </a:ext>
            </a:extLst>
          </p:cNvPr>
          <p:cNvSpPr/>
          <p:nvPr/>
        </p:nvSpPr>
        <p:spPr>
          <a:xfrm>
            <a:off x="3399396" y="1787480"/>
            <a:ext cx="4747809" cy="1581150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52 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DF88C67-9E48-41E2-98F0-C59D4F5B5E07}"/>
              </a:ext>
            </a:extLst>
          </p:cNvPr>
          <p:cNvSpPr/>
          <p:nvPr/>
        </p:nvSpPr>
        <p:spPr>
          <a:xfrm>
            <a:off x="4825719" y="2876015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CF887D-752E-44DB-91E8-4A3B6BD18FD4}"/>
              </a:ext>
            </a:extLst>
          </p:cNvPr>
          <p:cNvSpPr txBox="1"/>
          <p:nvPr/>
        </p:nvSpPr>
        <p:spPr>
          <a:xfrm>
            <a:off x="4120195" y="3597065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BD4B0-9A2D-423B-B36D-9E5CDBCB3ABF}"/>
              </a:ext>
            </a:extLst>
          </p:cNvPr>
          <p:cNvSpPr txBox="1"/>
          <p:nvPr/>
        </p:nvSpPr>
        <p:spPr>
          <a:xfrm>
            <a:off x="4600645" y="4836812"/>
            <a:ext cx="402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– 30 = 22 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4C05DC-1917-4000-AC99-7465BB247D69}"/>
              </a:ext>
            </a:extLst>
          </p:cNvPr>
          <p:cNvSpPr txBox="1"/>
          <p:nvPr/>
        </p:nvSpPr>
        <p:spPr>
          <a:xfrm>
            <a:off x="5442999" y="5437871"/>
            <a:ext cx="4471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22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7CCAC3-8BEE-42DC-B42A-19B988F4936C}"/>
              </a:ext>
            </a:extLst>
          </p:cNvPr>
          <p:cNvSpPr txBox="1"/>
          <p:nvPr/>
        </p:nvSpPr>
        <p:spPr>
          <a:xfrm>
            <a:off x="2416697" y="4151543"/>
            <a:ext cx="6965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975D6347-20A5-472B-9AC1-8DCE1FA9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14237" y="4128811"/>
            <a:ext cx="1789197" cy="2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F809043-14E7-44C2-BE80-71EF39EA67D1}"/>
              </a:ext>
            </a:extLst>
          </p:cNvPr>
          <p:cNvGrpSpPr/>
          <p:nvPr/>
        </p:nvGrpSpPr>
        <p:grpSpPr>
          <a:xfrm>
            <a:off x="0" y="431515"/>
            <a:ext cx="12192000" cy="6426485"/>
            <a:chOff x="0" y="530687"/>
            <a:chExt cx="12192086" cy="58971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2009F3-C6F7-4BB9-9A1B-8BCD0B20B6B9}"/>
                </a:ext>
              </a:extLst>
            </p:cNvPr>
            <p:cNvSpPr/>
            <p:nvPr/>
          </p:nvSpPr>
          <p:spPr>
            <a:xfrm>
              <a:off x="86" y="530687"/>
              <a:ext cx="12192000" cy="5357648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9283AC-E4D7-4B89-B9C1-03AB0288C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88334"/>
              <a:ext cx="12192086" cy="53952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47F6C9-A501-4B6B-92B9-779258E07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26" y="1054223"/>
            <a:ext cx="10707147" cy="4749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2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2C758-7F29-4458-9B65-B3EEB725A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232954" y="3287730"/>
            <a:ext cx="70758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5855B1-B096-4CC3-9F15-15851EC5B209}"/>
              </a:ext>
            </a:extLst>
          </p:cNvPr>
          <p:cNvGrpSpPr/>
          <p:nvPr/>
        </p:nvGrpSpPr>
        <p:grpSpPr>
          <a:xfrm>
            <a:off x="0" y="0"/>
            <a:ext cx="12224327" cy="6427862"/>
            <a:chOff x="0" y="494102"/>
            <a:chExt cx="12224327" cy="59337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CE5B1F-3DD7-44CB-A0DA-D31FB4CDA135}"/>
                </a:ext>
              </a:extLst>
            </p:cNvPr>
            <p:cNvSpPr/>
            <p:nvPr/>
          </p:nvSpPr>
          <p:spPr>
            <a:xfrm>
              <a:off x="0" y="494102"/>
              <a:ext cx="12192000" cy="4874800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7DA1E1-C681-4D29-A3A4-5A84B67828B7}"/>
                </a:ext>
              </a:extLst>
            </p:cNvPr>
            <p:cNvGrpSpPr/>
            <p:nvPr/>
          </p:nvGrpSpPr>
          <p:grpSpPr>
            <a:xfrm>
              <a:off x="0" y="5368902"/>
              <a:ext cx="12224327" cy="1058960"/>
              <a:chOff x="-32326" y="5368902"/>
              <a:chExt cx="12256653" cy="105896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75B3879-1B7C-4A51-B370-33F006B4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6" y="5888334"/>
                <a:ext cx="12224326" cy="539528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28ACA6B-3AAC-4E18-B1A5-999FE9F8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5" y="5368902"/>
                <a:ext cx="12256652" cy="539528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4AE5AD7-39E2-4F30-9142-6149140FD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3" b="97899" l="2874" r="94828">
                        <a14:foregroundMark x1="50575" y1="6303" x2="50575" y2="6303"/>
                        <a14:foregroundMark x1="91379" y1="29832" x2="91379" y2="29832"/>
                        <a14:foregroundMark x1="95977" y1="34034" x2="95977" y2="34034"/>
                        <a14:foregroundMark x1="10920" y1="31933" x2="10920" y2="31933"/>
                        <a14:foregroundMark x1="2874" y1="35294" x2="2874" y2="35294"/>
                        <a14:foregroundMark x1="49425" y1="62605" x2="49425" y2="62605"/>
                        <a14:foregroundMark x1="67241" y1="64286" x2="67241" y2="64286"/>
                        <a14:foregroundMark x1="65517" y1="57143" x2="56322" y2="84874"/>
                        <a14:foregroundMark x1="56322" y1="84874" x2="54598" y2="85714"/>
                        <a14:foregroundMark x1="41379" y1="61765" x2="54023" y2="90756"/>
                        <a14:foregroundMark x1="55172" y1="75210" x2="55172" y2="75210"/>
                        <a14:foregroundMark x1="71264" y1="91597" x2="71264" y2="91597"/>
                        <a14:foregroundMark x1="59195" y1="97899" x2="59195" y2="97899"/>
                        <a14:foregroundMark x1="52299" y1="96218" x2="52299" y2="96218"/>
                        <a14:foregroundMark x1="33333" y1="80672" x2="33333" y2="80672"/>
                        <a14:foregroundMark x1="32759" y1="55882" x2="40230" y2="89496"/>
                        <a14:foregroundMark x1="40230" y1="89496" x2="40230" y2="89496"/>
                        <a14:backgroundMark x1="8621" y1="54622" x2="8621" y2="54622"/>
                        <a14:backgroundMark x1="1724" y1="36134" x2="1724" y2="36134"/>
                        <a14:backgroundMark x1="82184" y1="66807" x2="82184" y2="66807"/>
                        <a14:backgroundMark x1="77586" y1="60924" x2="77586" y2="60924"/>
                        <a14:backgroundMark x1="77586" y1="59244" x2="77586" y2="5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142" y="1400175"/>
            <a:ext cx="1987560" cy="27186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A431D1-6863-4149-A169-1364BD3FC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4" b="96194" l="9898" r="96587">
                        <a14:foregroundMark x1="54608" y1="4152" x2="54608" y2="4152"/>
                        <a14:foregroundMark x1="92150" y1="56747" x2="92150" y2="56747"/>
                        <a14:foregroundMark x1="57679" y1="96194" x2="57679" y2="96194"/>
                        <a14:foregroundMark x1="96587" y1="63322" x2="96587" y2="63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9641" y="1917145"/>
            <a:ext cx="322462" cy="498575"/>
          </a:xfrm>
          <a:prstGeom prst="rect">
            <a:avLst/>
          </a:prstGeom>
        </p:spPr>
      </p:pic>
      <p:pic>
        <p:nvPicPr>
          <p:cNvPr id="3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E306151-542D-46DE-809B-E07B2F58A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411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01275" y="6338821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482C6-BE09-42F1-8E32-5D8E8F1876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160" r="1310"/>
          <a:stretch/>
        </p:blipFill>
        <p:spPr>
          <a:xfrm>
            <a:off x="5842018" y="1243882"/>
            <a:ext cx="2742256" cy="28228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EAD15D-017D-45CB-ACF3-52A6A5E76520}"/>
              </a:ext>
            </a:extLst>
          </p:cNvPr>
          <p:cNvGrpSpPr/>
          <p:nvPr/>
        </p:nvGrpSpPr>
        <p:grpSpPr>
          <a:xfrm>
            <a:off x="1438275" y="3888626"/>
            <a:ext cx="8919121" cy="2301158"/>
            <a:chOff x="2793442" y="1852126"/>
            <a:chExt cx="5998866" cy="29911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3015-61ED-451D-88C2-932ABB63F31F}"/>
                </a:ext>
              </a:extLst>
            </p:cNvPr>
            <p:cNvSpPr/>
            <p:nvPr/>
          </p:nvSpPr>
          <p:spPr>
            <a:xfrm>
              <a:off x="2964264" y="425045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6D2BC36-0F21-433E-8196-B62EE2DD8C49}"/>
                </a:ext>
              </a:extLst>
            </p:cNvPr>
            <p:cNvSpPr/>
            <p:nvPr/>
          </p:nvSpPr>
          <p:spPr>
            <a:xfrm>
              <a:off x="2964264" y="2944166"/>
              <a:ext cx="5697416" cy="1306285"/>
            </a:xfrm>
            <a:prstGeom prst="rect">
              <a:avLst/>
            </a:prstGeom>
            <a:solidFill>
              <a:srgbClr val="E3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FA5567-9AFF-4945-9851-BD52EB55D81B}"/>
                </a:ext>
              </a:extLst>
            </p:cNvPr>
            <p:cNvSpPr/>
            <p:nvPr/>
          </p:nvSpPr>
          <p:spPr>
            <a:xfrm>
              <a:off x="2964264" y="235131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3BDEC09-71CA-453A-911A-3B8438B15E5A}"/>
                </a:ext>
              </a:extLst>
            </p:cNvPr>
            <p:cNvSpPr/>
            <p:nvPr/>
          </p:nvSpPr>
          <p:spPr>
            <a:xfrm>
              <a:off x="2793442" y="1852126"/>
              <a:ext cx="5998866" cy="499186"/>
            </a:xfrm>
            <a:prstGeom prst="rect">
              <a:avLst/>
            </a:prstGeom>
            <a:solidFill>
              <a:srgbClr val="B13605"/>
            </a:solidFill>
            <a:ln>
              <a:noFill/>
            </a:ln>
            <a:scene3d>
              <a:camera prst="perspectiveRelaxedModerately"/>
              <a:lightRig rig="threePt" dir="t"/>
            </a:scene3d>
            <a:sp3d>
              <a:bevelT w="101600"/>
              <a:bevelB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AE2DAA-21D4-488F-8A0F-BD44B03D8AEF}"/>
              </a:ext>
            </a:extLst>
          </p:cNvPr>
          <p:cNvSpPr/>
          <p:nvPr/>
        </p:nvSpPr>
        <p:spPr>
          <a:xfrm>
            <a:off x="3450772" y="4622106"/>
            <a:ext cx="3603172" cy="1157941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790249-8D18-4B74-87D6-2729D948AC01}"/>
              </a:ext>
            </a:extLst>
          </p:cNvPr>
          <p:cNvSpPr txBox="1"/>
          <p:nvPr/>
        </p:nvSpPr>
        <p:spPr>
          <a:xfrm>
            <a:off x="4278596" y="4639131"/>
            <a:ext cx="2172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 1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4A541F-ACF8-44BB-8DBB-CF2653D40B7C}"/>
              </a:ext>
            </a:extLst>
          </p:cNvPr>
          <p:cNvSpPr txBox="1"/>
          <p:nvPr/>
        </p:nvSpPr>
        <p:spPr>
          <a:xfrm>
            <a:off x="4028010" y="5086158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CF3C58-8451-4D81-B5BE-55FDBF1223D5}"/>
              </a:ext>
            </a:extLst>
          </p:cNvPr>
          <p:cNvSpPr txBox="1"/>
          <p:nvPr/>
        </p:nvSpPr>
        <p:spPr>
          <a:xfrm>
            <a:off x="3854247" y="4595296"/>
            <a:ext cx="3218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635082-BDE9-4254-8348-1C96E803D0E4}"/>
              </a:ext>
            </a:extLst>
          </p:cNvPr>
          <p:cNvSpPr txBox="1"/>
          <p:nvPr/>
        </p:nvSpPr>
        <p:spPr>
          <a:xfrm>
            <a:off x="3854247" y="5047825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l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9DAC8-4F60-4A63-909D-B24846E55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7125" y="1854210"/>
            <a:ext cx="2556876" cy="255687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4B9D3FA-D273-40D4-B49E-E663DDE93D59}"/>
              </a:ext>
            </a:extLst>
          </p:cNvPr>
          <p:cNvGrpSpPr/>
          <p:nvPr/>
        </p:nvGrpSpPr>
        <p:grpSpPr>
          <a:xfrm rot="2862737">
            <a:off x="2425528" y="756825"/>
            <a:ext cx="2241406" cy="2556876"/>
            <a:chOff x="1401376" y="2294352"/>
            <a:chExt cx="2241406" cy="255687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6FA74B0-9942-4EC9-982B-2479CFF0E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60070" t="-290" r="20931" b="92140"/>
            <a:stretch/>
          </p:blipFill>
          <p:spPr>
            <a:xfrm>
              <a:off x="2936877" y="2364475"/>
              <a:ext cx="485775" cy="208377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60F9EB8-B77B-410F-9D6F-EF06A8F21F20}"/>
                </a:ext>
              </a:extLst>
            </p:cNvPr>
            <p:cNvGrpSpPr/>
            <p:nvPr/>
          </p:nvGrpSpPr>
          <p:grpSpPr>
            <a:xfrm>
              <a:off x="1401376" y="2294352"/>
              <a:ext cx="2241406" cy="2556876"/>
              <a:chOff x="1401376" y="2294352"/>
              <a:chExt cx="2241406" cy="255687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1BC1024-0560-40E8-980C-6CABDA988E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9654" r="12642"/>
              <a:stretch/>
            </p:blipFill>
            <p:spPr>
              <a:xfrm>
                <a:off x="1409140" y="2533431"/>
                <a:ext cx="2233642" cy="231004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D67BE46-ADC7-4689-88C6-30AAEE43FE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r="39946"/>
              <a:stretch/>
            </p:blipFill>
            <p:spPr>
              <a:xfrm>
                <a:off x="1401376" y="2294352"/>
                <a:ext cx="1535501" cy="2556876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F6981A-B6C7-4665-8BE7-ADD88FECF1F4}"/>
              </a:ext>
            </a:extLst>
          </p:cNvPr>
          <p:cNvGrpSpPr/>
          <p:nvPr/>
        </p:nvGrpSpPr>
        <p:grpSpPr>
          <a:xfrm>
            <a:off x="4637734" y="2813458"/>
            <a:ext cx="1038500" cy="1324525"/>
            <a:chOff x="5860129" y="2956577"/>
            <a:chExt cx="682742" cy="109183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B641498-62F6-4691-8EF4-2539024A8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719" b="97431" l="3943" r="89606">
                          <a14:foregroundMark x1="52688" y1="92292" x2="52688" y2="92292"/>
                          <a14:foregroundMark x1="38351" y1="95455" x2="38351" y2="95455"/>
                          <a14:foregroundMark x1="44444" y1="97628" x2="44444" y2="97628"/>
                          <a14:foregroundMark x1="4301" y1="76877" x2="4301" y2="76877"/>
                          <a14:foregroundMark x1="68100" y1="7905" x2="68100" y2="7905"/>
                          <a14:foregroundMark x1="19713" y1="8893" x2="53763" y2="9486"/>
                          <a14:foregroundMark x1="31183" y1="6719" x2="56989" y2="7905"/>
                          <a14:foregroundMark x1="55914" y1="10870" x2="73118" y2="8893"/>
                          <a14:foregroundMark x1="15412" y1="9289" x2="15412" y2="9289"/>
                          <a14:foregroundMark x1="15771" y1="7312" x2="50896" y2="6522"/>
                          <a14:foregroundMark x1="50896" y1="6522" x2="53047" y2="6522"/>
                          <a14:foregroundMark x1="56989" y1="10079" x2="60932" y2="8498"/>
                          <a14:foregroundMark x1="57348" y1="8103" x2="57706" y2="9289"/>
                          <a14:backgroundMark x1="48029" y1="96640" x2="48029" y2="96640"/>
                        </a14:backgroundRemoval>
                      </a14:imgEffect>
                    </a14:imgLayer>
                  </a14:imgProps>
                </a:ext>
              </a:extLst>
            </a:blip>
            <a:srcRect t="11824"/>
            <a:stretch/>
          </p:blipFill>
          <p:spPr>
            <a:xfrm>
              <a:off x="5860129" y="2956577"/>
              <a:ext cx="682742" cy="109183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3D40FC-B108-44A2-B2F7-979290895B4D}"/>
                </a:ext>
              </a:extLst>
            </p:cNvPr>
            <p:cNvSpPr txBox="1"/>
            <p:nvPr/>
          </p:nvSpPr>
          <p:spPr>
            <a:xfrm>
              <a:off x="6004777" y="3297457"/>
              <a:ext cx="510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8E0B0A-4ED2-4214-953B-CE0270F14A8F}"/>
              </a:ext>
            </a:extLst>
          </p:cNvPr>
          <p:cNvGrpSpPr/>
          <p:nvPr/>
        </p:nvGrpSpPr>
        <p:grpSpPr>
          <a:xfrm>
            <a:off x="4655757" y="2651910"/>
            <a:ext cx="983990" cy="1503029"/>
            <a:chOff x="5459691" y="2835113"/>
            <a:chExt cx="682742" cy="12382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613A46-0787-4B46-BBAE-0A8EF21F5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719" b="97431" l="3943" r="89606">
                          <a14:foregroundMark x1="52688" y1="92292" x2="52688" y2="92292"/>
                          <a14:foregroundMark x1="38351" y1="95455" x2="38351" y2="95455"/>
                          <a14:foregroundMark x1="44444" y1="97628" x2="44444" y2="97628"/>
                          <a14:foregroundMark x1="4301" y1="76877" x2="4301" y2="76877"/>
                          <a14:foregroundMark x1="68100" y1="7905" x2="68100" y2="7905"/>
                          <a14:foregroundMark x1="19713" y1="8893" x2="53763" y2="9486"/>
                          <a14:foregroundMark x1="31183" y1="6719" x2="56989" y2="7905"/>
                          <a14:foregroundMark x1="55914" y1="10870" x2="73118" y2="8893"/>
                          <a14:foregroundMark x1="15412" y1="9289" x2="15412" y2="9289"/>
                          <a14:foregroundMark x1="15771" y1="7312" x2="50896" y2="6522"/>
                          <a14:foregroundMark x1="50896" y1="6522" x2="53047" y2="6522"/>
                          <a14:foregroundMark x1="56989" y1="10079" x2="60932" y2="8498"/>
                          <a14:foregroundMark x1="57348" y1="8103" x2="57706" y2="9289"/>
                          <a14:backgroundMark x1="48029" y1="96640" x2="48029" y2="966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9691" y="2835113"/>
              <a:ext cx="682742" cy="12382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53BEA8-5BDE-4D9A-B45F-C20E68F4BCB8}"/>
                </a:ext>
              </a:extLst>
            </p:cNvPr>
            <p:cNvSpPr txBox="1"/>
            <p:nvPr/>
          </p:nvSpPr>
          <p:spPr>
            <a:xfrm>
              <a:off x="5559591" y="3264351"/>
              <a:ext cx="510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1l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EA9800A-FADB-4BB5-81FD-A2A6A910B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4" b="96194" l="9898" r="96587">
                        <a14:foregroundMark x1="54608" y1="4152" x2="54608" y2="4152"/>
                        <a14:foregroundMark x1="92150" y1="56747" x2="92150" y2="56747"/>
                        <a14:foregroundMark x1="57679" y1="96194" x2="57679" y2="96194"/>
                        <a14:foregroundMark x1="96587" y1="63322" x2="96587" y2="63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6736" y="2271048"/>
            <a:ext cx="322462" cy="49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0.06758 -0.078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 animBg="1"/>
      <p:bldP spid="42" grpId="0" animBg="1"/>
      <p:bldP spid="42" grpId="1"/>
      <p:bldP spid="43" grpId="0" animBg="1"/>
      <p:bldP spid="43" grpId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2994000-898D-44BB-95DD-A05D27436560}"/>
              </a:ext>
            </a:extLst>
          </p:cNvPr>
          <p:cNvGrpSpPr/>
          <p:nvPr/>
        </p:nvGrpSpPr>
        <p:grpSpPr>
          <a:xfrm>
            <a:off x="0" y="0"/>
            <a:ext cx="12224327" cy="6427862"/>
            <a:chOff x="0" y="494102"/>
            <a:chExt cx="12224327" cy="593376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F251C5-B825-4CE2-ACAE-C05A96215DCF}"/>
                </a:ext>
              </a:extLst>
            </p:cNvPr>
            <p:cNvSpPr/>
            <p:nvPr/>
          </p:nvSpPr>
          <p:spPr>
            <a:xfrm>
              <a:off x="0" y="494102"/>
              <a:ext cx="12192000" cy="4874800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0B63C91-BC80-488D-8063-A2225EA86071}"/>
                </a:ext>
              </a:extLst>
            </p:cNvPr>
            <p:cNvGrpSpPr/>
            <p:nvPr/>
          </p:nvGrpSpPr>
          <p:grpSpPr>
            <a:xfrm>
              <a:off x="0" y="5368902"/>
              <a:ext cx="12224327" cy="1058960"/>
              <a:chOff x="-32326" y="5368902"/>
              <a:chExt cx="12256653" cy="105896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23352A2-C16A-4E5D-AF4C-70002350D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2326" y="5888334"/>
                <a:ext cx="12224326" cy="53952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F1C2F4A-8615-4838-ACA4-45A80EFF2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2325" y="5368902"/>
                <a:ext cx="12256652" cy="539528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24C318F-72A8-4A9F-A38C-DCC5ABF322C3}"/>
              </a:ext>
            </a:extLst>
          </p:cNvPr>
          <p:cNvGrpSpPr/>
          <p:nvPr/>
        </p:nvGrpSpPr>
        <p:grpSpPr>
          <a:xfrm>
            <a:off x="1636440" y="3690413"/>
            <a:ext cx="8919121" cy="2716625"/>
            <a:chOff x="2868256" y="1312079"/>
            <a:chExt cx="5998866" cy="353122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19B290F-9DFF-42DA-AB98-D4AA767614FF}"/>
                </a:ext>
              </a:extLst>
            </p:cNvPr>
            <p:cNvSpPr/>
            <p:nvPr/>
          </p:nvSpPr>
          <p:spPr>
            <a:xfrm>
              <a:off x="2964264" y="425045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EE42F13-7C7E-4D49-AC33-0B755D67A68F}"/>
                </a:ext>
              </a:extLst>
            </p:cNvPr>
            <p:cNvSpPr/>
            <p:nvPr/>
          </p:nvSpPr>
          <p:spPr>
            <a:xfrm>
              <a:off x="2964264" y="2944166"/>
              <a:ext cx="5697416" cy="1306285"/>
            </a:xfrm>
            <a:prstGeom prst="rect">
              <a:avLst/>
            </a:prstGeom>
            <a:solidFill>
              <a:srgbClr val="E3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8AFAF81-6CC9-4428-B52E-8BC1E7B18139}"/>
                </a:ext>
              </a:extLst>
            </p:cNvPr>
            <p:cNvSpPr/>
            <p:nvPr/>
          </p:nvSpPr>
          <p:spPr>
            <a:xfrm>
              <a:off x="2964264" y="235131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08312AF-09E7-4CBC-87E3-32961C123649}"/>
                </a:ext>
              </a:extLst>
            </p:cNvPr>
            <p:cNvSpPr/>
            <p:nvPr/>
          </p:nvSpPr>
          <p:spPr>
            <a:xfrm>
              <a:off x="2868256" y="1312079"/>
              <a:ext cx="5998866" cy="1306286"/>
            </a:xfrm>
            <a:prstGeom prst="rect">
              <a:avLst/>
            </a:prstGeom>
            <a:solidFill>
              <a:srgbClr val="B13605"/>
            </a:solidFill>
            <a:ln>
              <a:noFill/>
            </a:ln>
            <a:scene3d>
              <a:camera prst="perspectiveRelaxedModerately"/>
              <a:lightRig rig="threePt" dir="t"/>
            </a:scene3d>
            <a:sp3d>
              <a:bevelT w="101600"/>
              <a:bevelB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89B3F76-143B-457A-BA97-E9377ECFB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24772" y="1520070"/>
            <a:ext cx="2664278" cy="28575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0C2F19E-DDCC-496B-987B-01F8D702E81D}"/>
              </a:ext>
            </a:extLst>
          </p:cNvPr>
          <p:cNvGrpSpPr/>
          <p:nvPr/>
        </p:nvGrpSpPr>
        <p:grpSpPr>
          <a:xfrm>
            <a:off x="4433331" y="3007636"/>
            <a:ext cx="1605196" cy="1605196"/>
            <a:chOff x="5022340" y="2884715"/>
            <a:chExt cx="1605196" cy="16051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0BEB00-BF03-4691-B003-1465A7A6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2340" y="2884715"/>
              <a:ext cx="1605196" cy="160519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4A32B7-90EF-4477-AC18-5F3611E2A0DA}"/>
                </a:ext>
              </a:extLst>
            </p:cNvPr>
            <p:cNvSpPr txBox="1"/>
            <p:nvPr/>
          </p:nvSpPr>
          <p:spPr>
            <a:xfrm>
              <a:off x="5457016" y="3443772"/>
              <a:ext cx="73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84AE50-C99E-463C-A0B1-BE5ABBC2D1D9}"/>
              </a:ext>
            </a:extLst>
          </p:cNvPr>
          <p:cNvGrpSpPr/>
          <p:nvPr/>
        </p:nvGrpSpPr>
        <p:grpSpPr>
          <a:xfrm>
            <a:off x="6334152" y="3056482"/>
            <a:ext cx="1605196" cy="1605196"/>
            <a:chOff x="6334152" y="3056482"/>
            <a:chExt cx="1605196" cy="160519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0B38858-5D81-4C21-9BBC-C022C254B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4152" y="3056482"/>
              <a:ext cx="1605196" cy="160519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B3ABBA7-7E92-4B92-A964-0070295B63B1}"/>
                </a:ext>
              </a:extLst>
            </p:cNvPr>
            <p:cNvSpPr txBox="1"/>
            <p:nvPr/>
          </p:nvSpPr>
          <p:spPr>
            <a:xfrm>
              <a:off x="6717335" y="3496783"/>
              <a:ext cx="73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1l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9CA36F7-1734-4600-B491-8FD58F5D62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235"/>
          <a:stretch/>
        </p:blipFill>
        <p:spPr>
          <a:xfrm flipH="1">
            <a:off x="4474512" y="1155845"/>
            <a:ext cx="875586" cy="206268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23D4657-D8F3-4344-AFF4-0BD87E8E0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84659" flipH="1">
            <a:off x="1911569" y="827483"/>
            <a:ext cx="2664278" cy="2857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BE69CEE-756A-4E52-A48B-3125675409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235"/>
          <a:stretch/>
        </p:blipFill>
        <p:spPr>
          <a:xfrm flipH="1">
            <a:off x="6619288" y="1123545"/>
            <a:ext cx="875586" cy="2062687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2257B47-AD57-447C-B2F1-9A5C8FBBDF96}"/>
              </a:ext>
            </a:extLst>
          </p:cNvPr>
          <p:cNvSpPr/>
          <p:nvPr/>
        </p:nvSpPr>
        <p:spPr>
          <a:xfrm>
            <a:off x="3930563" y="4989820"/>
            <a:ext cx="4331694" cy="1157941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602A8E3-4E3B-4A45-BF24-45876C02211F}"/>
              </a:ext>
            </a:extLst>
          </p:cNvPr>
          <p:cNvSpPr txBox="1"/>
          <p:nvPr/>
        </p:nvSpPr>
        <p:spPr>
          <a:xfrm>
            <a:off x="4334038" y="4963010"/>
            <a:ext cx="3603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ca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75162D-34BF-4B5D-BC99-2FF20E1FE2D8}"/>
              </a:ext>
            </a:extLst>
          </p:cNvPr>
          <p:cNvSpPr txBox="1"/>
          <p:nvPr/>
        </p:nvSpPr>
        <p:spPr>
          <a:xfrm>
            <a:off x="4334038" y="5415539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9F29E54-9B38-4C40-81E5-B5E3BA2E6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84659" flipH="1">
            <a:off x="4066067" y="793802"/>
            <a:ext cx="266427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">
            <a:extLst>
              <a:ext uri="{FF2B5EF4-FFF2-40B4-BE49-F238E27FC236}">
                <a16:creationId xmlns:a16="http://schemas.microsoft.com/office/drawing/2014/main" id="{FE9CDCA6-A9E4-43FC-817F-C452447E6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951425" y="583808"/>
            <a:ext cx="8363124" cy="706942"/>
            <a:chOff x="-3369817" y="382608"/>
            <a:chExt cx="818878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818878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C0B8CC61-625A-4051-856B-ADDE0A3DB6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45" t="40457" r="66816" b="14792"/>
          <a:stretch/>
        </p:blipFill>
        <p:spPr>
          <a:xfrm>
            <a:off x="2193686" y="2633061"/>
            <a:ext cx="1318374" cy="176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8BD96-B524-473B-A51C-326629B66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4564" y="2298872"/>
            <a:ext cx="1562911" cy="2132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E637F-1627-4363-9D66-449E761F3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6236" y="1768044"/>
            <a:ext cx="2281423" cy="269622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57804B0-C8BD-4F6A-BE05-36ED14E979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8232" y="4021120"/>
            <a:ext cx="1789197" cy="230799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393" name="TextBox1" r:id="rId2" imgW="1685880" imgH="523800"/>
        </mc:Choice>
        <mc:Fallback>
          <p:control name="TextBox1" r:id="rId2" imgW="1685880" imgH="523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51CF158-544A-4AD9-B07A-D953FAAE87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51425" y="4650007"/>
                  <a:ext cx="1680896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394" name="TextBox2" r:id="rId3" imgW="1685880" imgH="523800"/>
        </mc:Choice>
        <mc:Fallback>
          <p:control name="TextBox2" r:id="rId3" imgW="1685880" imgH="523800">
            <p:pic>
              <p:nvPicPr>
                <p:cNvPr id="61" name="TextBox2">
                  <a:extLst>
                    <a:ext uri="{FF2B5EF4-FFF2-40B4-BE49-F238E27FC236}">
                      <a16:creationId xmlns:a16="http://schemas.microsoft.com/office/drawing/2014/main" id="{6E907BCE-9525-4EF3-9452-7E397586673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45571" y="4653051"/>
                  <a:ext cx="1680896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395" name="TextBox3" r:id="rId4" imgW="1685880" imgH="523800"/>
        </mc:Choice>
        <mc:Fallback>
          <p:control name="TextBox3" r:id="rId4" imgW="1685880" imgH="523800">
            <p:pic>
              <p:nvPicPr>
                <p:cNvPr id="67" name="TextBox3">
                  <a:extLst>
                    <a:ext uri="{FF2B5EF4-FFF2-40B4-BE49-F238E27FC236}">
                      <a16:creationId xmlns:a16="http://schemas.microsoft.com/office/drawing/2014/main" id="{51EAFB89-CB39-44F2-87C6-6CA97BD109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66500" y="4589141"/>
                  <a:ext cx="1680896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1">
            <a:extLst>
              <a:ext uri="{FF2B5EF4-FFF2-40B4-BE49-F238E27FC236}">
                <a16:creationId xmlns:a16="http://schemas.microsoft.com/office/drawing/2014/main" id="{933F1026-6D85-4E51-B187-3A284808F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144490" y="457200"/>
            <a:ext cx="10285510" cy="1060101"/>
            <a:chOff x="-5604955" y="250339"/>
            <a:chExt cx="10103446" cy="9868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5604955" y="250339"/>
              <a:ext cx="10103446" cy="986824"/>
            </a:xfrm>
            <a:prstGeom prst="roundRect">
              <a:avLst>
                <a:gd name="adj" fmla="val 49773"/>
              </a:avLst>
            </a:prstGeom>
            <a:solidFill>
              <a:srgbClr val="000066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Rót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1</a:t>
              </a:r>
              <a:r>
                <a:rPr lang="en-US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5478906" y="453783"/>
              <a:ext cx="615094" cy="5799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852DB0-75FC-4666-A2FD-E9449B8AB4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58" t="27168" r="31704"/>
          <a:stretch/>
        </p:blipFill>
        <p:spPr>
          <a:xfrm>
            <a:off x="3279777" y="1650639"/>
            <a:ext cx="4759323" cy="25576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9EEDA5-4C4C-4FAB-8CA9-4F76645981A7}"/>
              </a:ext>
            </a:extLst>
          </p:cNvPr>
          <p:cNvSpPr txBox="1"/>
          <p:nvPr/>
        </p:nvSpPr>
        <p:spPr>
          <a:xfrm>
            <a:off x="2316483" y="4652418"/>
            <a:ext cx="7941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C899D126-8D35-435D-A5EA-745DB2393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95130" y="3967124"/>
            <a:ext cx="1789197" cy="230799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364" name="TextBox2" r:id="rId2" imgW="609480" imgH="523800"/>
        </mc:Choice>
        <mc:Fallback>
          <p:control name="TextBox2" r:id="rId2" imgW="609480" imgH="5238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4881F4B9-416D-4ECA-AE54-DB6FE84C7A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94241" y="4682249"/>
                  <a:ext cx="612254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5216</TotalTime>
  <Words>252</Words>
  <Application>Microsoft Office PowerPoint</Application>
  <PresentationFormat>Widescreen</PresentationFormat>
  <Paragraphs>48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UTM Avo</vt:lpstr>
      <vt:lpstr>Office Theme</vt:lpstr>
      <vt:lpstr>Tuần 14 Bài 39: Lít -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737</cp:revision>
  <dcterms:created xsi:type="dcterms:W3CDTF">2021-02-20T02:56:00Z</dcterms:created>
  <dcterms:modified xsi:type="dcterms:W3CDTF">2022-11-30T10:27:18Z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