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32">
          <p15:clr>
            <a:srgbClr val="000000"/>
          </p15:clr>
        </p15:guide>
        <p15:guide id="2" pos="3804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VkBF0jrSB7L+btoHwrbG68k46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32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803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Times New Roman"/>
              <a:buNone/>
              <a:defRPr sz="3600" b="1" u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971550" y="288925"/>
            <a:ext cx="111285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5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" descr="hình-ảnh-bé-đến-trườ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121920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8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82" y="0"/>
            <a:ext cx="4518082" cy="287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684943"/>
            <a:ext cx="12192000" cy="11730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866775" y="1102400"/>
            <a:ext cx="35528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1543050" y="2877565"/>
            <a:ext cx="1024002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hoá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1543050" y="4072264"/>
            <a:ext cx="97345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hoạt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diễn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ra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nhộn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nhịp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tấp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nập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 </a:t>
            </a:r>
            <a:endParaRPr sz="28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Nó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thể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hiện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điều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0" descr="2-vector-tre-em-vui-choi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1" y="28994"/>
            <a:ext cx="10972798" cy="678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 txBox="1"/>
          <p:nvPr/>
        </p:nvSpPr>
        <p:spPr>
          <a:xfrm>
            <a:off x="2255520" y="1475113"/>
            <a:ext cx="74066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817" y="3579784"/>
            <a:ext cx="2981202" cy="246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1202" y="758388"/>
            <a:ext cx="7254006" cy="36331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4876800" y="1938635"/>
            <a:ext cx="37623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KHỞI ĐỘNG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750" y="3790950"/>
            <a:ext cx="23812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Đi Qua Ngã Tư Đường Phố - Nhạc Thiếu Nhi Hoạt Hình Vui Nhộ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93946"/>
            <a:ext cx="12288033" cy="67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3333750" y="338435"/>
            <a:ext cx="53530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KHỞI ĐỘNG</a:t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609600" y="1924050"/>
            <a:ext cx="105346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hỏi: 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nêu những loại đèn giao thông có trong bài hát và tác dụng của chúng?</a:t>
            </a: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983524" y="955291"/>
            <a:ext cx="9532076" cy="76944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giao thông ở địa phương:</a:t>
            </a:r>
            <a:endParaRPr sz="4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52450" y="2266950"/>
            <a:ext cx="1106805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Em hãy nêu loại đường giao thông và phương tiện giao thông ở địa phương mà em biết?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2945674" y="59940"/>
            <a:ext cx="8370026" cy="70788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giao thông ở địa phương: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0" y="1905000"/>
            <a:ext cx="2286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giao thông: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3617178" y="1871316"/>
            <a:ext cx="2669322" cy="1233833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bộ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8151078" y="1757016"/>
            <a:ext cx="2859822" cy="1233834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sắt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 flipH="1">
            <a:off x="5010150" y="762000"/>
            <a:ext cx="1276350" cy="10477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0" name="Google Shape;120;p5"/>
          <p:cNvCxnSpPr/>
          <p:nvPr/>
        </p:nvCxnSpPr>
        <p:spPr>
          <a:xfrm>
            <a:off x="6858000" y="742950"/>
            <a:ext cx="1752600" cy="952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1" name="Google Shape;121;p5"/>
          <p:cNvSpPr txBox="1"/>
          <p:nvPr/>
        </p:nvSpPr>
        <p:spPr>
          <a:xfrm>
            <a:off x="0" y="3981450"/>
            <a:ext cx="2514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 tiện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giao thông: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550378" y="4114800"/>
            <a:ext cx="16406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tô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4398228" y="4114800"/>
            <a:ext cx="17549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 máy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379428" y="4076700"/>
            <a:ext cx="16406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 đạp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5" name="Google Shape;125;p5"/>
          <p:cNvCxnSpPr/>
          <p:nvPr/>
        </p:nvCxnSpPr>
        <p:spPr>
          <a:xfrm flipH="1">
            <a:off x="3543300" y="3105150"/>
            <a:ext cx="1085850" cy="9334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6" name="Google Shape;126;p5"/>
          <p:cNvCxnSpPr/>
          <p:nvPr/>
        </p:nvCxnSpPr>
        <p:spPr>
          <a:xfrm rot="5400000">
            <a:off x="4638675" y="3629025"/>
            <a:ext cx="895350" cy="158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7" name="Google Shape;127;p5"/>
          <p:cNvCxnSpPr/>
          <p:nvPr/>
        </p:nvCxnSpPr>
        <p:spPr>
          <a:xfrm>
            <a:off x="5505450" y="3143250"/>
            <a:ext cx="1295400" cy="838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8" name="Google Shape;128;p5"/>
          <p:cNvSpPr/>
          <p:nvPr/>
        </p:nvSpPr>
        <p:spPr>
          <a:xfrm>
            <a:off x="9160728" y="3924300"/>
            <a:ext cx="22502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 hỏa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5"/>
          <p:cNvCxnSpPr/>
          <p:nvPr/>
        </p:nvCxnSpPr>
        <p:spPr>
          <a:xfrm rot="5400000">
            <a:off x="9591675" y="3476625"/>
            <a:ext cx="895350" cy="158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361950" y="895899"/>
            <a:ext cx="107823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đường bộ và đường sắt, ở địa phương em còn loại hình giao thông, phương tiện giao thông nào khác?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0" y="3057525"/>
            <a:ext cx="6667500" cy="3600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6" name="Google Shape;136;p6"/>
          <p:cNvSpPr txBox="1"/>
          <p:nvPr/>
        </p:nvSpPr>
        <p:spPr>
          <a:xfrm>
            <a:off x="1104900" y="3619500"/>
            <a:ext cx="3714750" cy="206210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hình đường thủy, phương tiện giao thông là thuyền ở Tân Dân- Chí Linh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1524000" y="2174490"/>
            <a:ext cx="9791700" cy="64633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mua bán hàng hóa ở địa phương: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57150" y="3467100"/>
            <a:ext cx="27813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 mua bán: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3617178" y="3448050"/>
            <a:ext cx="2669322" cy="91439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8151078" y="3562350"/>
            <a:ext cx="2859822" cy="8382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…..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5" name="Google Shape;145;p7"/>
          <p:cNvCxnSpPr/>
          <p:nvPr/>
        </p:nvCxnSpPr>
        <p:spPr>
          <a:xfrm flipH="1">
            <a:off x="5010150" y="2838450"/>
            <a:ext cx="723900" cy="5905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6" name="Google Shape;146;p7"/>
          <p:cNvCxnSpPr/>
          <p:nvPr/>
        </p:nvCxnSpPr>
        <p:spPr>
          <a:xfrm>
            <a:off x="7315200" y="2838450"/>
            <a:ext cx="1295400" cy="6667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7" name="Google Shape;147;p7"/>
          <p:cNvSpPr txBox="1"/>
          <p:nvPr/>
        </p:nvSpPr>
        <p:spPr>
          <a:xfrm>
            <a:off x="0" y="5124450"/>
            <a:ext cx="2514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 hóa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2397978" y="5219700"/>
            <a:ext cx="16406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207728" y="5238750"/>
            <a:ext cx="17549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6074628" y="5238750"/>
            <a:ext cx="16406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.…</a:t>
            </a:r>
            <a:endParaRPr sz="3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1" name="Google Shape;151;p7"/>
          <p:cNvCxnSpPr/>
          <p:nvPr/>
        </p:nvCxnSpPr>
        <p:spPr>
          <a:xfrm flipH="1">
            <a:off x="3200400" y="4324350"/>
            <a:ext cx="1085850" cy="9334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2" name="Google Shape;152;p7"/>
          <p:cNvCxnSpPr/>
          <p:nvPr/>
        </p:nvCxnSpPr>
        <p:spPr>
          <a:xfrm rot="5400000">
            <a:off x="4581525" y="4810125"/>
            <a:ext cx="895350" cy="158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3" name="Google Shape;153;p7"/>
          <p:cNvCxnSpPr/>
          <p:nvPr/>
        </p:nvCxnSpPr>
        <p:spPr>
          <a:xfrm>
            <a:off x="5505450" y="4362450"/>
            <a:ext cx="1295400" cy="838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4" name="Google Shape;154;p7"/>
          <p:cNvSpPr/>
          <p:nvPr/>
        </p:nvSpPr>
        <p:spPr>
          <a:xfrm>
            <a:off x="8417778" y="5257800"/>
            <a:ext cx="16025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5" name="Google Shape;155;p7"/>
          <p:cNvCxnSpPr>
            <a:stCxn id="144" idx="2"/>
          </p:cNvCxnSpPr>
          <p:nvPr/>
        </p:nvCxnSpPr>
        <p:spPr>
          <a:xfrm flipH="1">
            <a:off x="9124989" y="4400550"/>
            <a:ext cx="456000" cy="876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6" name="Google Shape;156;p7"/>
          <p:cNvCxnSpPr/>
          <p:nvPr/>
        </p:nvCxnSpPr>
        <p:spPr>
          <a:xfrm>
            <a:off x="9906000" y="4419600"/>
            <a:ext cx="857250" cy="838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7" name="Google Shape;157;p7"/>
          <p:cNvSpPr/>
          <p:nvPr/>
        </p:nvSpPr>
        <p:spPr>
          <a:xfrm>
            <a:off x="10341828" y="5276850"/>
            <a:ext cx="1602522" cy="895349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  <a:endParaRPr sz="4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Times New Roman"/>
              <a:buNone/>
            </a:pPr>
            <a:r>
              <a:rPr lang="en-US"/>
              <a:t>Tại Chí Linh có đặc sản gì mà con biết?</a:t>
            </a:r>
            <a:br>
              <a:rPr lang="en-US"/>
            </a:b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1281330"/>
            <a:ext cx="5561894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925" y="1281330"/>
            <a:ext cx="4819650" cy="361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1981200" y="5162550"/>
            <a:ext cx="2743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Gà đồi Chí Linh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8134350" y="5347216"/>
            <a:ext cx="2095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Chí Linh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219</Words>
  <Application>Microsoft Office PowerPoint</Application>
  <PresentationFormat>Custom</PresentationFormat>
  <Paragraphs>37</Paragraphs>
  <Slides>11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Tại Chí Linh có đặc sản gì mà con biết?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Nguyen Duc</dc:creator>
  <cp:lastModifiedBy>Administrator</cp:lastModifiedBy>
  <cp:revision>3</cp:revision>
  <dcterms:created xsi:type="dcterms:W3CDTF">2020-04-05T12:58:00Z</dcterms:created>
  <dcterms:modified xsi:type="dcterms:W3CDTF">2021-12-19T08:20:42Z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