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4"/>
  </p:notesMasterIdLst>
  <p:sldIdLst>
    <p:sldId id="256" r:id="rId4"/>
    <p:sldId id="264" r:id="rId5"/>
    <p:sldId id="285" r:id="rId6"/>
    <p:sldId id="289" r:id="rId7"/>
    <p:sldId id="290" r:id="rId8"/>
    <p:sldId id="291" r:id="rId9"/>
    <p:sldId id="286" r:id="rId10"/>
    <p:sldId id="287" r:id="rId11"/>
    <p:sldId id="288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00"/>
    <a:srgbClr val="CC66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07" autoAdjust="0"/>
    <p:restoredTop sz="93950" autoAdjust="0"/>
  </p:normalViewPr>
  <p:slideViewPr>
    <p:cSldViewPr snapToGrid="0">
      <p:cViewPr>
        <p:scale>
          <a:sx n="59" d="100"/>
          <a:sy n="59" d="100"/>
        </p:scale>
        <p:origin x="-1236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AD26F-197A-4344-8006-41ADEB63EE52}" type="datetimeFigureOut">
              <a:rPr lang="en-US" smtClean="0"/>
              <a:t>05/07/2021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10672-AB2C-4B15-8A81-455247B62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8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Thầy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cô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gõ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mục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tiêu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theo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bài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giảng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của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mình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vào</a:t>
            </a:r>
            <a:r>
              <a:rPr lang="en-US" altLang="zh-CN" baseline="0" dirty="0" smtClean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701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05/07/2021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77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05/07/2021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05/07/2021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13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607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456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08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711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050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46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283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570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05/07/2021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59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960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101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010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824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681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3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4479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5635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8847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67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05/07/2021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131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7475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74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524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326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05/07/2021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39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05/07/2021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45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05/07/2021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8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05/07/2021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98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05/07/2021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46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05/07/2021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4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/>
              <a:t>05/07/2021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8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45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1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emf"/><Relationship Id="rId10" Type="http://schemas.openxmlformats.org/officeDocument/2006/relationships/image" Target="../media/image18.png"/><Relationship Id="rId4" Type="http://schemas.openxmlformats.org/officeDocument/2006/relationships/image" Target="../media/image12.emf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xmlns="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xmlns="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xmlns="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xmlns="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xmlns="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xmlns="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xmlns="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xmlns="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xmlns="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xmlns="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xmlns="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xmlns="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pic>
        <p:nvPicPr>
          <p:cNvPr id="44" name="Rita Calypso - Paper Mache">
            <a:hlinkClick r:id="" action="ppaction://media"/>
            <a:extLst>
              <a:ext uri="{FF2B5EF4-FFF2-40B4-BE49-F238E27FC236}">
                <a16:creationId xmlns:a16="http://schemas.microsoft.com/office/drawing/2014/main" xmlns="" id="{F1C8417D-AB61-406B-B21F-44D866442E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66145" y="-497689"/>
            <a:ext cx="609600" cy="60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58171" y="2080798"/>
            <a:ext cx="57534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Ciel Cadena" panose="02000503000000020004" pitchFamily="2" charset="0"/>
              </a:rPr>
              <a:t>LUYỆN VIẾT ĐOẠN </a:t>
            </a:r>
          </a:p>
        </p:txBody>
      </p:sp>
      <p:sp>
        <p:nvSpPr>
          <p:cNvPr id="16" name="Text Box 1"/>
          <p:cNvSpPr txBox="1"/>
          <p:nvPr/>
        </p:nvSpPr>
        <p:spPr>
          <a:xfrm>
            <a:off x="2921001" y="6423606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xmlns="" id="{8E852256-A333-49D6-ADCD-2215C66790B1}"/>
              </a:ext>
            </a:extLst>
          </p:cNvPr>
          <p:cNvSpPr txBox="1"/>
          <p:nvPr/>
        </p:nvSpPr>
        <p:spPr>
          <a:xfrm>
            <a:off x="4889721" y="3202559"/>
            <a:ext cx="3548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Tuần 15</a:t>
            </a:r>
          </a:p>
        </p:txBody>
      </p:sp>
    </p:spTree>
    <p:extLst>
      <p:ext uri="{BB962C8B-B14F-4D97-AF65-F5344CB8AC3E}">
        <p14:creationId xmlns:p14="http://schemas.microsoft.com/office/powerpoint/2010/main" val="22328450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2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xmlns="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xmlns="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xmlns="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xmlns="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xmlns="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xmlns="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xmlns="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xmlns="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xmlns="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xmlns="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xmlns="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xmlns="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pic>
        <p:nvPicPr>
          <p:cNvPr id="44" name="Rita Calypso - Paper Mache">
            <a:hlinkClick r:id="" action="ppaction://media"/>
            <a:extLst>
              <a:ext uri="{FF2B5EF4-FFF2-40B4-BE49-F238E27FC236}">
                <a16:creationId xmlns:a16="http://schemas.microsoft.com/office/drawing/2014/main" xmlns="" id="{F1C8417D-AB61-406B-B21F-44D866442E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66145" y="-497689"/>
            <a:ext cx="609600" cy="609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05C553B-76D6-40C2-9444-290FF0CAAE6A}"/>
              </a:ext>
            </a:extLst>
          </p:cNvPr>
          <p:cNvSpPr txBox="1"/>
          <p:nvPr/>
        </p:nvSpPr>
        <p:spPr>
          <a:xfrm>
            <a:off x="2279189" y="2495262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sp>
        <p:nvSpPr>
          <p:cNvPr id="17" name="Text Box 1"/>
          <p:cNvSpPr txBox="1"/>
          <p:nvPr/>
        </p:nvSpPr>
        <p:spPr>
          <a:xfrm>
            <a:off x="2921001" y="6554232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2820269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2266" y="4754460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xmlns="" id="{8E852256-A333-49D6-ADCD-2215C66790B1}"/>
              </a:ext>
            </a:extLst>
          </p:cNvPr>
          <p:cNvSpPr txBox="1"/>
          <p:nvPr/>
        </p:nvSpPr>
        <p:spPr>
          <a:xfrm>
            <a:off x="4824944" y="142973"/>
            <a:ext cx="3196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Mục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tiêu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C28F713-904E-4259-9070-57BE1EFD4B24}"/>
              </a:ext>
            </a:extLst>
          </p:cNvPr>
          <p:cNvGrpSpPr/>
          <p:nvPr/>
        </p:nvGrpSpPr>
        <p:grpSpPr>
          <a:xfrm>
            <a:off x="818941" y="1234742"/>
            <a:ext cx="10187293" cy="728068"/>
            <a:chOff x="774356" y="888444"/>
            <a:chExt cx="10187293" cy="728068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Giáo viên ghi mục tiêu.</a:t>
              </a:r>
              <a:endParaRPr lang="en-US" sz="28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C1EF139-4416-44FF-AC02-49D6B4DBE8EA}"/>
              </a:ext>
            </a:extLst>
          </p:cNvPr>
          <p:cNvGrpSpPr/>
          <p:nvPr/>
        </p:nvGrpSpPr>
        <p:grpSpPr>
          <a:xfrm>
            <a:off x="2312524" y="2788062"/>
            <a:ext cx="10209001" cy="755486"/>
            <a:chOff x="752655" y="2065203"/>
            <a:chExt cx="10209001" cy="755486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Giáo viên ghi mục tiêu.</a:t>
              </a:r>
              <a:endParaRPr lang="en-US" sz="28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4926BE0-6FEB-4035-95CC-8282BD1C87A0}"/>
              </a:ext>
            </a:extLst>
          </p:cNvPr>
          <p:cNvGrpSpPr/>
          <p:nvPr/>
        </p:nvGrpSpPr>
        <p:grpSpPr>
          <a:xfrm>
            <a:off x="4086680" y="4306457"/>
            <a:ext cx="10210371" cy="714672"/>
            <a:chOff x="778314" y="3315253"/>
            <a:chExt cx="10210371" cy="714672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Giáo viên ghi mục tiêu.</a:t>
              </a:r>
              <a:endParaRPr lang="en-US" sz="28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6" name="Text Box 1"/>
          <p:cNvSpPr txBox="1"/>
          <p:nvPr/>
        </p:nvSpPr>
        <p:spPr>
          <a:xfrm>
            <a:off x="2921001" y="6423606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8124104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83074" y="192466"/>
            <a:ext cx="10777433" cy="584775"/>
            <a:chOff x="238537" y="232458"/>
            <a:chExt cx="10777433" cy="584775"/>
          </a:xfrm>
        </p:grpSpPr>
        <p:sp>
          <p:nvSpPr>
            <p:cNvPr id="5" name="TextBox 4"/>
            <p:cNvSpPr txBox="1"/>
            <p:nvPr/>
          </p:nvSpPr>
          <p:spPr>
            <a:xfrm>
              <a:off x="722280" y="232458"/>
              <a:ext cx="102936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smtClean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Đọc đoạn văn và trả lời câu hỏi.</a:t>
              </a:r>
              <a:endParaRPr lang="vi-VN" sz="3200" b="1" dirty="0">
                <a:solidFill>
                  <a:srgbClr val="0082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en-US" sz="36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4B26D2C-1BC9-4238-BC4C-795267AEDD6F}"/>
              </a:ext>
            </a:extLst>
          </p:cNvPr>
          <p:cNvSpPr txBox="1"/>
          <p:nvPr/>
        </p:nvSpPr>
        <p:spPr>
          <a:xfrm>
            <a:off x="9139" y="4214874"/>
            <a:ext cx="7444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Trong đoạn văn trên, bạn nhỏ kể về ai?</a:t>
            </a:r>
            <a:endParaRPr lang="en-US" sz="3200" b="1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4B26D2C-1BC9-4238-BC4C-795267AEDD6F}"/>
              </a:ext>
            </a:extLst>
          </p:cNvPr>
          <p:cNvSpPr txBox="1"/>
          <p:nvPr/>
        </p:nvSpPr>
        <p:spPr>
          <a:xfrm>
            <a:off x="9139" y="4834792"/>
            <a:ext cx="12401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Những câu nào thể hiện rõ tình cảm của bạn nhỏ đối với người đó? </a:t>
            </a:r>
            <a:endParaRPr lang="en-US" sz="3200" b="1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4B26D2C-1BC9-4238-BC4C-795267AEDD6F}"/>
              </a:ext>
            </a:extLst>
          </p:cNvPr>
          <p:cNvSpPr txBox="1"/>
          <p:nvPr/>
        </p:nvSpPr>
        <p:spPr>
          <a:xfrm>
            <a:off x="9139" y="5419567"/>
            <a:ext cx="7444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Vì sao người đó được bạn nhỏ yêu quý?</a:t>
            </a:r>
            <a:endParaRPr lang="en-US" sz="3200" b="1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xmlns="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28" y="975185"/>
            <a:ext cx="11229475" cy="314251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4B26D2C-1BC9-4238-BC4C-795267AEDD6F}"/>
              </a:ext>
            </a:extLst>
          </p:cNvPr>
          <p:cNvSpPr txBox="1"/>
          <p:nvPr/>
        </p:nvSpPr>
        <p:spPr>
          <a:xfrm>
            <a:off x="755512" y="1112760"/>
            <a:ext cx="109086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C66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Trong nhà, mẹ là người luôn ở bên tôi. Mỗi khi tôi ốm hay mệt, mẹ thức thâu đêm chăm sóc tôi. Mỗi khi gặp bài khó, mẹ là người động viên , giúp đỡ tôi. Được ai khen, tôi nghĩ ngay đến mẹ. Tôi biết mẹ sẽ rất vui khi tôi làm được  việc tốt. Tôi rất yêu mẹ tôi. </a:t>
            </a:r>
            <a:endParaRPr lang="en-US" sz="3600" b="1" dirty="0">
              <a:solidFill>
                <a:srgbClr val="CC66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93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4B26D2C-1BC9-4238-BC4C-795267AEDD6F}"/>
              </a:ext>
            </a:extLst>
          </p:cNvPr>
          <p:cNvSpPr txBox="1"/>
          <p:nvPr/>
        </p:nvSpPr>
        <p:spPr>
          <a:xfrm>
            <a:off x="9139" y="4214874"/>
            <a:ext cx="7444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Trong đoạn văn trên, bạn nhỏ kể về ai?</a:t>
            </a:r>
            <a:endParaRPr lang="en-US" sz="3200" b="1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xmlns="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28" y="975185"/>
            <a:ext cx="11229475" cy="314251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4B26D2C-1BC9-4238-BC4C-795267AEDD6F}"/>
              </a:ext>
            </a:extLst>
          </p:cNvPr>
          <p:cNvSpPr txBox="1"/>
          <p:nvPr/>
        </p:nvSpPr>
        <p:spPr>
          <a:xfrm>
            <a:off x="755512" y="1112760"/>
            <a:ext cx="109086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C66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Trong nhà, mẹ là người luôn ở bên tôi. Mỗi khi tôi ốm hay mệt, mẹ thức thâu đêm chăm sóc tôi. Mỗi khi gặp bài khó, mẹ là người động viên , giúp đỡ tôi. Được ai khen, tôi nghĩ ngay đến mẹ. Tôi biết mẹ sẽ rất vui khi tôi làm được  việc tốt. Tôi rất yêu mẹ tôi. </a:t>
            </a:r>
            <a:endParaRPr lang="en-US" sz="3600" b="1" dirty="0">
              <a:solidFill>
                <a:srgbClr val="CC66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4B26D2C-1BC9-4238-BC4C-795267AEDD6F}"/>
              </a:ext>
            </a:extLst>
          </p:cNvPr>
          <p:cNvSpPr txBox="1"/>
          <p:nvPr/>
        </p:nvSpPr>
        <p:spPr>
          <a:xfrm>
            <a:off x="1019792" y="5016979"/>
            <a:ext cx="7444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 đoạn văn trên, bạn nhỏ kể về </a:t>
            </a:r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mẹ.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59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4B26D2C-1BC9-4238-BC4C-795267AEDD6F}"/>
              </a:ext>
            </a:extLst>
          </p:cNvPr>
          <p:cNvSpPr txBox="1"/>
          <p:nvPr/>
        </p:nvSpPr>
        <p:spPr>
          <a:xfrm>
            <a:off x="9139" y="4571824"/>
            <a:ext cx="12401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Những câu nào thể hiện rõ tình cảm của bạn nhỏ đối với người đó? </a:t>
            </a:r>
            <a:endParaRPr lang="en-US" sz="3200" b="1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xmlns="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28" y="975185"/>
            <a:ext cx="11229475" cy="314251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4B26D2C-1BC9-4238-BC4C-795267AEDD6F}"/>
              </a:ext>
            </a:extLst>
          </p:cNvPr>
          <p:cNvSpPr txBox="1"/>
          <p:nvPr/>
        </p:nvSpPr>
        <p:spPr>
          <a:xfrm>
            <a:off x="755512" y="1112760"/>
            <a:ext cx="109086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C66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Trong nhà, mẹ là người luôn ở bên tôi. Mỗi khi tôi ốm hay mệt, mẹ thức thâu đêm chăm sóc tôi. Mỗi khi gặp bài khó, mẹ là người động viên , giúp đỡ tôi. Được ai khen, tôi nghĩ ngay đến mẹ. Tôi biết mẹ sẽ rất vui khi tôi làm được  việc tốt. Tôi rất yêu mẹ tôi. </a:t>
            </a:r>
            <a:endParaRPr lang="en-US" sz="3600" b="1" dirty="0">
              <a:solidFill>
                <a:srgbClr val="CC66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4B26D2C-1BC9-4238-BC4C-795267AEDD6F}"/>
              </a:ext>
            </a:extLst>
          </p:cNvPr>
          <p:cNvSpPr txBox="1"/>
          <p:nvPr/>
        </p:nvSpPr>
        <p:spPr>
          <a:xfrm>
            <a:off x="755511" y="5156599"/>
            <a:ext cx="12401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 câu thể hiện rõ tình cảm của bạn nhỏ đối với mẹ là:</a:t>
            </a:r>
            <a:endParaRPr lang="en-US" sz="3200" b="1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9416716" y="2759242"/>
            <a:ext cx="125128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13567" y="3304674"/>
            <a:ext cx="500597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453216" y="3834064"/>
            <a:ext cx="308657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52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83074" y="192466"/>
            <a:ext cx="10777433" cy="584775"/>
            <a:chOff x="238537" y="232458"/>
            <a:chExt cx="10777433" cy="584775"/>
          </a:xfrm>
        </p:grpSpPr>
        <p:sp>
          <p:nvSpPr>
            <p:cNvPr id="5" name="TextBox 4"/>
            <p:cNvSpPr txBox="1"/>
            <p:nvPr/>
          </p:nvSpPr>
          <p:spPr>
            <a:xfrm>
              <a:off x="722280" y="232458"/>
              <a:ext cx="102936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smtClean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Đọc đoạn văn và trả lời câu hỏi.</a:t>
              </a:r>
              <a:endParaRPr lang="vi-VN" sz="3200" b="1" dirty="0">
                <a:solidFill>
                  <a:srgbClr val="0082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en-US" sz="36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4B26D2C-1BC9-4238-BC4C-795267AEDD6F}"/>
              </a:ext>
            </a:extLst>
          </p:cNvPr>
          <p:cNvSpPr txBox="1"/>
          <p:nvPr/>
        </p:nvSpPr>
        <p:spPr>
          <a:xfrm>
            <a:off x="545428" y="4316673"/>
            <a:ext cx="7444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Vì sao người đó được bạn nhỏ yêu quý?</a:t>
            </a:r>
            <a:endParaRPr lang="en-US" sz="3200" b="1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xmlns="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28" y="975185"/>
            <a:ext cx="11229475" cy="314251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4B26D2C-1BC9-4238-BC4C-795267AEDD6F}"/>
              </a:ext>
            </a:extLst>
          </p:cNvPr>
          <p:cNvSpPr txBox="1"/>
          <p:nvPr/>
        </p:nvSpPr>
        <p:spPr>
          <a:xfrm>
            <a:off x="755512" y="1112760"/>
            <a:ext cx="109086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C66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Trong nhà, mẹ là người luôn ở bên tôi. Mỗi khi tôi ốm hay mệt, mẹ thức thâu đêm chăm sóc tôi. Mỗi khi gặp bài khó, mẹ là người động viên , giúp đỡ tôi. Được ai khen, tôi nghĩ ngay đến mẹ. Tôi biết mẹ sẽ rất vui khi tôi làm được  việc tốt. Tôi rất yêu mẹ tôi. </a:t>
            </a:r>
            <a:endParaRPr lang="en-US" sz="3600" b="1" dirty="0">
              <a:solidFill>
                <a:srgbClr val="CC66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4B26D2C-1BC9-4238-BC4C-795267AEDD6F}"/>
              </a:ext>
            </a:extLst>
          </p:cNvPr>
          <p:cNvSpPr txBox="1"/>
          <p:nvPr/>
        </p:nvSpPr>
        <p:spPr>
          <a:xfrm>
            <a:off x="905058" y="4930981"/>
            <a:ext cx="11167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 được bạn nhỏ yêu quý vì bạn nhỏ nhận ra tình cảm của mẹ dành cho mình.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93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83074" y="192466"/>
            <a:ext cx="10777433" cy="584775"/>
            <a:chOff x="238537" y="232458"/>
            <a:chExt cx="10777433" cy="584775"/>
          </a:xfrm>
        </p:grpSpPr>
        <p:sp>
          <p:nvSpPr>
            <p:cNvPr id="5" name="TextBox 4"/>
            <p:cNvSpPr txBox="1"/>
            <p:nvPr/>
          </p:nvSpPr>
          <p:spPr>
            <a:xfrm>
              <a:off x="722280" y="232458"/>
              <a:ext cx="102936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smtClean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Viết 3 - 4 câu thể hiện tình cảm của em</a:t>
              </a:r>
              <a:endParaRPr lang="vi-VN" sz="3200" b="1" dirty="0">
                <a:solidFill>
                  <a:srgbClr val="0082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3600" b="1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8" name="图片 4">
            <a:extLst>
              <a:ext uri="{FF2B5EF4-FFF2-40B4-BE49-F238E27FC236}">
                <a16:creationId xmlns:a16="http://schemas.microsoft.com/office/drawing/2014/main" xmlns="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979" y="1620246"/>
            <a:ext cx="7303199" cy="24332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4B26D2C-1BC9-4238-BC4C-795267AEDD6F}"/>
              </a:ext>
            </a:extLst>
          </p:cNvPr>
          <p:cNvSpPr txBox="1"/>
          <p:nvPr/>
        </p:nvSpPr>
        <p:spPr>
          <a:xfrm>
            <a:off x="2366913" y="2052054"/>
            <a:ext cx="74443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muốn kể về ai trong gia đình?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</a:t>
            </a:r>
            <a:r>
              <a:rPr lang="en-US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 tình cảm thế nào với người đó</a:t>
            </a:r>
            <a:r>
              <a:rPr lang="en-US" sz="32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051" y="3489991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3178" y="3592558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9694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7090" y="1104906"/>
            <a:ext cx="1106905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</a:t>
            </a:r>
            <a:r>
              <a:rPr lang="vi-VN" sz="32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 </a:t>
            </a:r>
            <a:r>
              <a:rPr lang="vi-VN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gia đình, người em yêu quý nhất là bố. Bố em năm nay bốn mươi tuổi. </a:t>
            </a:r>
            <a:r>
              <a:rPr lang="vi-VN" sz="32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Công </a:t>
            </a:r>
            <a:r>
              <a:rPr lang="vi-VN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việc hàng ngày của bố rất bận </a:t>
            </a:r>
            <a:r>
              <a:rPr lang="vi-VN" sz="32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rộn</a:t>
            </a:r>
            <a:r>
              <a:rPr lang="en-US" sz="32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n</a:t>
            </a:r>
            <a:r>
              <a:rPr lang="vi-VN" sz="32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hưng </a:t>
            </a:r>
            <a:r>
              <a:rPr lang="vi-VN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 vẫn dành thời gian đưa dạy </a:t>
            </a:r>
            <a:r>
              <a:rPr lang="en-US" sz="32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32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</a:t>
            </a:r>
            <a:r>
              <a:rPr lang="vi-VN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 </a:t>
            </a:r>
            <a:r>
              <a:rPr lang="vi-VN" sz="32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bài.</a:t>
            </a:r>
            <a:r>
              <a:rPr lang="en-US" sz="32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Cuối tuần, bố thường đưa em đi chơi, đi siêu thị. </a:t>
            </a:r>
            <a:r>
              <a:rPr lang="vi-VN" sz="32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Với em, bố là người bố tuyệt </a:t>
            </a:r>
            <a:r>
              <a:rPr lang="en-US" sz="32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32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vời </a:t>
            </a:r>
            <a:r>
              <a:rPr lang="vi-VN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nhất trên thế giới</a:t>
            </a:r>
            <a:r>
              <a:rPr lang="vi-VN" sz="32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r>
              <a:rPr lang="en-US" sz="32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Em rất yêu quý bố và mong rằng bố có thật nhiều sức khỏe để có thể đưa em đi chơi nhiều hơn.</a:t>
            </a:r>
            <a:endParaRPr lang="en-US" sz="3200" b="1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82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7092" y="1361579"/>
            <a:ext cx="1106905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      </a:t>
            </a:r>
            <a:r>
              <a:rPr lang="en-US" sz="32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 gia đình, người em yêu quý nhất là </a:t>
            </a:r>
            <a:r>
              <a:rPr lang="en-US" sz="32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vi-VN" sz="32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32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 thường </a:t>
            </a:r>
            <a:r>
              <a:rPr lang="vi-VN" sz="32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đưa </a:t>
            </a:r>
            <a:r>
              <a:rPr lang="vi-VN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đi vườn Bách thú, đi chơi, mua quần áo, đi tập xe và đi xem phim. Em còn nhớ những lúc em bị ốm, mẹ luôn chăm sóc </a:t>
            </a:r>
            <a:r>
              <a:rPr lang="vi-VN" sz="32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rất </a:t>
            </a:r>
            <a:r>
              <a:rPr lang="vi-VN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dịu dàng</a:t>
            </a:r>
            <a:r>
              <a:rPr lang="vi-VN" sz="32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r>
              <a:rPr lang="en-US" sz="32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Với em, </a:t>
            </a:r>
            <a:r>
              <a:rPr lang="en-US" sz="32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 là một người vô cùng tuyệt vời mà em luôn kính trọng</a:t>
            </a:r>
            <a:r>
              <a:rPr lang="vi-VN" sz="32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r>
              <a:rPr lang="vi-VN" sz="32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</a:t>
            </a:r>
            <a:r>
              <a:rPr lang="vi-VN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rất biết ơn những gì mẹ đã dành cho em</a:t>
            </a:r>
            <a:r>
              <a:rPr lang="vi-VN" sz="32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r>
              <a:rPr lang="en-US" sz="32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3200" b="1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7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734</Words>
  <Application>Microsoft Office PowerPoint</Application>
  <PresentationFormat>Custom</PresentationFormat>
  <Paragraphs>36</Paragraphs>
  <Slides>10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211</cp:revision>
  <dcterms:created xsi:type="dcterms:W3CDTF">2021-05-29T04:05:18Z</dcterms:created>
  <dcterms:modified xsi:type="dcterms:W3CDTF">2021-07-05T16:10:56Z</dcterms:modified>
</cp:coreProperties>
</file>