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6"/>
  </p:notesMasterIdLst>
  <p:sldIdLst>
    <p:sldId id="466" r:id="rId2"/>
    <p:sldId id="257" r:id="rId3"/>
    <p:sldId id="418" r:id="rId4"/>
    <p:sldId id="420" r:id="rId5"/>
    <p:sldId id="419" r:id="rId6"/>
    <p:sldId id="404" r:id="rId7"/>
    <p:sldId id="402" r:id="rId8"/>
    <p:sldId id="422" r:id="rId9"/>
    <p:sldId id="423" r:id="rId10"/>
    <p:sldId id="427" r:id="rId11"/>
    <p:sldId id="424" r:id="rId12"/>
    <p:sldId id="281" r:id="rId13"/>
    <p:sldId id="417" r:id="rId14"/>
    <p:sldId id="385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000066"/>
    <a:srgbClr val="0000FF"/>
    <a:srgbClr val="FF66CC"/>
    <a:srgbClr val="FFFF00"/>
    <a:srgbClr val="008047"/>
    <a:srgbClr val="379837"/>
    <a:srgbClr val="339933"/>
    <a:srgbClr val="00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47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E689E7-2354-43C4-80BA-C1EBD56C8AAD}"/>
              </a:ext>
            </a:extLst>
          </p:cNvPr>
          <p:cNvSpPr/>
          <p:nvPr userDrawn="1"/>
        </p:nvSpPr>
        <p:spPr>
          <a:xfrm>
            <a:off x="11224728" y="136524"/>
            <a:ext cx="1156996" cy="130039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211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2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3ED4FF-B564-4CB7-9F27-0184190542CE}"/>
              </a:ext>
            </a:extLst>
          </p:cNvPr>
          <p:cNvSpPr/>
          <p:nvPr userDrawn="1"/>
        </p:nvSpPr>
        <p:spPr>
          <a:xfrm>
            <a:off x="11262050" y="136524"/>
            <a:ext cx="1110343" cy="12316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39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8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5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3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3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5124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6509" y="-3763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5142D0D-7044-44A3-8D20-C28C0EEE5E0E}"/>
              </a:ext>
            </a:extLst>
          </p:cNvPr>
          <p:cNvSpPr/>
          <p:nvPr userDrawn="1"/>
        </p:nvSpPr>
        <p:spPr>
          <a:xfrm>
            <a:off x="11271380" y="205272"/>
            <a:ext cx="1110343" cy="12316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4446064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9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14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2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93306"/>
            <a:ext cx="12260423" cy="69326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7A0EFCF-4AAE-4799-9928-7178F2DE9D45}"/>
              </a:ext>
            </a:extLst>
          </p:cNvPr>
          <p:cNvSpPr/>
          <p:nvPr userDrawn="1"/>
        </p:nvSpPr>
        <p:spPr>
          <a:xfrm>
            <a:off x="10935461" y="153333"/>
            <a:ext cx="1110343" cy="12316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0333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A8B4AA-B25D-482E-865D-B6A20FE99E28}"/>
              </a:ext>
            </a:extLst>
          </p:cNvPr>
          <p:cNvSpPr/>
          <p:nvPr userDrawn="1"/>
        </p:nvSpPr>
        <p:spPr>
          <a:xfrm>
            <a:off x="11252719" y="0"/>
            <a:ext cx="1110343" cy="123164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061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5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8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665" r:id="rId16"/>
    <p:sldLayoutId id="2147483755" r:id="rId17"/>
    <p:sldLayoutId id="214748377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0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4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10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4.png"/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12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484842" y="1826082"/>
            <a:ext cx="9310562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Điểm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962483" y="90842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6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0820089" y="737173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188187-0DB5-4C4A-94B3-B0A355ED7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882277" y="335979"/>
            <a:ext cx="7954181" cy="706942"/>
            <a:chOff x="-4168701" y="382608"/>
            <a:chExt cx="7813386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571854" y="4525872"/>
            <a:ext cx="1639507" cy="18725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F5D8C1-D73B-4FFC-B0B1-83BE431479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79" t="17081" r="1460" b="3544"/>
          <a:stretch/>
        </p:blipFill>
        <p:spPr>
          <a:xfrm>
            <a:off x="2158951" y="2805901"/>
            <a:ext cx="7543800" cy="33552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9A8733-39FA-4B2E-BB55-99CB257F4074}"/>
              </a:ext>
            </a:extLst>
          </p:cNvPr>
          <p:cNvSpPr txBox="1"/>
          <p:nvPr/>
        </p:nvSpPr>
        <p:spPr>
          <a:xfrm>
            <a:off x="3569845" y="1137118"/>
            <a:ext cx="613290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đoạn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thẳng</a:t>
            </a:r>
            <a:r>
              <a:rPr lang="en-US" sz="2400" b="1" dirty="0">
                <a:solidFill>
                  <a:srgbClr val="000066"/>
                </a:solidFill>
              </a:rPr>
              <a:t> MN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đoạn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thẳng</a:t>
            </a:r>
            <a:r>
              <a:rPr lang="en-US" sz="2400" b="1" dirty="0">
                <a:solidFill>
                  <a:srgbClr val="000066"/>
                </a:solidFill>
              </a:rPr>
              <a:t> PQ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hình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vào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vở</a:t>
            </a:r>
            <a:r>
              <a:rPr lang="en-US" sz="2400" b="1" dirty="0">
                <a:solidFill>
                  <a:srgbClr val="000066"/>
                </a:solidFill>
              </a:rPr>
              <a:t> ô li (</a:t>
            </a:r>
            <a:r>
              <a:rPr lang="en-US" sz="2400" b="1" dirty="0" err="1">
                <a:solidFill>
                  <a:srgbClr val="000066"/>
                </a:solidFill>
              </a:rPr>
              <a:t>theo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mẫu</a:t>
            </a:r>
            <a:r>
              <a:rPr lang="en-US" sz="2400" b="1" dirty="0">
                <a:solidFill>
                  <a:srgbClr val="00006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534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6C5706-D5EF-4C3B-8DD6-B3C4CF6E3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466725" y="325639"/>
            <a:ext cx="10829271" cy="1103111"/>
            <a:chOff x="-4990729" y="382607"/>
            <a:chExt cx="10319614" cy="116177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990729" y="382607"/>
              <a:ext cx="10319614" cy="116177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904397" y="635812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CF294A2-A6F3-497F-BDB9-51AB4A2DF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93" t="29737"/>
          <a:stretch/>
        </p:blipFill>
        <p:spPr>
          <a:xfrm>
            <a:off x="1938744" y="1948906"/>
            <a:ext cx="8488859" cy="36262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EF99ED-90C0-4019-8509-3150AD833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197" r="94697">
                        <a14:foregroundMark x1="56061" y1="32424" x2="56061" y2="32424"/>
                        <a14:foregroundMark x1="52273" y1="32121" x2="59848" y2="53333"/>
                        <a14:foregroundMark x1="59848" y1="46667" x2="59848" y2="46667"/>
                        <a14:foregroundMark x1="89773" y1="23939" x2="89773" y2="23939"/>
                        <a14:foregroundMark x1="90152" y1="50000" x2="90152" y2="50000"/>
                        <a14:foregroundMark x1="7197" y1="39394" x2="7197" y2="39394"/>
                        <a14:foregroundMark x1="60985" y1="44242" x2="60985" y2="44242"/>
                        <a14:foregroundMark x1="94318" y1="16364" x2="94318" y2="16364"/>
                        <a14:foregroundMark x1="94697" y1="29394" x2="94697" y2="29394"/>
                        <a14:foregroundMark x1="15530" y1="61212" x2="15530" y2="61212"/>
                        <a14:foregroundMark x1="15530" y1="61212" x2="15530" y2="61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725" y="3295650"/>
            <a:ext cx="2223979" cy="27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4289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429000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1" y="581097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549848" y="2649112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D71CAA-F664-4D83-8803-CFDCDE20B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07" b="6416"/>
          <a:stretch/>
        </p:blipFill>
        <p:spPr>
          <a:xfrm>
            <a:off x="1" y="0"/>
            <a:ext cx="12192000" cy="641796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412589" y="26379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BFD281-FB96-43EF-9BDB-FB24CD0C13D0}"/>
              </a:ext>
            </a:extLst>
          </p:cNvPr>
          <p:cNvSpPr/>
          <p:nvPr/>
        </p:nvSpPr>
        <p:spPr>
          <a:xfrm>
            <a:off x="2012550" y="3512238"/>
            <a:ext cx="81668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VÒNG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QUAY MAY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MẮN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7F6B6-E540-4373-B81B-E93E32E8F4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0E069C0-9E8A-4223-9260-809CD030882C}"/>
              </a:ext>
            </a:extLst>
          </p:cNvPr>
          <p:cNvGrpSpPr/>
          <p:nvPr/>
        </p:nvGrpSpPr>
        <p:grpSpPr>
          <a:xfrm>
            <a:off x="5540447" y="709166"/>
            <a:ext cx="5464936" cy="5354834"/>
            <a:chOff x="2528327" y="497566"/>
            <a:chExt cx="5988834" cy="586817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34849DD-3132-4F38-B4AF-E1608C0772F9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361FC86-B3E0-4FBE-8690-26D9AC70FB50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267A3C62-0276-47E7-B025-35839B28F0DE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AE2173C3-4B8E-4D30-9CAF-AC704D1E01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EA2569EC-DA79-45C1-A787-FD780042EB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38C38695-B960-44C5-B097-71032A0F4E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E1561818-F776-4A10-95D0-1CD1DBEF47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F392AED2-1060-4A9D-96D2-834FB74923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20940EFB-3A78-429B-8C17-96B5F77AB8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D219EEE8-59E7-444C-8096-541B768D6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EA398618-7E37-4DA8-9A44-A294656F7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D4C57CC1-A47B-4B68-A55C-D2903F9397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CA020EAB-2A59-427C-A0D1-E10FF577EA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4DBF6133-73AE-4F4C-A5B8-DA5DB7E66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AAE2EFD8-25D2-4C5D-A9BD-731C8421AF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CF7AD4A7-9CAC-48BC-A64F-97009FE69A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C15B4D9A-10E4-4137-8E75-0387C72389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D399D0CB-F720-4B40-9934-B1355A733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C9C6F976-51AF-4E7E-A879-D8A967874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22555F45-A5BF-4CBC-9D6B-2E7C850B40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7081FB7E-2FDB-4B10-8107-28231A0A3ED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3BD34B26-0FD6-4D7C-9BD7-08B1B0B48D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89BB2B09-03B9-4E9F-B4C4-AF37213817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A79B3B4D-71AB-45D3-ADEA-7710E8B040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B55E6B1B-692F-4B68-9627-DFF8F592F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1B078375-8386-41D8-A58B-F328DC607B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056B95A3-897C-4AF5-8910-A071AA0A5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2670F52F-DCE1-4E57-8965-3A6254D638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4A897B15-6ABE-425D-B450-212AB5553C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2FDE92A6-267C-4769-A541-0FBC48F834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8E7BF415-A64C-4CE0-AD5B-A0D577150B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D9277BB4-E564-4EC1-B6BA-8EF020D6A9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E79C9C5C-101F-4168-8972-170F580AA4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399BEFB1-F6FC-4C52-8819-1A47226F2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3DD79097-7057-4D4D-8511-08C18F7335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99DA3A6D-D066-49F3-A167-5C6FC5C1BD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CA8D506E-4ABA-4C0B-A8DE-E12C7B6777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86C19BA5-D76E-4710-86FD-20EC834AF5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88867114-11DB-4E16-B21C-4FBEC2F1D7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E32469F1-C639-4870-8806-CCA4E20174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EAE3F756-C294-46C1-9366-F103BDB27C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0B76C8DF-87AB-42F6-BEEB-4671FCD56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67187C64-3E48-4776-A01C-827A29D9B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5BD04CC1-B778-4A06-B531-994A68672E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E07A71AF-4529-4BCF-A30D-6867667FA1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B4829E93-9C7F-45D2-9BD3-89559643FA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8933931D-AE49-4689-A3B5-04BE4C989B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B08E29D9-60A1-4B3B-AA8F-7B8B8AB18C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4C4F3F52-8A64-46C5-8C4D-FAEF22B3A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99449B6F-4CA7-4009-A959-76871C9D31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E9C4A474-5074-43DA-AF60-891234DF2F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89051CFA-E0C2-4984-A79F-FD48BC3368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1DB543D8-62CF-49F5-8FAF-DEB7D58820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1714B22D-45F5-40B0-A4E0-6F184E83C5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603502B1-AD4E-49A4-AAD1-18D2DA52B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B41EBAD0-6B63-40F2-BBA0-35B137CDB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D0D354B3-C2D9-423A-A3A7-E8FE2E171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B2C7B365-712F-4B58-91EE-A898C028A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39E8AFFE-48CA-443E-8488-27793901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480D0E15-4068-4E31-AC48-5C91510824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8278E4CF-723C-435D-A26E-C181C6CE2F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293EAF70-00A1-4399-B6C3-2F48C89AB8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192A9A1C-3A1C-4AE7-B281-1E2BDCBD8C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1C349E26-0382-4C5E-A9D9-1101899A0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C2A11318-B106-4CA0-A8DB-C9AA4DC584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BD2F6F29-23E4-448D-8C1A-887B7DCA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C4D78502-B68A-4897-BFCB-7F26516552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90B710D0-A3DD-42D6-9B74-F3AEA9596F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27701C27-10B5-4BBF-B241-3ACC1E62E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707F197C-8D8B-4546-BD00-7B55AA98A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B59D5606-E3B6-46DF-87B1-AA7EA6FDF9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E7900CC4-37E6-4663-A620-FACE4FD76D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EDD9D2E3-F77C-43D2-B9B3-E00A0FB058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985920DD-761F-456F-B94F-6A4D5612E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09D7B3B3-1189-4F9C-A2EC-9218DBEC9F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513A36A1-4C54-4785-8A19-3DED1842D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97536FF2-5E30-43CF-ADE4-EF938B6787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448AFF18-94A3-484C-8B7D-BBBA48A704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75C91A4-DD12-4460-85BA-A77C153C56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7C9C5AF5-8229-4422-9E68-DD1F93FC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3C31103E-6D32-4E36-850E-8697A508DA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3E7BB067-2574-4B40-8AA5-249EF8F835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DD5D22E9-A589-48AB-B0CD-48F73AEA2A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id="{26B7188E-6A58-43BB-BE19-6D0B1F251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" name="Freeform: Shape 153">
                    <a:extLst>
                      <a:ext uri="{FF2B5EF4-FFF2-40B4-BE49-F238E27FC236}">
                        <a16:creationId xmlns:a16="http://schemas.microsoft.com/office/drawing/2014/main" id="{CE241043-8A25-4088-934A-EE652ABA7B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Freeform: Shape 154">
                    <a:extLst>
                      <a:ext uri="{FF2B5EF4-FFF2-40B4-BE49-F238E27FC236}">
                        <a16:creationId xmlns:a16="http://schemas.microsoft.com/office/drawing/2014/main" id="{1C95699D-3871-4D97-B457-DD82B0E5ED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90F7B4-1F72-4491-B0E3-6D4285493B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7307676B-46F2-4208-9809-C3F68A3A7A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30BA33C1-87B9-44D1-89F8-3F0EACA48A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D1B315DC-A070-4C7B-B146-9221374462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ECBA8123-8BF8-4186-80B9-E59D49330D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36AB09CB-5814-4A65-9991-CD54289AC09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id="{05DAAADE-4A82-40A4-8718-42777CC364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id="{C7A0CFE1-A3CB-424A-9346-BBE90FFCDA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id="{01419F83-CE37-4594-AD28-3E465FF76B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" name="Freeform: Shape 164">
                    <a:extLst>
                      <a:ext uri="{FF2B5EF4-FFF2-40B4-BE49-F238E27FC236}">
                        <a16:creationId xmlns:a16="http://schemas.microsoft.com/office/drawing/2014/main" id="{DFD11370-1ED6-4487-A1A3-DAEEC5501C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6108A215-788C-4AF4-85D4-9F1C05C2B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0D567013-905A-4394-BC01-26FBEB891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91A5ED2D-E838-4FC7-83E7-2131BB9E9E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89FDB660-F598-42A6-9152-CCFBEC39B3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9D7BE77-5908-460D-882C-F1C8392D0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684DF5A8-A36A-449C-9F30-F3473EFAF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id="{9AB3EEF2-9364-4B8C-999B-12EF079283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" name="Freeform: Shape 172">
                    <a:extLst>
                      <a:ext uri="{FF2B5EF4-FFF2-40B4-BE49-F238E27FC236}">
                        <a16:creationId xmlns:a16="http://schemas.microsoft.com/office/drawing/2014/main" id="{CFAFD91D-68FB-4A88-A38F-A0ECB57295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id="{324EB2BB-EA80-4707-A3B4-9BF3B3F9D2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id="{AD2D7196-A6C3-43EB-9FD5-4ABF7946F1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48C152BF-30BB-41E7-95CC-F1637B089D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62D97A9C-2866-4A47-9C55-CA9EA7525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F9654CBC-2445-4FA4-A6BA-A3B23C780D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A500F3AD-2801-4F15-BB7F-75DC3FB820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685C87A7-62A1-4820-9734-B5757B59CF9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8C44DFCB-DB07-47DD-8C21-3B0CCA2EB3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B889727B-CB5C-48FA-949E-4AD386A5D3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72FF9EF5-18EC-4D48-AEBD-FB926652D5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87CE08BF-9D02-4F9C-A5ED-70F356DABB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id="{B6F4B93A-2CBB-40F2-A1C8-99505A9F1B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6380A792-2F64-4AD0-81E4-A8808F5F90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7" name="Freeform: Shape 186">
                    <a:extLst>
                      <a:ext uri="{FF2B5EF4-FFF2-40B4-BE49-F238E27FC236}">
                        <a16:creationId xmlns:a16="http://schemas.microsoft.com/office/drawing/2014/main" id="{79080850-752C-4E20-AB62-204BA3C516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C8B76222-5692-4F13-8B1B-F684C5BA53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9" name="Freeform: Shape 188">
                    <a:extLst>
                      <a:ext uri="{FF2B5EF4-FFF2-40B4-BE49-F238E27FC236}">
                        <a16:creationId xmlns:a16="http://schemas.microsoft.com/office/drawing/2014/main" id="{1D478C6E-5470-4AD5-94EA-3DDE1EF94F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0" name="Freeform: Shape 189">
                    <a:extLst>
                      <a:ext uri="{FF2B5EF4-FFF2-40B4-BE49-F238E27FC236}">
                        <a16:creationId xmlns:a16="http://schemas.microsoft.com/office/drawing/2014/main" id="{24998A4B-F883-4D94-A5B8-77E497A33B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:a16="http://schemas.microsoft.com/office/drawing/2014/main" id="{1B4461E8-A6E6-40E0-B377-77488FFC4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Freeform: Shape 191">
                    <a:extLst>
                      <a:ext uri="{FF2B5EF4-FFF2-40B4-BE49-F238E27FC236}">
                        <a16:creationId xmlns:a16="http://schemas.microsoft.com/office/drawing/2014/main" id="{8FD13955-72C2-4A39-A647-D0B87B3FC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3" name="Freeform: Shape 192">
                    <a:extLst>
                      <a:ext uri="{FF2B5EF4-FFF2-40B4-BE49-F238E27FC236}">
                        <a16:creationId xmlns:a16="http://schemas.microsoft.com/office/drawing/2014/main" id="{2E39A88E-80F3-485C-AF56-154DA81AF9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863D8FF2-EED6-49DC-B15E-2D0629910A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66C1AC39-0AF6-417E-9069-3F841D1B64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1F29D3D9-8A02-4A43-8D74-816B401775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F81A6B20-04ED-4731-A7AF-B963442D42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9F87CFD3-0C38-44E0-8164-75DDF9ECB0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9" name="Freeform: Shape 198">
                    <a:extLst>
                      <a:ext uri="{FF2B5EF4-FFF2-40B4-BE49-F238E27FC236}">
                        <a16:creationId xmlns:a16="http://schemas.microsoft.com/office/drawing/2014/main" id="{DC2A93CB-664C-46BD-811B-2B0043334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22E7EB1C-25B8-4ED8-AD4E-65C3018142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1" name="Freeform: Shape 200">
                    <a:extLst>
                      <a:ext uri="{FF2B5EF4-FFF2-40B4-BE49-F238E27FC236}">
                        <a16:creationId xmlns:a16="http://schemas.microsoft.com/office/drawing/2014/main" id="{6960896D-8B3D-4349-A386-A8ACF406A9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id="{42F65546-01F6-4623-827A-815AC251C9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E5467974-D34C-4AEC-AFC4-3BB1AC540A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9730C2B4-750C-4EFC-A8C2-6E5B623DEA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699A5EDE-30EC-40E3-8203-CB2412ABF5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id="{2706373B-74FC-42D1-8D14-DAC9D305CF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id="{2A2A593B-2D44-4BF3-B914-26B4EA3B80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id="{E83E985E-E6DC-4F1E-B55B-BF76F9354F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F8A44696-4613-4673-948C-55E386F9F1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:a16="http://schemas.microsoft.com/office/drawing/2014/main" id="{72F1721A-B8E7-4524-BA03-54EA8E605E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Freeform: Shape 210">
                    <a:extLst>
                      <a:ext uri="{FF2B5EF4-FFF2-40B4-BE49-F238E27FC236}">
                        <a16:creationId xmlns:a16="http://schemas.microsoft.com/office/drawing/2014/main" id="{7D67E8AF-45D5-4BAB-82D0-721ADB917A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Freeform: Shape 211">
                    <a:extLst>
                      <a:ext uri="{FF2B5EF4-FFF2-40B4-BE49-F238E27FC236}">
                        <a16:creationId xmlns:a16="http://schemas.microsoft.com/office/drawing/2014/main" id="{AECC7177-7F9C-4B9F-8C2C-B9CA369052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Freeform: Shape 212">
                    <a:extLst>
                      <a:ext uri="{FF2B5EF4-FFF2-40B4-BE49-F238E27FC236}">
                        <a16:creationId xmlns:a16="http://schemas.microsoft.com/office/drawing/2014/main" id="{0CEF4C5C-3F3F-43A7-B117-96D3F4075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1509DE58-0FC6-4958-9D36-9EDEB29E39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2DECB533-5519-4E26-AA2E-39DE5D16AB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5F166592-754B-40B2-B6A2-6F3B687199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id="{8D17BB20-39A6-4C5B-A330-99CA98A7FD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Freeform: Shape 217">
                    <a:extLst>
                      <a:ext uri="{FF2B5EF4-FFF2-40B4-BE49-F238E27FC236}">
                        <a16:creationId xmlns:a16="http://schemas.microsoft.com/office/drawing/2014/main" id="{BCAD19BE-14EB-47DC-A941-95693C97EC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Freeform: Shape 218">
                    <a:extLst>
                      <a:ext uri="{FF2B5EF4-FFF2-40B4-BE49-F238E27FC236}">
                        <a16:creationId xmlns:a16="http://schemas.microsoft.com/office/drawing/2014/main" id="{F22F88BD-4E44-42F4-BB14-BE06F7DD00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Freeform: Shape 219">
                    <a:extLst>
                      <a:ext uri="{FF2B5EF4-FFF2-40B4-BE49-F238E27FC236}">
                        <a16:creationId xmlns:a16="http://schemas.microsoft.com/office/drawing/2014/main" id="{BE7BFC78-AB84-4FE4-A5EE-E58A2C8E47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6FC390A7-920F-4372-B542-09868C53F2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B29D58DA-53AF-456C-9A99-202689D950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Freeform: Shape 222">
                    <a:extLst>
                      <a:ext uri="{FF2B5EF4-FFF2-40B4-BE49-F238E27FC236}">
                        <a16:creationId xmlns:a16="http://schemas.microsoft.com/office/drawing/2014/main" id="{91ED208A-228B-4146-B4F2-3E28E0BD49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id="{9F54D9D7-3C30-4B1F-9940-B25A5DD251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Freeform: Shape 224">
                    <a:extLst>
                      <a:ext uri="{FF2B5EF4-FFF2-40B4-BE49-F238E27FC236}">
                        <a16:creationId xmlns:a16="http://schemas.microsoft.com/office/drawing/2014/main" id="{54A92AD8-66D1-45D9-9A3E-99557FC5FC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59E11321-95F2-4904-901D-950CAAC1D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9BF12C5E-0513-4D5B-8227-132ECEF458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1CEFBC7E-86BB-4ECD-86F8-01E9FE20FD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EED30832-16B4-40BE-AE63-0ED4E7FCA7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9AB455F3-54C9-4FBF-BFF6-88B2DC5BD7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EC416210-82BA-40EC-BA64-57D15BD037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0ED8F128-3DC4-417C-BBBA-BC4C800904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49BC3735-1C8C-40B2-870D-F52D5DFF7D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77F7EF6C-24F7-4123-B55B-CBB215DBF4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Freeform: Shape 234">
                    <a:extLst>
                      <a:ext uri="{FF2B5EF4-FFF2-40B4-BE49-F238E27FC236}">
                        <a16:creationId xmlns:a16="http://schemas.microsoft.com/office/drawing/2014/main" id="{F9C32B6C-D3C8-43A0-81AE-C2A73C4A9D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45A3226D-C417-4062-87CD-8ED14AEFE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Freeform: Shape 236">
                    <a:extLst>
                      <a:ext uri="{FF2B5EF4-FFF2-40B4-BE49-F238E27FC236}">
                        <a16:creationId xmlns:a16="http://schemas.microsoft.com/office/drawing/2014/main" id="{673CABFB-7410-4AB1-9FB8-A4713B3F8E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Freeform: Shape 237">
                    <a:extLst>
                      <a:ext uri="{FF2B5EF4-FFF2-40B4-BE49-F238E27FC236}">
                        <a16:creationId xmlns:a16="http://schemas.microsoft.com/office/drawing/2014/main" id="{E2A5FEA7-3BEE-44E8-AD26-C26F86B042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9" name="Freeform: Shape 238">
                    <a:extLst>
                      <a:ext uri="{FF2B5EF4-FFF2-40B4-BE49-F238E27FC236}">
                        <a16:creationId xmlns:a16="http://schemas.microsoft.com/office/drawing/2014/main" id="{167D0858-76A9-450E-A539-3F9016EE78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0" name="Freeform: Shape 239">
                    <a:extLst>
                      <a:ext uri="{FF2B5EF4-FFF2-40B4-BE49-F238E27FC236}">
                        <a16:creationId xmlns:a16="http://schemas.microsoft.com/office/drawing/2014/main" id="{BBCC964F-CA7D-473B-819C-911EB34201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1" name="Freeform: Shape 240">
                    <a:extLst>
                      <a:ext uri="{FF2B5EF4-FFF2-40B4-BE49-F238E27FC236}">
                        <a16:creationId xmlns:a16="http://schemas.microsoft.com/office/drawing/2014/main" id="{45A3013A-36F1-4D50-838B-260EB66549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320AB83A-BDDA-49FE-9770-1CF20CE1D0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Freeform: Shape 242">
                    <a:extLst>
                      <a:ext uri="{FF2B5EF4-FFF2-40B4-BE49-F238E27FC236}">
                        <a16:creationId xmlns:a16="http://schemas.microsoft.com/office/drawing/2014/main" id="{E3A04D52-A1FF-4E23-858A-48255F95D0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id="{6DBEA44F-82E1-4BB8-AD5E-DEC0D26012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3A1CD96B-D7D9-408B-B8C4-3BE8DF11A6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:a16="http://schemas.microsoft.com/office/drawing/2014/main" id="{514028E2-3CC4-4E71-8219-3A79B3DA3E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7" name="Freeform: Shape 246">
                    <a:extLst>
                      <a:ext uri="{FF2B5EF4-FFF2-40B4-BE49-F238E27FC236}">
                        <a16:creationId xmlns:a16="http://schemas.microsoft.com/office/drawing/2014/main" id="{BB2DDEB5-E1F5-4AE1-B7DB-44373C93F5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id="{C2FEAA4C-793F-4456-8CEC-336C95B4B9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9" name="Freeform: Shape 248">
                    <a:extLst>
                      <a:ext uri="{FF2B5EF4-FFF2-40B4-BE49-F238E27FC236}">
                        <a16:creationId xmlns:a16="http://schemas.microsoft.com/office/drawing/2014/main" id="{39C480C1-D3CE-4B95-A9A8-6079CE0A5E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9B76974D-7677-4BCB-94DB-693541D9F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:a16="http://schemas.microsoft.com/office/drawing/2014/main" id="{C24D631C-9423-40F5-A242-858DD3FF9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:a16="http://schemas.microsoft.com/office/drawing/2014/main" id="{EE9F69C4-5032-47F5-BF01-173AC4DBBB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3" name="Freeform: Shape 252">
                    <a:extLst>
                      <a:ext uri="{FF2B5EF4-FFF2-40B4-BE49-F238E27FC236}">
                        <a16:creationId xmlns:a16="http://schemas.microsoft.com/office/drawing/2014/main" id="{C89D55FA-9737-4902-9121-1B85473FCA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4" name="Freeform: Shape 253">
                    <a:extLst>
                      <a:ext uri="{FF2B5EF4-FFF2-40B4-BE49-F238E27FC236}">
                        <a16:creationId xmlns:a16="http://schemas.microsoft.com/office/drawing/2014/main" id="{E32C97CA-4A05-4783-B337-0BB68AD2B5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4FA2F7D6-82C2-4F2B-A4F1-FC1C3CC64B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771AC4C8-FD1C-41FF-9BCC-4D7170093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697BC828-55A0-4071-AC05-7FF2797973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5179CBC7-B980-4721-ADAF-90366979B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082EB98F-1217-4D8F-A123-6AD14465A4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id="{F9FD0061-49AF-4DF9-8F27-945A67971A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1" name="Freeform: Shape 260">
                    <a:extLst>
                      <a:ext uri="{FF2B5EF4-FFF2-40B4-BE49-F238E27FC236}">
                        <a16:creationId xmlns:a16="http://schemas.microsoft.com/office/drawing/2014/main" id="{5D3524EE-1314-4D37-B208-14FFBE3750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:a16="http://schemas.microsoft.com/office/drawing/2014/main" id="{C36AFDE1-6237-4FC1-9D37-B0D788CF15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id="{477684C2-0664-4326-B341-D8E0971C21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EF5A739D-FBDC-4F0F-9DBF-B441B0159A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758486AE-3BB7-4221-828F-0FA0EBEAA6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id="{4DCA6F9F-F2FF-4837-A5B1-8E6EB111FB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2A030C54-438D-491D-A3BE-5E707C6E47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8" name="Freeform: Shape 267">
                    <a:extLst>
                      <a:ext uri="{FF2B5EF4-FFF2-40B4-BE49-F238E27FC236}">
                        <a16:creationId xmlns:a16="http://schemas.microsoft.com/office/drawing/2014/main" id="{04A62D7F-7EA2-4E2B-B4CD-A6BFA74D3B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AC490CA0-C80D-44AD-9A14-6DF4337F7E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C89E9AB2-431E-40C1-8820-7CA097A5A9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3BF0BBF8-E343-4F51-9015-D08E45590A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id="{5BAAEF12-E23B-48FF-8225-8559C8250D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DD554F27-973A-45C1-B68D-9A954624F1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D3F7594B-57C5-450A-8849-996509B75E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0FB4C850-A40D-4948-8A51-0015039890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DA56F0BD-1F85-4635-9AD7-0421299AB0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7" name="Freeform: Shape 276">
                    <a:extLst>
                      <a:ext uri="{FF2B5EF4-FFF2-40B4-BE49-F238E27FC236}">
                        <a16:creationId xmlns:a16="http://schemas.microsoft.com/office/drawing/2014/main" id="{0426D414-2B14-4234-817E-6F6485960C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0FF2073E-AE70-4F26-8BB7-F675C0D762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7FEC7163-05AA-4E48-AB74-A1FEF7E7D6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266D93C4-7BC1-47B1-BD42-867255A767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id="{FA08D42B-1ED3-4629-AF0F-94EE4E50B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:a16="http://schemas.microsoft.com/office/drawing/2014/main" id="{8087B9E0-3258-4D55-A723-B914E0BFC3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:a16="http://schemas.microsoft.com/office/drawing/2014/main" id="{B16E1D2D-7D40-4D74-9572-3370421F7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id="{29672D8C-1D87-4668-8676-FA5FC5A731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:a16="http://schemas.microsoft.com/office/drawing/2014/main" id="{B5D14D23-187D-44FF-B32B-E95D3C418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6" name="Freeform: Shape 285">
                    <a:extLst>
                      <a:ext uri="{FF2B5EF4-FFF2-40B4-BE49-F238E27FC236}">
                        <a16:creationId xmlns:a16="http://schemas.microsoft.com/office/drawing/2014/main" id="{E96A7F1E-F003-4CC4-B1E9-02C7606EB1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13BDBC37-E38A-4CEE-9676-1408C1D2C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8" name="Freeform: Shape 287">
                    <a:extLst>
                      <a:ext uri="{FF2B5EF4-FFF2-40B4-BE49-F238E27FC236}">
                        <a16:creationId xmlns:a16="http://schemas.microsoft.com/office/drawing/2014/main" id="{6C7541E9-76EB-48A2-962B-81AE771690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Freeform: Shape 288">
                    <a:extLst>
                      <a:ext uri="{FF2B5EF4-FFF2-40B4-BE49-F238E27FC236}">
                        <a16:creationId xmlns:a16="http://schemas.microsoft.com/office/drawing/2014/main" id="{4B257625-6338-4261-AD9D-4E8EEA34DB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0" name="Freeform: Shape 289">
                    <a:extLst>
                      <a:ext uri="{FF2B5EF4-FFF2-40B4-BE49-F238E27FC236}">
                        <a16:creationId xmlns:a16="http://schemas.microsoft.com/office/drawing/2014/main" id="{BAA6E022-E997-4C72-97CF-DBC50910D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1" name="Freeform: Shape 290">
                    <a:extLst>
                      <a:ext uri="{FF2B5EF4-FFF2-40B4-BE49-F238E27FC236}">
                        <a16:creationId xmlns:a16="http://schemas.microsoft.com/office/drawing/2014/main" id="{AEECAA68-0960-4E53-9D18-8AB230EBE1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2" name="Freeform: Shape 291">
                    <a:extLst>
                      <a:ext uri="{FF2B5EF4-FFF2-40B4-BE49-F238E27FC236}">
                        <a16:creationId xmlns:a16="http://schemas.microsoft.com/office/drawing/2014/main" id="{4A820B2D-468D-45C9-B07D-06854072D7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3" name="Freeform: Shape 292">
                    <a:extLst>
                      <a:ext uri="{FF2B5EF4-FFF2-40B4-BE49-F238E27FC236}">
                        <a16:creationId xmlns:a16="http://schemas.microsoft.com/office/drawing/2014/main" id="{D1536940-9E75-412E-A1A9-E85D1C8BD1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4" name="Freeform: Shape 293">
                    <a:extLst>
                      <a:ext uri="{FF2B5EF4-FFF2-40B4-BE49-F238E27FC236}">
                        <a16:creationId xmlns:a16="http://schemas.microsoft.com/office/drawing/2014/main" id="{31D4CF95-3D04-4EAC-9631-A84CAFBA4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5" name="Freeform: Shape 294">
                    <a:extLst>
                      <a:ext uri="{FF2B5EF4-FFF2-40B4-BE49-F238E27FC236}">
                        <a16:creationId xmlns:a16="http://schemas.microsoft.com/office/drawing/2014/main" id="{F3857E63-7C3C-4260-8BB1-766CDA7269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6" name="Freeform: Shape 295">
                    <a:extLst>
                      <a:ext uri="{FF2B5EF4-FFF2-40B4-BE49-F238E27FC236}">
                        <a16:creationId xmlns:a16="http://schemas.microsoft.com/office/drawing/2014/main" id="{868C5ED3-E046-418E-958B-2E5B745D76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7" name="Freeform: Shape 296">
                    <a:extLst>
                      <a:ext uri="{FF2B5EF4-FFF2-40B4-BE49-F238E27FC236}">
                        <a16:creationId xmlns:a16="http://schemas.microsoft.com/office/drawing/2014/main" id="{12DB7B69-F3A8-4F50-A324-2306EA3BF3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8" name="Freeform: Shape 297">
                    <a:extLst>
                      <a:ext uri="{FF2B5EF4-FFF2-40B4-BE49-F238E27FC236}">
                        <a16:creationId xmlns:a16="http://schemas.microsoft.com/office/drawing/2014/main" id="{D471EF8B-B2F5-4962-B6BF-851F1F5313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9" name="Freeform: Shape 298">
                    <a:extLst>
                      <a:ext uri="{FF2B5EF4-FFF2-40B4-BE49-F238E27FC236}">
                        <a16:creationId xmlns:a16="http://schemas.microsoft.com/office/drawing/2014/main" id="{3BE29314-F115-4657-A7C8-765880E51B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77A18811-F99B-477C-BB60-5725435DAD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Freeform: Shape 300">
                    <a:extLst>
                      <a:ext uri="{FF2B5EF4-FFF2-40B4-BE49-F238E27FC236}">
                        <a16:creationId xmlns:a16="http://schemas.microsoft.com/office/drawing/2014/main" id="{0514903E-2680-4D7C-BDA1-EF711288B6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Freeform: Shape 301">
                    <a:extLst>
                      <a:ext uri="{FF2B5EF4-FFF2-40B4-BE49-F238E27FC236}">
                        <a16:creationId xmlns:a16="http://schemas.microsoft.com/office/drawing/2014/main" id="{69FC0A96-6C96-4730-AD33-3A67A3FACB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EE951734-0AC8-4CF8-9943-53458B68DD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:a16="http://schemas.microsoft.com/office/drawing/2014/main" id="{7D82D866-A0D8-442F-B06D-06222E1FB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5" name="Freeform: Shape 304">
                    <a:extLst>
                      <a:ext uri="{FF2B5EF4-FFF2-40B4-BE49-F238E27FC236}">
                        <a16:creationId xmlns:a16="http://schemas.microsoft.com/office/drawing/2014/main" id="{AC804FA4-442D-49A3-AD54-B41E3698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E02E22D8-4ADE-46A1-9DF9-F2AB99E275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5DA6C3E0-9F74-4D4F-A2E4-C6DF72307D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910430BE-6212-48CB-A101-FE7480A44E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8ECDFB83-5BFA-49F7-8A8B-A6A4FF0073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2E9AE6C7-4880-4F42-8D5D-6552A0308E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1C614657-B961-4B93-8FED-3D3F60CA5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2" name="Freeform: Shape 311">
                    <a:extLst>
                      <a:ext uri="{FF2B5EF4-FFF2-40B4-BE49-F238E27FC236}">
                        <a16:creationId xmlns:a16="http://schemas.microsoft.com/office/drawing/2014/main" id="{DD60431D-9254-4EB1-B75A-3C1DDB78CA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3" name="Freeform: Shape 312">
                    <a:extLst>
                      <a:ext uri="{FF2B5EF4-FFF2-40B4-BE49-F238E27FC236}">
                        <a16:creationId xmlns:a16="http://schemas.microsoft.com/office/drawing/2014/main" id="{8B9E2C5A-9EFC-4903-B585-9E5A1CD7C0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4" name="Freeform: Shape 313">
                    <a:extLst>
                      <a:ext uri="{FF2B5EF4-FFF2-40B4-BE49-F238E27FC236}">
                        <a16:creationId xmlns:a16="http://schemas.microsoft.com/office/drawing/2014/main" id="{38DF00F2-45C4-4C5A-85A9-96B935FCD9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Freeform: Shape 314">
                    <a:extLst>
                      <a:ext uri="{FF2B5EF4-FFF2-40B4-BE49-F238E27FC236}">
                        <a16:creationId xmlns:a16="http://schemas.microsoft.com/office/drawing/2014/main" id="{22F4FBAA-CA61-4E0B-93A5-9A3F35F11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2BA544FD-B723-4A1B-B36C-D69E399DC8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698B5134-2032-44F9-B869-D01036E9B9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BD39E9EC-BA80-42B8-9953-CBCFFE67ED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1BC409E4-9DE6-470E-A1B8-01120FD225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3524DFD1-8D39-4476-A5E6-C8F592F3D6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EBED7E9-79FA-40B3-82FC-9F107396FE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D6855368-D978-4C0D-AD32-BF9BD5224A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Freeform: Shape 322">
                    <a:extLst>
                      <a:ext uri="{FF2B5EF4-FFF2-40B4-BE49-F238E27FC236}">
                        <a16:creationId xmlns:a16="http://schemas.microsoft.com/office/drawing/2014/main" id="{BDB620AA-11D3-4994-BB13-2128AADCA9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Freeform: Shape 323">
                    <a:extLst>
                      <a:ext uri="{FF2B5EF4-FFF2-40B4-BE49-F238E27FC236}">
                        <a16:creationId xmlns:a16="http://schemas.microsoft.com/office/drawing/2014/main" id="{59719E68-5745-41BC-80F2-4093841F4D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6028A4E2-CE54-4023-9132-3EAB36FD60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6" name="Freeform: Shape 325">
                    <a:extLst>
                      <a:ext uri="{FF2B5EF4-FFF2-40B4-BE49-F238E27FC236}">
                        <a16:creationId xmlns:a16="http://schemas.microsoft.com/office/drawing/2014/main" id="{57BB5B0C-33A0-4501-95EC-76EAFEC0E0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7" name="Freeform: Shape 326">
                    <a:extLst>
                      <a:ext uri="{FF2B5EF4-FFF2-40B4-BE49-F238E27FC236}">
                        <a16:creationId xmlns:a16="http://schemas.microsoft.com/office/drawing/2014/main" id="{046B5488-94F1-4801-B1B4-660CC48132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8" name="Freeform: Shape 327">
                    <a:extLst>
                      <a:ext uri="{FF2B5EF4-FFF2-40B4-BE49-F238E27FC236}">
                        <a16:creationId xmlns:a16="http://schemas.microsoft.com/office/drawing/2014/main" id="{7BD77A92-E33A-4F6B-918F-76396A6E5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8590EFF0-F008-4E3E-84AB-AEE185F1EC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A3487122-F8CD-4EB3-884B-EAB8CF5DE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1" name="Freeform: Shape 330">
                    <a:extLst>
                      <a:ext uri="{FF2B5EF4-FFF2-40B4-BE49-F238E27FC236}">
                        <a16:creationId xmlns:a16="http://schemas.microsoft.com/office/drawing/2014/main" id="{B33D462D-3459-4642-9B2E-141A03EEF3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2" name="Freeform: Shape 331">
                    <a:extLst>
                      <a:ext uri="{FF2B5EF4-FFF2-40B4-BE49-F238E27FC236}">
                        <a16:creationId xmlns:a16="http://schemas.microsoft.com/office/drawing/2014/main" id="{08F348A8-320C-428A-8733-F49D24801F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3" name="Freeform: Shape 332">
                    <a:extLst>
                      <a:ext uri="{FF2B5EF4-FFF2-40B4-BE49-F238E27FC236}">
                        <a16:creationId xmlns:a16="http://schemas.microsoft.com/office/drawing/2014/main" id="{367B3A0B-441D-41C6-9DF2-02C96584B0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4" name="Freeform: Shape 333">
                    <a:extLst>
                      <a:ext uri="{FF2B5EF4-FFF2-40B4-BE49-F238E27FC236}">
                        <a16:creationId xmlns:a16="http://schemas.microsoft.com/office/drawing/2014/main" id="{C221C770-2A34-47FF-9404-6BDBE9BA00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5" name="Freeform: Shape 334">
                    <a:extLst>
                      <a:ext uri="{FF2B5EF4-FFF2-40B4-BE49-F238E27FC236}">
                        <a16:creationId xmlns:a16="http://schemas.microsoft.com/office/drawing/2014/main" id="{C82A6D33-1362-476B-9353-3F275E5E6B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6" name="Freeform: Shape 335">
                    <a:extLst>
                      <a:ext uri="{FF2B5EF4-FFF2-40B4-BE49-F238E27FC236}">
                        <a16:creationId xmlns:a16="http://schemas.microsoft.com/office/drawing/2014/main" id="{DEBB3CC5-82F6-4727-8B27-0B32DA968C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7" name="Freeform: Shape 336">
                    <a:extLst>
                      <a:ext uri="{FF2B5EF4-FFF2-40B4-BE49-F238E27FC236}">
                        <a16:creationId xmlns:a16="http://schemas.microsoft.com/office/drawing/2014/main" id="{D082F133-EB3C-43F4-AA6F-C898AC34C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8" name="Freeform: Shape 337">
                    <a:extLst>
                      <a:ext uri="{FF2B5EF4-FFF2-40B4-BE49-F238E27FC236}">
                        <a16:creationId xmlns:a16="http://schemas.microsoft.com/office/drawing/2014/main" id="{511D6A84-7845-446B-BE76-8FFFEAC487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9" name="Freeform: Shape 338">
                    <a:extLst>
                      <a:ext uri="{FF2B5EF4-FFF2-40B4-BE49-F238E27FC236}">
                        <a16:creationId xmlns:a16="http://schemas.microsoft.com/office/drawing/2014/main" id="{15D4BB88-21D8-4CE0-923C-0E347AFF49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0" name="Freeform: Shape 339">
                    <a:extLst>
                      <a:ext uri="{FF2B5EF4-FFF2-40B4-BE49-F238E27FC236}">
                        <a16:creationId xmlns:a16="http://schemas.microsoft.com/office/drawing/2014/main" id="{2D8C895F-E530-4A48-8A7A-F65A77ADC0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1" name="Freeform: Shape 340">
                    <a:extLst>
                      <a:ext uri="{FF2B5EF4-FFF2-40B4-BE49-F238E27FC236}">
                        <a16:creationId xmlns:a16="http://schemas.microsoft.com/office/drawing/2014/main" id="{5F21DEDF-7AF6-4C4D-9BFE-84B64393AA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2" name="Freeform: Shape 341">
                    <a:extLst>
                      <a:ext uri="{FF2B5EF4-FFF2-40B4-BE49-F238E27FC236}">
                        <a16:creationId xmlns:a16="http://schemas.microsoft.com/office/drawing/2014/main" id="{3F667203-64EC-4854-85EC-D10667CA4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3" name="Freeform: Shape 342">
                    <a:extLst>
                      <a:ext uri="{FF2B5EF4-FFF2-40B4-BE49-F238E27FC236}">
                        <a16:creationId xmlns:a16="http://schemas.microsoft.com/office/drawing/2014/main" id="{41EAEF2A-FACA-4B09-B970-360B516081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4" name="Freeform: Shape 343">
                    <a:extLst>
                      <a:ext uri="{FF2B5EF4-FFF2-40B4-BE49-F238E27FC236}">
                        <a16:creationId xmlns:a16="http://schemas.microsoft.com/office/drawing/2014/main" id="{8893D94D-15E9-4F2A-AAB6-9CF10C264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5" name="Freeform: Shape 344">
                    <a:extLst>
                      <a:ext uri="{FF2B5EF4-FFF2-40B4-BE49-F238E27FC236}">
                        <a16:creationId xmlns:a16="http://schemas.microsoft.com/office/drawing/2014/main" id="{9EBE8065-80CA-44E9-AAAE-7CE5362793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6" name="Freeform: Shape 345">
                    <a:extLst>
                      <a:ext uri="{FF2B5EF4-FFF2-40B4-BE49-F238E27FC236}">
                        <a16:creationId xmlns:a16="http://schemas.microsoft.com/office/drawing/2014/main" id="{471B5D77-0472-4651-9352-F356CC8F07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7" name="Freeform: Shape 346">
                    <a:extLst>
                      <a:ext uri="{FF2B5EF4-FFF2-40B4-BE49-F238E27FC236}">
                        <a16:creationId xmlns:a16="http://schemas.microsoft.com/office/drawing/2014/main" id="{AE47D603-82F1-4ED0-8223-8E98F2A819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8" name="Freeform: Shape 347">
                    <a:extLst>
                      <a:ext uri="{FF2B5EF4-FFF2-40B4-BE49-F238E27FC236}">
                        <a16:creationId xmlns:a16="http://schemas.microsoft.com/office/drawing/2014/main" id="{0E4322EF-3C60-41B8-B544-01C78A9B98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9" name="Freeform: Shape 348">
                    <a:extLst>
                      <a:ext uri="{FF2B5EF4-FFF2-40B4-BE49-F238E27FC236}">
                        <a16:creationId xmlns:a16="http://schemas.microsoft.com/office/drawing/2014/main" id="{BBB7EE56-BEBA-4973-A6DF-B50EB7BC6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0" name="Freeform: Shape 349">
                    <a:extLst>
                      <a:ext uri="{FF2B5EF4-FFF2-40B4-BE49-F238E27FC236}">
                        <a16:creationId xmlns:a16="http://schemas.microsoft.com/office/drawing/2014/main" id="{9108D33F-5C7E-42D8-99F8-085C0616D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1" name="Freeform: Shape 350">
                    <a:extLst>
                      <a:ext uri="{FF2B5EF4-FFF2-40B4-BE49-F238E27FC236}">
                        <a16:creationId xmlns:a16="http://schemas.microsoft.com/office/drawing/2014/main" id="{AF96BBD2-EBBE-4129-92D8-D09E65789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2" name="Freeform: Shape 351">
                    <a:extLst>
                      <a:ext uri="{FF2B5EF4-FFF2-40B4-BE49-F238E27FC236}">
                        <a16:creationId xmlns:a16="http://schemas.microsoft.com/office/drawing/2014/main" id="{667C5BFA-7DD1-40FE-8187-DAF7AD161F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3" name="Freeform: Shape 352">
                    <a:extLst>
                      <a:ext uri="{FF2B5EF4-FFF2-40B4-BE49-F238E27FC236}">
                        <a16:creationId xmlns:a16="http://schemas.microsoft.com/office/drawing/2014/main" id="{9684D64F-61D9-451E-B89B-90EFC35EBC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4" name="Freeform: Shape 353">
                    <a:extLst>
                      <a:ext uri="{FF2B5EF4-FFF2-40B4-BE49-F238E27FC236}">
                        <a16:creationId xmlns:a16="http://schemas.microsoft.com/office/drawing/2014/main" id="{FD990938-626B-438A-BCF5-5504F3E27B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5" name="Freeform: Shape 354">
                    <a:extLst>
                      <a:ext uri="{FF2B5EF4-FFF2-40B4-BE49-F238E27FC236}">
                        <a16:creationId xmlns:a16="http://schemas.microsoft.com/office/drawing/2014/main" id="{64BCB6A8-2BBC-4049-BF7D-D7CF82F0AF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6" name="Freeform: Shape 355">
                    <a:extLst>
                      <a:ext uri="{FF2B5EF4-FFF2-40B4-BE49-F238E27FC236}">
                        <a16:creationId xmlns:a16="http://schemas.microsoft.com/office/drawing/2014/main" id="{FE1F537A-87C7-40F7-B798-C8F3A865E0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7" name="Freeform: Shape 356">
                    <a:extLst>
                      <a:ext uri="{FF2B5EF4-FFF2-40B4-BE49-F238E27FC236}">
                        <a16:creationId xmlns:a16="http://schemas.microsoft.com/office/drawing/2014/main" id="{D78E917B-7D24-442B-96D8-5012324A23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8" name="Freeform: Shape 357">
                    <a:extLst>
                      <a:ext uri="{FF2B5EF4-FFF2-40B4-BE49-F238E27FC236}">
                        <a16:creationId xmlns:a16="http://schemas.microsoft.com/office/drawing/2014/main" id="{FC9872D2-A6EB-48D9-B13E-FDB14C52BE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9" name="Freeform: Shape 358">
                    <a:extLst>
                      <a:ext uri="{FF2B5EF4-FFF2-40B4-BE49-F238E27FC236}">
                        <a16:creationId xmlns:a16="http://schemas.microsoft.com/office/drawing/2014/main" id="{4AEBF94F-1261-4AE5-B675-3F25F197A2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0" name="Freeform: Shape 359">
                    <a:extLst>
                      <a:ext uri="{FF2B5EF4-FFF2-40B4-BE49-F238E27FC236}">
                        <a16:creationId xmlns:a16="http://schemas.microsoft.com/office/drawing/2014/main" id="{4FD909BD-99F6-43B1-973A-608BA500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1" name="Freeform: Shape 360">
                    <a:extLst>
                      <a:ext uri="{FF2B5EF4-FFF2-40B4-BE49-F238E27FC236}">
                        <a16:creationId xmlns:a16="http://schemas.microsoft.com/office/drawing/2014/main" id="{50B09265-C908-44B8-A109-1E3E93760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2" name="Freeform: Shape 361">
                    <a:extLst>
                      <a:ext uri="{FF2B5EF4-FFF2-40B4-BE49-F238E27FC236}">
                        <a16:creationId xmlns:a16="http://schemas.microsoft.com/office/drawing/2014/main" id="{09976993-776C-4D8A-9B40-120FFC81FD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3" name="Freeform: Shape 362">
                    <a:extLst>
                      <a:ext uri="{FF2B5EF4-FFF2-40B4-BE49-F238E27FC236}">
                        <a16:creationId xmlns:a16="http://schemas.microsoft.com/office/drawing/2014/main" id="{F7E9FDA3-85BF-4F1C-9B7F-35F41BD938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4" name="Freeform: Shape 363">
                    <a:extLst>
                      <a:ext uri="{FF2B5EF4-FFF2-40B4-BE49-F238E27FC236}">
                        <a16:creationId xmlns:a16="http://schemas.microsoft.com/office/drawing/2014/main" id="{B5A04498-FB9A-447B-B333-DAAC307C4E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id="{4ABA0B58-26C0-41BC-ACCB-95124C2EE1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6" name="Freeform: Shape 365">
                    <a:extLst>
                      <a:ext uri="{FF2B5EF4-FFF2-40B4-BE49-F238E27FC236}">
                        <a16:creationId xmlns:a16="http://schemas.microsoft.com/office/drawing/2014/main" id="{42F34A89-D81F-44B5-89EB-429E8FDF10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7" name="Freeform: Shape 366">
                    <a:extLst>
                      <a:ext uri="{FF2B5EF4-FFF2-40B4-BE49-F238E27FC236}">
                        <a16:creationId xmlns:a16="http://schemas.microsoft.com/office/drawing/2014/main" id="{F05715BB-7F82-4D39-89BF-9D511ED70C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8" name="Freeform: Shape 367">
                    <a:extLst>
                      <a:ext uri="{FF2B5EF4-FFF2-40B4-BE49-F238E27FC236}">
                        <a16:creationId xmlns:a16="http://schemas.microsoft.com/office/drawing/2014/main" id="{857CD454-B47E-4D2B-B958-59242B492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9" name="Freeform: Shape 368">
                    <a:extLst>
                      <a:ext uri="{FF2B5EF4-FFF2-40B4-BE49-F238E27FC236}">
                        <a16:creationId xmlns:a16="http://schemas.microsoft.com/office/drawing/2014/main" id="{749DE158-7204-42D9-A62D-1697F1DE4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0" name="Freeform: Shape 369">
                    <a:extLst>
                      <a:ext uri="{FF2B5EF4-FFF2-40B4-BE49-F238E27FC236}">
                        <a16:creationId xmlns:a16="http://schemas.microsoft.com/office/drawing/2014/main" id="{E317285C-BF2B-43E3-90D7-80B4B2A51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1" name="Freeform: Shape 370">
                    <a:extLst>
                      <a:ext uri="{FF2B5EF4-FFF2-40B4-BE49-F238E27FC236}">
                        <a16:creationId xmlns:a16="http://schemas.microsoft.com/office/drawing/2014/main" id="{B44094AA-253E-4D4F-B51C-5F764D26F1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2" name="Freeform: Shape 371">
                    <a:extLst>
                      <a:ext uri="{FF2B5EF4-FFF2-40B4-BE49-F238E27FC236}">
                        <a16:creationId xmlns:a16="http://schemas.microsoft.com/office/drawing/2014/main" id="{D806057B-7A29-4B81-9E38-D1522A2EBB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3" name="Freeform: Shape 372">
                    <a:extLst>
                      <a:ext uri="{FF2B5EF4-FFF2-40B4-BE49-F238E27FC236}">
                        <a16:creationId xmlns:a16="http://schemas.microsoft.com/office/drawing/2014/main" id="{CD5DA468-02C2-4E69-909B-546F0DF2EC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4" name="Freeform: Shape 373">
                    <a:extLst>
                      <a:ext uri="{FF2B5EF4-FFF2-40B4-BE49-F238E27FC236}">
                        <a16:creationId xmlns:a16="http://schemas.microsoft.com/office/drawing/2014/main" id="{83471041-8F31-4F8A-AF5E-C4FB34C692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5" name="Freeform: Shape 374">
                    <a:extLst>
                      <a:ext uri="{FF2B5EF4-FFF2-40B4-BE49-F238E27FC236}">
                        <a16:creationId xmlns:a16="http://schemas.microsoft.com/office/drawing/2014/main" id="{303194AA-3080-45B2-AF4E-5A498769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6" name="Freeform: Shape 375">
                    <a:extLst>
                      <a:ext uri="{FF2B5EF4-FFF2-40B4-BE49-F238E27FC236}">
                        <a16:creationId xmlns:a16="http://schemas.microsoft.com/office/drawing/2014/main" id="{0B6065DA-D643-483C-B672-853246FFF7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7" name="Freeform: Shape 376">
                    <a:extLst>
                      <a:ext uri="{FF2B5EF4-FFF2-40B4-BE49-F238E27FC236}">
                        <a16:creationId xmlns:a16="http://schemas.microsoft.com/office/drawing/2014/main" id="{BC7A0EE4-869B-4E71-A553-5AEC5DDC86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8" name="Freeform: Shape 377">
                    <a:extLst>
                      <a:ext uri="{FF2B5EF4-FFF2-40B4-BE49-F238E27FC236}">
                        <a16:creationId xmlns:a16="http://schemas.microsoft.com/office/drawing/2014/main" id="{018315BD-FB10-49CF-841F-30A5F41B5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9" name="Freeform: Shape 378">
                    <a:extLst>
                      <a:ext uri="{FF2B5EF4-FFF2-40B4-BE49-F238E27FC236}">
                        <a16:creationId xmlns:a16="http://schemas.microsoft.com/office/drawing/2014/main" id="{0A50EA7B-FAD1-46A9-A2E2-1FF2EA55C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0" name="Freeform: Shape 379">
                    <a:extLst>
                      <a:ext uri="{FF2B5EF4-FFF2-40B4-BE49-F238E27FC236}">
                        <a16:creationId xmlns:a16="http://schemas.microsoft.com/office/drawing/2014/main" id="{6197CDD5-D396-48F3-8E58-363F7DA460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1" name="Freeform: Shape 380">
                    <a:extLst>
                      <a:ext uri="{FF2B5EF4-FFF2-40B4-BE49-F238E27FC236}">
                        <a16:creationId xmlns:a16="http://schemas.microsoft.com/office/drawing/2014/main" id="{F456C5BE-B445-4E44-8FE7-53084C2B6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2" name="Freeform: Shape 381">
                    <a:extLst>
                      <a:ext uri="{FF2B5EF4-FFF2-40B4-BE49-F238E27FC236}">
                        <a16:creationId xmlns:a16="http://schemas.microsoft.com/office/drawing/2014/main" id="{ECFA06A3-C2B8-457B-BCE4-CAF1361FE1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3" name="Freeform: Shape 382">
                    <a:extLst>
                      <a:ext uri="{FF2B5EF4-FFF2-40B4-BE49-F238E27FC236}">
                        <a16:creationId xmlns:a16="http://schemas.microsoft.com/office/drawing/2014/main" id="{F057FE70-F15F-4236-BBEC-FBDD714884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4" name="Freeform: Shape 383">
                    <a:extLst>
                      <a:ext uri="{FF2B5EF4-FFF2-40B4-BE49-F238E27FC236}">
                        <a16:creationId xmlns:a16="http://schemas.microsoft.com/office/drawing/2014/main" id="{1F8FBD08-BED7-42D7-8C07-25D0804E9A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5" name="Freeform: Shape 384">
                    <a:extLst>
                      <a:ext uri="{FF2B5EF4-FFF2-40B4-BE49-F238E27FC236}">
                        <a16:creationId xmlns:a16="http://schemas.microsoft.com/office/drawing/2014/main" id="{58E7E658-F553-4F4F-AFF2-B2A286C2B0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6" name="Freeform: Shape 385">
                    <a:extLst>
                      <a:ext uri="{FF2B5EF4-FFF2-40B4-BE49-F238E27FC236}">
                        <a16:creationId xmlns:a16="http://schemas.microsoft.com/office/drawing/2014/main" id="{81CEF8B9-F8F1-499B-AA5F-6FB64CA327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7" name="Freeform: Shape 386">
                    <a:extLst>
                      <a:ext uri="{FF2B5EF4-FFF2-40B4-BE49-F238E27FC236}">
                        <a16:creationId xmlns:a16="http://schemas.microsoft.com/office/drawing/2014/main" id="{D57402B4-204D-46FD-ABCB-B47BD35F7B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8" name="Freeform: Shape 387">
                    <a:extLst>
                      <a:ext uri="{FF2B5EF4-FFF2-40B4-BE49-F238E27FC236}">
                        <a16:creationId xmlns:a16="http://schemas.microsoft.com/office/drawing/2014/main" id="{6D43AED9-9F23-4301-8F2E-775A5749C3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9" name="Freeform: Shape 388">
                    <a:extLst>
                      <a:ext uri="{FF2B5EF4-FFF2-40B4-BE49-F238E27FC236}">
                        <a16:creationId xmlns:a16="http://schemas.microsoft.com/office/drawing/2014/main" id="{B78D3329-4B89-4826-870D-DB838E5BD7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0" name="Freeform: Shape 389">
                    <a:extLst>
                      <a:ext uri="{FF2B5EF4-FFF2-40B4-BE49-F238E27FC236}">
                        <a16:creationId xmlns:a16="http://schemas.microsoft.com/office/drawing/2014/main" id="{E52CA92A-545E-416A-8C7D-949FB41AE4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1" name="Freeform: Shape 390">
                    <a:extLst>
                      <a:ext uri="{FF2B5EF4-FFF2-40B4-BE49-F238E27FC236}">
                        <a16:creationId xmlns:a16="http://schemas.microsoft.com/office/drawing/2014/main" id="{AAA22BA4-A51C-439D-BCEC-F953AD0245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2" name="Freeform: Shape 391">
                    <a:extLst>
                      <a:ext uri="{FF2B5EF4-FFF2-40B4-BE49-F238E27FC236}">
                        <a16:creationId xmlns:a16="http://schemas.microsoft.com/office/drawing/2014/main" id="{767711AE-8B21-47E2-A6CB-CBFEAA329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3" name="Freeform: Shape 392">
                    <a:extLst>
                      <a:ext uri="{FF2B5EF4-FFF2-40B4-BE49-F238E27FC236}">
                        <a16:creationId xmlns:a16="http://schemas.microsoft.com/office/drawing/2014/main" id="{7FE86BF4-3A10-4936-A634-68EE2253AE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4" name="Freeform: Shape 393">
                    <a:extLst>
                      <a:ext uri="{FF2B5EF4-FFF2-40B4-BE49-F238E27FC236}">
                        <a16:creationId xmlns:a16="http://schemas.microsoft.com/office/drawing/2014/main" id="{F9022355-4417-496F-9487-639CE6CDD7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5" name="Freeform: Shape 394">
                    <a:extLst>
                      <a:ext uri="{FF2B5EF4-FFF2-40B4-BE49-F238E27FC236}">
                        <a16:creationId xmlns:a16="http://schemas.microsoft.com/office/drawing/2014/main" id="{8D79F599-A1C7-417D-99CA-22F85E816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6" name="Freeform: Shape 395">
                    <a:extLst>
                      <a:ext uri="{FF2B5EF4-FFF2-40B4-BE49-F238E27FC236}">
                        <a16:creationId xmlns:a16="http://schemas.microsoft.com/office/drawing/2014/main" id="{F153D227-02AC-4B0E-92EE-17F48B33F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7" name="Freeform: Shape 396">
                    <a:extLst>
                      <a:ext uri="{FF2B5EF4-FFF2-40B4-BE49-F238E27FC236}">
                        <a16:creationId xmlns:a16="http://schemas.microsoft.com/office/drawing/2014/main" id="{37562D10-CE10-4147-B9C3-BCAFAB0DEA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8" name="Freeform: Shape 397">
                    <a:extLst>
                      <a:ext uri="{FF2B5EF4-FFF2-40B4-BE49-F238E27FC236}">
                        <a16:creationId xmlns:a16="http://schemas.microsoft.com/office/drawing/2014/main" id="{AAFBFA07-2299-4AE8-A8DF-175C2D40CB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9" name="Freeform: Shape 398">
                    <a:extLst>
                      <a:ext uri="{FF2B5EF4-FFF2-40B4-BE49-F238E27FC236}">
                        <a16:creationId xmlns:a16="http://schemas.microsoft.com/office/drawing/2014/main" id="{5A16287F-D4B9-4F05-B08A-446FF06554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0" name="Freeform: Shape 399">
                    <a:extLst>
                      <a:ext uri="{FF2B5EF4-FFF2-40B4-BE49-F238E27FC236}">
                        <a16:creationId xmlns:a16="http://schemas.microsoft.com/office/drawing/2014/main" id="{456D04AB-3D14-4031-9A8D-60D10EA7C3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1" name="Freeform: Shape 400">
                    <a:extLst>
                      <a:ext uri="{FF2B5EF4-FFF2-40B4-BE49-F238E27FC236}">
                        <a16:creationId xmlns:a16="http://schemas.microsoft.com/office/drawing/2014/main" id="{86923332-1C35-4586-9238-0CC1D5B84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2" name="Freeform: Shape 401">
                    <a:extLst>
                      <a:ext uri="{FF2B5EF4-FFF2-40B4-BE49-F238E27FC236}">
                        <a16:creationId xmlns:a16="http://schemas.microsoft.com/office/drawing/2014/main" id="{39DDB2B8-6D69-4B4D-B354-57D150A297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3" name="Freeform: Shape 402">
                    <a:extLst>
                      <a:ext uri="{FF2B5EF4-FFF2-40B4-BE49-F238E27FC236}">
                        <a16:creationId xmlns:a16="http://schemas.microsoft.com/office/drawing/2014/main" id="{24F00636-7CDE-4637-9E89-82572DB256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4" name="Freeform: Shape 403">
                    <a:extLst>
                      <a:ext uri="{FF2B5EF4-FFF2-40B4-BE49-F238E27FC236}">
                        <a16:creationId xmlns:a16="http://schemas.microsoft.com/office/drawing/2014/main" id="{E85F986B-3117-479B-A3A4-17B86636C0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5" name="Freeform: Shape 404">
                    <a:extLst>
                      <a:ext uri="{FF2B5EF4-FFF2-40B4-BE49-F238E27FC236}">
                        <a16:creationId xmlns:a16="http://schemas.microsoft.com/office/drawing/2014/main" id="{EFEB39CA-8EE6-479B-81E1-A2064B17A5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6" name="Freeform: Shape 405">
                    <a:extLst>
                      <a:ext uri="{FF2B5EF4-FFF2-40B4-BE49-F238E27FC236}">
                        <a16:creationId xmlns:a16="http://schemas.microsoft.com/office/drawing/2014/main" id="{3AEC3362-D087-416A-8CE1-8FF02AFF8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7" name="Freeform: Shape 406">
                    <a:extLst>
                      <a:ext uri="{FF2B5EF4-FFF2-40B4-BE49-F238E27FC236}">
                        <a16:creationId xmlns:a16="http://schemas.microsoft.com/office/drawing/2014/main" id="{C72A446A-7FF5-4661-A9FA-4F1AFEFFE8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8" name="Freeform: Shape 407">
                    <a:extLst>
                      <a:ext uri="{FF2B5EF4-FFF2-40B4-BE49-F238E27FC236}">
                        <a16:creationId xmlns:a16="http://schemas.microsoft.com/office/drawing/2014/main" id="{80D3C7CF-27D3-44D6-BAEE-D8E0D9B25F1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9" name="Freeform: Shape 408">
                    <a:extLst>
                      <a:ext uri="{FF2B5EF4-FFF2-40B4-BE49-F238E27FC236}">
                        <a16:creationId xmlns:a16="http://schemas.microsoft.com/office/drawing/2014/main" id="{DAF14552-8E6B-4A1F-A915-9037C08747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0" name="Freeform: Shape 409">
                    <a:extLst>
                      <a:ext uri="{FF2B5EF4-FFF2-40B4-BE49-F238E27FC236}">
                        <a16:creationId xmlns:a16="http://schemas.microsoft.com/office/drawing/2014/main" id="{A2BCFC8B-7D70-45AA-BA9C-1463AE5EDF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1" name="Freeform: Shape 410">
                    <a:extLst>
                      <a:ext uri="{FF2B5EF4-FFF2-40B4-BE49-F238E27FC236}">
                        <a16:creationId xmlns:a16="http://schemas.microsoft.com/office/drawing/2014/main" id="{FBA470EB-0DF0-46BC-B5CE-92882F692B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2" name="Freeform: Shape 411">
                    <a:extLst>
                      <a:ext uri="{FF2B5EF4-FFF2-40B4-BE49-F238E27FC236}">
                        <a16:creationId xmlns:a16="http://schemas.microsoft.com/office/drawing/2014/main" id="{F24BBB6A-FFA8-4C90-B9D0-CD0C1B700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3" name="Freeform: Shape 412">
                    <a:extLst>
                      <a:ext uri="{FF2B5EF4-FFF2-40B4-BE49-F238E27FC236}">
                        <a16:creationId xmlns:a16="http://schemas.microsoft.com/office/drawing/2014/main" id="{04DE14E2-1CB9-4C27-9F58-17B62CED69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4" name="Freeform: Shape 413">
                    <a:extLst>
                      <a:ext uri="{FF2B5EF4-FFF2-40B4-BE49-F238E27FC236}">
                        <a16:creationId xmlns:a16="http://schemas.microsoft.com/office/drawing/2014/main" id="{5D6494F8-C12D-400A-90C6-AC4F62AACB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5" name="Freeform: Shape 414">
                    <a:extLst>
                      <a:ext uri="{FF2B5EF4-FFF2-40B4-BE49-F238E27FC236}">
                        <a16:creationId xmlns:a16="http://schemas.microsoft.com/office/drawing/2014/main" id="{7E7C2E1B-C7E9-4A6C-B385-9D73CF08B5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:a16="http://schemas.microsoft.com/office/drawing/2014/main" id="{C62EF053-A710-4363-9359-9EEEFD9670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:a16="http://schemas.microsoft.com/office/drawing/2014/main" id="{26AA33CB-5F70-4FE1-8DB9-609CDCD3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9188123F-11B7-4811-9EED-2526E74DB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9" name="Freeform: Shape 418">
                    <a:extLst>
                      <a:ext uri="{FF2B5EF4-FFF2-40B4-BE49-F238E27FC236}">
                        <a16:creationId xmlns:a16="http://schemas.microsoft.com/office/drawing/2014/main" id="{E7C19EB6-5C58-4757-B11D-B78A85FD29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:a16="http://schemas.microsoft.com/office/drawing/2014/main" id="{059C01FE-8696-4B2A-AE0C-4BF1ED63F1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:a16="http://schemas.microsoft.com/office/drawing/2014/main" id="{39C3B6F3-063D-4F0D-9479-0A1510279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:a16="http://schemas.microsoft.com/office/drawing/2014/main" id="{7BB352D0-43B4-4FA7-AF59-F0AE74D0F8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:a16="http://schemas.microsoft.com/office/drawing/2014/main" id="{D0A30581-5F41-48FF-9315-CE308498B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id="{2F8D5114-0E78-4ACF-84FD-81955ED75F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:a16="http://schemas.microsoft.com/office/drawing/2014/main" id="{A589F5CB-90F9-47EF-8E52-D8AFF65E1D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:a16="http://schemas.microsoft.com/office/drawing/2014/main" id="{DCC07674-4172-42B2-BFCB-4FE1F5D7B4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:a16="http://schemas.microsoft.com/office/drawing/2014/main" id="{64B009B2-3F84-4B92-8881-B929172785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:a16="http://schemas.microsoft.com/office/drawing/2014/main" id="{D77F55EE-3107-4FE1-8012-39AC20C55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:a16="http://schemas.microsoft.com/office/drawing/2014/main" id="{A8CAEC5F-6B77-4E9E-A2F6-429B0082D2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0" name="Freeform: Shape 429">
                    <a:extLst>
                      <a:ext uri="{FF2B5EF4-FFF2-40B4-BE49-F238E27FC236}">
                        <a16:creationId xmlns:a16="http://schemas.microsoft.com/office/drawing/2014/main" id="{12417F3B-377C-4AAB-9781-93262505A5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1" name="Freeform: Shape 430">
                    <a:extLst>
                      <a:ext uri="{FF2B5EF4-FFF2-40B4-BE49-F238E27FC236}">
                        <a16:creationId xmlns:a16="http://schemas.microsoft.com/office/drawing/2014/main" id="{67EEE2FB-5C8E-4C73-BE8A-0304CF0AA8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2" name="Freeform: Shape 431">
                    <a:extLst>
                      <a:ext uri="{FF2B5EF4-FFF2-40B4-BE49-F238E27FC236}">
                        <a16:creationId xmlns:a16="http://schemas.microsoft.com/office/drawing/2014/main" id="{1799505A-0BE4-4AE4-AB88-EB3A26F635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3" name="Freeform: Shape 432">
                    <a:extLst>
                      <a:ext uri="{FF2B5EF4-FFF2-40B4-BE49-F238E27FC236}">
                        <a16:creationId xmlns:a16="http://schemas.microsoft.com/office/drawing/2014/main" id="{5EDB27CA-C367-4045-A3D5-1B10A6E383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4" name="Freeform: Shape 433">
                    <a:extLst>
                      <a:ext uri="{FF2B5EF4-FFF2-40B4-BE49-F238E27FC236}">
                        <a16:creationId xmlns:a16="http://schemas.microsoft.com/office/drawing/2014/main" id="{A62B93A7-F055-44BA-AAB0-56A8465681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5" name="Freeform: Shape 434">
                    <a:extLst>
                      <a:ext uri="{FF2B5EF4-FFF2-40B4-BE49-F238E27FC236}">
                        <a16:creationId xmlns:a16="http://schemas.microsoft.com/office/drawing/2014/main" id="{78890084-C011-42CB-96D4-70ED57E5C3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6" name="Freeform: Shape 435">
                    <a:extLst>
                      <a:ext uri="{FF2B5EF4-FFF2-40B4-BE49-F238E27FC236}">
                        <a16:creationId xmlns:a16="http://schemas.microsoft.com/office/drawing/2014/main" id="{B308D6A1-255F-48FA-BAC9-166FAD4D9D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7" name="Freeform: Shape 436">
                    <a:extLst>
                      <a:ext uri="{FF2B5EF4-FFF2-40B4-BE49-F238E27FC236}">
                        <a16:creationId xmlns:a16="http://schemas.microsoft.com/office/drawing/2014/main" id="{6DE4F51E-90FF-47D5-9CE1-DF865D89D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8" name="Freeform: Shape 437">
                    <a:extLst>
                      <a:ext uri="{FF2B5EF4-FFF2-40B4-BE49-F238E27FC236}">
                        <a16:creationId xmlns:a16="http://schemas.microsoft.com/office/drawing/2014/main" id="{D5CCB72D-A512-4BCE-9672-2CD4597E04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9" name="Freeform: Shape 438">
                    <a:extLst>
                      <a:ext uri="{FF2B5EF4-FFF2-40B4-BE49-F238E27FC236}">
                        <a16:creationId xmlns:a16="http://schemas.microsoft.com/office/drawing/2014/main" id="{48C550DB-72F7-47FC-B468-F0D435B37E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0" name="Freeform: Shape 439">
                    <a:extLst>
                      <a:ext uri="{FF2B5EF4-FFF2-40B4-BE49-F238E27FC236}">
                        <a16:creationId xmlns:a16="http://schemas.microsoft.com/office/drawing/2014/main" id="{C79F9692-F375-4D26-AA02-A9AD5F8988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1" name="Freeform: Shape 440">
                    <a:extLst>
                      <a:ext uri="{FF2B5EF4-FFF2-40B4-BE49-F238E27FC236}">
                        <a16:creationId xmlns:a16="http://schemas.microsoft.com/office/drawing/2014/main" id="{17A8FBB6-7167-4FD7-8410-1250ED26EC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2" name="Freeform: Shape 441">
                    <a:extLst>
                      <a:ext uri="{FF2B5EF4-FFF2-40B4-BE49-F238E27FC236}">
                        <a16:creationId xmlns:a16="http://schemas.microsoft.com/office/drawing/2014/main" id="{CEE4ABDE-9662-4E42-AF9C-31B0E6310A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3" name="Freeform: Shape 442">
                    <a:extLst>
                      <a:ext uri="{FF2B5EF4-FFF2-40B4-BE49-F238E27FC236}">
                        <a16:creationId xmlns:a16="http://schemas.microsoft.com/office/drawing/2014/main" id="{6FAF082F-CBD6-4182-BB1E-E7F842227C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4" name="Freeform: Shape 443">
                    <a:extLst>
                      <a:ext uri="{FF2B5EF4-FFF2-40B4-BE49-F238E27FC236}">
                        <a16:creationId xmlns:a16="http://schemas.microsoft.com/office/drawing/2014/main" id="{41D6BB6B-2F33-4A52-9C5B-875D9082D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5" name="Freeform: Shape 444">
                    <a:extLst>
                      <a:ext uri="{FF2B5EF4-FFF2-40B4-BE49-F238E27FC236}">
                        <a16:creationId xmlns:a16="http://schemas.microsoft.com/office/drawing/2014/main" id="{7315D8EB-9184-44FA-BFDE-66F8C94C51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6" name="Freeform: Shape 445">
                    <a:extLst>
                      <a:ext uri="{FF2B5EF4-FFF2-40B4-BE49-F238E27FC236}">
                        <a16:creationId xmlns:a16="http://schemas.microsoft.com/office/drawing/2014/main" id="{E6B0F807-19B1-4CE3-9704-4E075176D8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7" name="Freeform: Shape 446">
                    <a:extLst>
                      <a:ext uri="{FF2B5EF4-FFF2-40B4-BE49-F238E27FC236}">
                        <a16:creationId xmlns:a16="http://schemas.microsoft.com/office/drawing/2014/main" id="{98D41D0D-1ADE-437B-87E5-249A571CE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8" name="Freeform: Shape 447">
                    <a:extLst>
                      <a:ext uri="{FF2B5EF4-FFF2-40B4-BE49-F238E27FC236}">
                        <a16:creationId xmlns:a16="http://schemas.microsoft.com/office/drawing/2014/main" id="{A17E8202-8134-43BB-9ACD-649BA33207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9" name="Freeform: Shape 448">
                    <a:extLst>
                      <a:ext uri="{FF2B5EF4-FFF2-40B4-BE49-F238E27FC236}">
                        <a16:creationId xmlns:a16="http://schemas.microsoft.com/office/drawing/2014/main" id="{F1D2379B-228F-44D7-9E99-1C55DCCA891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0" name="Freeform: Shape 449">
                    <a:extLst>
                      <a:ext uri="{FF2B5EF4-FFF2-40B4-BE49-F238E27FC236}">
                        <a16:creationId xmlns:a16="http://schemas.microsoft.com/office/drawing/2014/main" id="{1726137C-162D-4773-AC9B-1E47FCDA192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:a16="http://schemas.microsoft.com/office/drawing/2014/main" id="{B36CC61F-A460-4547-8D0E-E4CC9ED82A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:a16="http://schemas.microsoft.com/office/drawing/2014/main" id="{BE13A7E9-B9D9-4CCE-AD8C-89963FFB4F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:a16="http://schemas.microsoft.com/office/drawing/2014/main" id="{1FF0A4D6-4611-4E3D-8BC2-B8E71D4C1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4" name="Freeform: Shape 453">
                    <a:extLst>
                      <a:ext uri="{FF2B5EF4-FFF2-40B4-BE49-F238E27FC236}">
                        <a16:creationId xmlns:a16="http://schemas.microsoft.com/office/drawing/2014/main" id="{6027F7F6-30A7-4858-989B-E7BB3D7BDE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5" name="Freeform: Shape 454">
                    <a:extLst>
                      <a:ext uri="{FF2B5EF4-FFF2-40B4-BE49-F238E27FC236}">
                        <a16:creationId xmlns:a16="http://schemas.microsoft.com/office/drawing/2014/main" id="{2A4E6436-C390-4A4D-84AB-56EDAD84E4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id="{968DCC57-4905-4845-A8EA-7B4C50E81B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:a16="http://schemas.microsoft.com/office/drawing/2014/main" id="{504DC0C5-57EB-403D-B6D8-C3D7813131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id="{F096CA9F-F275-4F6A-BBD0-D5F15FA65E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id="{27DE8D81-FEE1-4266-9FE7-F6F841D119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id="{8AFFD25D-19F7-44F7-8DC7-D3EB46A635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id="{7BFBAD4F-9970-4C34-ADF8-BE9729BD88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id="{FEF0F4D4-8B6C-401A-A4F8-89F5E496E8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E204E7FE-9786-4CEE-A4CE-89038AFF2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id="{5EBEDF38-F31C-45AE-B499-D84EC34412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5" name="Freeform: Shape 464">
                    <a:extLst>
                      <a:ext uri="{FF2B5EF4-FFF2-40B4-BE49-F238E27FC236}">
                        <a16:creationId xmlns:a16="http://schemas.microsoft.com/office/drawing/2014/main" id="{7E6F8E85-D657-47D2-B3DA-9E61FD40A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6" name="Freeform: Shape 465">
                    <a:extLst>
                      <a:ext uri="{FF2B5EF4-FFF2-40B4-BE49-F238E27FC236}">
                        <a16:creationId xmlns:a16="http://schemas.microsoft.com/office/drawing/2014/main" id="{69AD4170-F5D4-4306-BB56-CA52B6D50E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7" name="Freeform: Shape 466">
                    <a:extLst>
                      <a:ext uri="{FF2B5EF4-FFF2-40B4-BE49-F238E27FC236}">
                        <a16:creationId xmlns:a16="http://schemas.microsoft.com/office/drawing/2014/main" id="{D2510B81-FF23-4138-94B5-305D6D34E0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8" name="Freeform: Shape 467">
                    <a:extLst>
                      <a:ext uri="{FF2B5EF4-FFF2-40B4-BE49-F238E27FC236}">
                        <a16:creationId xmlns:a16="http://schemas.microsoft.com/office/drawing/2014/main" id="{15B12CF5-9C84-42FF-ABEE-2A90CFE08D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9" name="Freeform: Shape 468">
                    <a:extLst>
                      <a:ext uri="{FF2B5EF4-FFF2-40B4-BE49-F238E27FC236}">
                        <a16:creationId xmlns:a16="http://schemas.microsoft.com/office/drawing/2014/main" id="{16381197-539B-4B24-84FC-965EA1838E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id="{5EB6219C-95A8-4F12-8C77-CEA7837B1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1" name="Freeform: Shape 470">
                    <a:extLst>
                      <a:ext uri="{FF2B5EF4-FFF2-40B4-BE49-F238E27FC236}">
                        <a16:creationId xmlns:a16="http://schemas.microsoft.com/office/drawing/2014/main" id="{8B1E8984-F3F6-4283-8B06-329F5F756D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2" name="Freeform: Shape 471">
                    <a:extLst>
                      <a:ext uri="{FF2B5EF4-FFF2-40B4-BE49-F238E27FC236}">
                        <a16:creationId xmlns:a16="http://schemas.microsoft.com/office/drawing/2014/main" id="{11FC5377-0610-49A5-BB08-59F6BA67AE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3" name="Freeform: Shape 472">
                    <a:extLst>
                      <a:ext uri="{FF2B5EF4-FFF2-40B4-BE49-F238E27FC236}">
                        <a16:creationId xmlns:a16="http://schemas.microsoft.com/office/drawing/2014/main" id="{7499F7DE-8889-40CB-8859-BCA571821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4" name="Freeform: Shape 473">
                    <a:extLst>
                      <a:ext uri="{FF2B5EF4-FFF2-40B4-BE49-F238E27FC236}">
                        <a16:creationId xmlns:a16="http://schemas.microsoft.com/office/drawing/2014/main" id="{00CE33B3-3B68-4250-878B-8C001938F5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5" name="Freeform: Shape 474">
                    <a:extLst>
                      <a:ext uri="{FF2B5EF4-FFF2-40B4-BE49-F238E27FC236}">
                        <a16:creationId xmlns:a16="http://schemas.microsoft.com/office/drawing/2014/main" id="{01AADD99-1C99-47C4-8FF2-850258264C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6" name="Freeform: Shape 475">
                    <a:extLst>
                      <a:ext uri="{FF2B5EF4-FFF2-40B4-BE49-F238E27FC236}">
                        <a16:creationId xmlns:a16="http://schemas.microsoft.com/office/drawing/2014/main" id="{23283CAE-456E-45BF-B4F1-525EAB7F48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id="{912BA21A-D9AA-40C0-8A64-D6D70FDE80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8" name="Freeform: Shape 477">
                    <a:extLst>
                      <a:ext uri="{FF2B5EF4-FFF2-40B4-BE49-F238E27FC236}">
                        <a16:creationId xmlns:a16="http://schemas.microsoft.com/office/drawing/2014/main" id="{4597505D-F29A-49FE-8C10-A3A7E156AC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:a16="http://schemas.microsoft.com/office/drawing/2014/main" id="{A9F4D061-DD5A-48DF-9144-AF43BEF09D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0" name="Freeform: Shape 479">
                    <a:extLst>
                      <a:ext uri="{FF2B5EF4-FFF2-40B4-BE49-F238E27FC236}">
                        <a16:creationId xmlns:a16="http://schemas.microsoft.com/office/drawing/2014/main" id="{FE4B40C8-06D4-4ABF-A6F9-962BCF9948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1" name="Freeform: Shape 480">
                    <a:extLst>
                      <a:ext uri="{FF2B5EF4-FFF2-40B4-BE49-F238E27FC236}">
                        <a16:creationId xmlns:a16="http://schemas.microsoft.com/office/drawing/2014/main" id="{A3206136-029C-4F27-8B15-9E7BEE9802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2" name="Freeform: Shape 481">
                    <a:extLst>
                      <a:ext uri="{FF2B5EF4-FFF2-40B4-BE49-F238E27FC236}">
                        <a16:creationId xmlns:a16="http://schemas.microsoft.com/office/drawing/2014/main" id="{E1D44FAE-BBCC-4270-B7B4-18FAF0989B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3" name="Freeform: Shape 482">
                    <a:extLst>
                      <a:ext uri="{FF2B5EF4-FFF2-40B4-BE49-F238E27FC236}">
                        <a16:creationId xmlns:a16="http://schemas.microsoft.com/office/drawing/2014/main" id="{A2B42794-6B9E-480C-868E-56410E7D1A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4" name="Freeform: Shape 483">
                    <a:extLst>
                      <a:ext uri="{FF2B5EF4-FFF2-40B4-BE49-F238E27FC236}">
                        <a16:creationId xmlns:a16="http://schemas.microsoft.com/office/drawing/2014/main" id="{2D8859E4-346F-43A2-BA4D-D5B6AD98A8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5" name="Freeform: Shape 484">
                    <a:extLst>
                      <a:ext uri="{FF2B5EF4-FFF2-40B4-BE49-F238E27FC236}">
                        <a16:creationId xmlns:a16="http://schemas.microsoft.com/office/drawing/2014/main" id="{7936E10B-7DDB-4EAB-A21A-36CC6794DD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6" name="Freeform: Shape 485">
                    <a:extLst>
                      <a:ext uri="{FF2B5EF4-FFF2-40B4-BE49-F238E27FC236}">
                        <a16:creationId xmlns:a16="http://schemas.microsoft.com/office/drawing/2014/main" id="{7CA297A8-85D5-433E-AD7C-98D140BB67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id="{39775C4D-65CC-4C1D-BAB0-4EBBD8B91F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:a16="http://schemas.microsoft.com/office/drawing/2014/main" id="{A13D1E01-5F62-48E5-ADE7-2BD8AC34B3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id="{88F5DA7C-EBC6-4880-8B27-B979C391CF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:a16="http://schemas.microsoft.com/office/drawing/2014/main" id="{158E6779-9A03-44B7-8653-F789BDF42A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35C182C5-2A32-4B1B-8F3F-199486098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:a16="http://schemas.microsoft.com/office/drawing/2014/main" id="{B5FC61AE-806F-4561-8C43-C94750B405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F248B8AA-21C9-4DE5-8FD3-1285599FE3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E8880EF0-6B7B-4E66-8868-E89E1C106E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id="{916D81CF-15EA-480D-BDE8-4B457AFF57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id="{D4241A02-EEF1-44DB-BE14-C490DF9DB1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id="{C40D8224-360E-428B-99AF-C955E225FD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7269934F-F8BA-44D5-A86A-B04240B9D5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id="{DEBB944A-27E2-4547-8310-B24D96465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id="{BADC3A21-B227-4A75-9D28-807D39CE6C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id="{308DF07D-9EB7-43AE-AFAA-27581E9EE9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2" name="Freeform: Shape 501">
                    <a:extLst>
                      <a:ext uri="{FF2B5EF4-FFF2-40B4-BE49-F238E27FC236}">
                        <a16:creationId xmlns:a16="http://schemas.microsoft.com/office/drawing/2014/main" id="{DFCB0E1E-9A87-4547-859B-45F72229D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3" name="Freeform: Shape 502">
                    <a:extLst>
                      <a:ext uri="{FF2B5EF4-FFF2-40B4-BE49-F238E27FC236}">
                        <a16:creationId xmlns:a16="http://schemas.microsoft.com/office/drawing/2014/main" id="{C55B2E58-4644-4E85-BF04-7614F0247A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4" name="Freeform: Shape 503">
                    <a:extLst>
                      <a:ext uri="{FF2B5EF4-FFF2-40B4-BE49-F238E27FC236}">
                        <a16:creationId xmlns:a16="http://schemas.microsoft.com/office/drawing/2014/main" id="{BD69E16A-1A02-48A0-A9FA-63CB3675D7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5" name="Freeform: Shape 504">
                    <a:extLst>
                      <a:ext uri="{FF2B5EF4-FFF2-40B4-BE49-F238E27FC236}">
                        <a16:creationId xmlns:a16="http://schemas.microsoft.com/office/drawing/2014/main" id="{C1338EA6-1D76-4C3C-A7FA-FA3F24529A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6" name="Freeform: Shape 505">
                    <a:extLst>
                      <a:ext uri="{FF2B5EF4-FFF2-40B4-BE49-F238E27FC236}">
                        <a16:creationId xmlns:a16="http://schemas.microsoft.com/office/drawing/2014/main" id="{F2ED0038-C8F6-4C71-9E5F-62888956FC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7" name="Freeform: Shape 506">
                    <a:extLst>
                      <a:ext uri="{FF2B5EF4-FFF2-40B4-BE49-F238E27FC236}">
                        <a16:creationId xmlns:a16="http://schemas.microsoft.com/office/drawing/2014/main" id="{3B728001-1907-4C25-B1C5-1972EE5010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8" name="Freeform: Shape 507">
                    <a:extLst>
                      <a:ext uri="{FF2B5EF4-FFF2-40B4-BE49-F238E27FC236}">
                        <a16:creationId xmlns:a16="http://schemas.microsoft.com/office/drawing/2014/main" id="{717EDA3B-62B5-48F7-A284-D5B29BD97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9" name="Freeform: Shape 508">
                    <a:extLst>
                      <a:ext uri="{FF2B5EF4-FFF2-40B4-BE49-F238E27FC236}">
                        <a16:creationId xmlns:a16="http://schemas.microsoft.com/office/drawing/2014/main" id="{3EFC0831-53AC-4B31-AC28-059143C701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0" name="Freeform: Shape 509">
                    <a:extLst>
                      <a:ext uri="{FF2B5EF4-FFF2-40B4-BE49-F238E27FC236}">
                        <a16:creationId xmlns:a16="http://schemas.microsoft.com/office/drawing/2014/main" id="{B908CAE7-AA5A-498D-8C4F-020268BE95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1" name="Freeform: Shape 510">
                    <a:extLst>
                      <a:ext uri="{FF2B5EF4-FFF2-40B4-BE49-F238E27FC236}">
                        <a16:creationId xmlns:a16="http://schemas.microsoft.com/office/drawing/2014/main" id="{12BADE14-1436-4752-8AD2-13AAE15326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2" name="Freeform: Shape 511">
                    <a:extLst>
                      <a:ext uri="{FF2B5EF4-FFF2-40B4-BE49-F238E27FC236}">
                        <a16:creationId xmlns:a16="http://schemas.microsoft.com/office/drawing/2014/main" id="{3AF8848A-CDAC-4108-A885-7DB99D28B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3" name="Freeform: Shape 512">
                    <a:extLst>
                      <a:ext uri="{FF2B5EF4-FFF2-40B4-BE49-F238E27FC236}">
                        <a16:creationId xmlns:a16="http://schemas.microsoft.com/office/drawing/2014/main" id="{C414F237-4EAA-4FC9-A08D-5ED6414C2E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4" name="Freeform: Shape 513">
                    <a:extLst>
                      <a:ext uri="{FF2B5EF4-FFF2-40B4-BE49-F238E27FC236}">
                        <a16:creationId xmlns:a16="http://schemas.microsoft.com/office/drawing/2014/main" id="{EBC589B6-2902-4BD7-9E29-A4FE66C33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5" name="Freeform: Shape 514">
                    <a:extLst>
                      <a:ext uri="{FF2B5EF4-FFF2-40B4-BE49-F238E27FC236}">
                        <a16:creationId xmlns:a16="http://schemas.microsoft.com/office/drawing/2014/main" id="{5046887A-6DF3-4F49-9D9D-AE7DEAAD70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6" name="Freeform: Shape 515">
                    <a:extLst>
                      <a:ext uri="{FF2B5EF4-FFF2-40B4-BE49-F238E27FC236}">
                        <a16:creationId xmlns:a16="http://schemas.microsoft.com/office/drawing/2014/main" id="{B9251C1F-1E4F-40B3-8466-06A99B5865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7" name="Freeform: Shape 516">
                    <a:extLst>
                      <a:ext uri="{FF2B5EF4-FFF2-40B4-BE49-F238E27FC236}">
                        <a16:creationId xmlns:a16="http://schemas.microsoft.com/office/drawing/2014/main" id="{4C4933CA-E24D-4332-9E55-795695AA37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8" name="Freeform: Shape 517">
                    <a:extLst>
                      <a:ext uri="{FF2B5EF4-FFF2-40B4-BE49-F238E27FC236}">
                        <a16:creationId xmlns:a16="http://schemas.microsoft.com/office/drawing/2014/main" id="{10E4EB8B-3B89-472F-BF0B-F65F83A5E4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9" name="Freeform: Shape 518">
                    <a:extLst>
                      <a:ext uri="{FF2B5EF4-FFF2-40B4-BE49-F238E27FC236}">
                        <a16:creationId xmlns:a16="http://schemas.microsoft.com/office/drawing/2014/main" id="{E24E60E1-E9FA-400A-93D3-A35DA131E6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0" name="Freeform: Shape 519">
                    <a:extLst>
                      <a:ext uri="{FF2B5EF4-FFF2-40B4-BE49-F238E27FC236}">
                        <a16:creationId xmlns:a16="http://schemas.microsoft.com/office/drawing/2014/main" id="{6F83FF01-774F-4F2E-8594-62F305D974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1" name="Freeform: Shape 520">
                    <a:extLst>
                      <a:ext uri="{FF2B5EF4-FFF2-40B4-BE49-F238E27FC236}">
                        <a16:creationId xmlns:a16="http://schemas.microsoft.com/office/drawing/2014/main" id="{0D8973D5-9D18-4B85-B320-CCD7526D47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2" name="Freeform: Shape 521">
                    <a:extLst>
                      <a:ext uri="{FF2B5EF4-FFF2-40B4-BE49-F238E27FC236}">
                        <a16:creationId xmlns:a16="http://schemas.microsoft.com/office/drawing/2014/main" id="{D7603E88-2524-4A18-B872-912B45A1D1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3" name="Freeform: Shape 522">
                    <a:extLst>
                      <a:ext uri="{FF2B5EF4-FFF2-40B4-BE49-F238E27FC236}">
                        <a16:creationId xmlns:a16="http://schemas.microsoft.com/office/drawing/2014/main" id="{E5543810-44FE-45E2-9B0F-FC9DC94DE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id="{1729B92A-BE3D-4D53-9208-FE8203DD72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id="{43D3A8CD-AD7C-44CB-B09E-AE99A964D9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id="{AE60F58C-BE6E-43A2-AEBC-D511C24E08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78121933-73DA-4081-BAF1-37BC352B0A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2AB8C1DD-58ED-4811-9874-0951F10697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89F344B3-2A02-42B0-877A-B67C454C18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B65860D3-96C0-402A-93C8-9EAFA15825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953CB425-FB8D-4A86-9B58-60E660EE37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618E5250-4495-4386-AE50-5FEE1D70B6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DA003392-F185-4F23-967B-E0D79D3BD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:a16="http://schemas.microsoft.com/office/drawing/2014/main" id="{5CA2F65D-2BC0-4BC5-A597-922E5C5D2A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id="{0A2CA673-FFFE-4BF1-93FB-49FB161A9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:a16="http://schemas.microsoft.com/office/drawing/2014/main" id="{AC4F5ABD-13DF-44E9-B15C-A23EF04EC1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id="{C340FC51-C14D-4232-AD85-DB9485BF3E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D926DA93-3B76-47EC-A507-4E6CB7169E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9" name="Freeform: Shape 538">
                    <a:extLst>
                      <a:ext uri="{FF2B5EF4-FFF2-40B4-BE49-F238E27FC236}">
                        <a16:creationId xmlns:a16="http://schemas.microsoft.com/office/drawing/2014/main" id="{71EDF729-E317-42C2-A852-2212E0CEE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0" name="Freeform: Shape 539">
                    <a:extLst>
                      <a:ext uri="{FF2B5EF4-FFF2-40B4-BE49-F238E27FC236}">
                        <a16:creationId xmlns:a16="http://schemas.microsoft.com/office/drawing/2014/main" id="{4718CAD4-8B5C-4265-A389-235EB86BB3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1" name="Freeform: Shape 540">
                    <a:extLst>
                      <a:ext uri="{FF2B5EF4-FFF2-40B4-BE49-F238E27FC236}">
                        <a16:creationId xmlns:a16="http://schemas.microsoft.com/office/drawing/2014/main" id="{3CF91362-E661-4FE1-805E-1BDD1ED036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2" name="Freeform: Shape 541">
                    <a:extLst>
                      <a:ext uri="{FF2B5EF4-FFF2-40B4-BE49-F238E27FC236}">
                        <a16:creationId xmlns:a16="http://schemas.microsoft.com/office/drawing/2014/main" id="{F05E99FE-B98F-49F5-8677-AF1F85EDFBD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3" name="Freeform: Shape 542">
                    <a:extLst>
                      <a:ext uri="{FF2B5EF4-FFF2-40B4-BE49-F238E27FC236}">
                        <a16:creationId xmlns:a16="http://schemas.microsoft.com/office/drawing/2014/main" id="{4A9453DC-2015-48F0-BC44-1F73F03B1B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4" name="Freeform: Shape 543">
                    <a:extLst>
                      <a:ext uri="{FF2B5EF4-FFF2-40B4-BE49-F238E27FC236}">
                        <a16:creationId xmlns:a16="http://schemas.microsoft.com/office/drawing/2014/main" id="{75C68E59-FF65-4D7F-89D4-A2E5B93A8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5" name="Freeform: Shape 544">
                    <a:extLst>
                      <a:ext uri="{FF2B5EF4-FFF2-40B4-BE49-F238E27FC236}">
                        <a16:creationId xmlns:a16="http://schemas.microsoft.com/office/drawing/2014/main" id="{96B84BF5-91B1-4301-8681-268AFC2E6F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6" name="Freeform: Shape 545">
                    <a:extLst>
                      <a:ext uri="{FF2B5EF4-FFF2-40B4-BE49-F238E27FC236}">
                        <a16:creationId xmlns:a16="http://schemas.microsoft.com/office/drawing/2014/main" id="{22F3176E-1F32-4D35-BDA3-C9CB0A2C9D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7" name="Freeform: Shape 546">
                    <a:extLst>
                      <a:ext uri="{FF2B5EF4-FFF2-40B4-BE49-F238E27FC236}">
                        <a16:creationId xmlns:a16="http://schemas.microsoft.com/office/drawing/2014/main" id="{C85E644B-9927-4FE6-BE87-CE7415AAFC9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8" name="Freeform: Shape 547">
                    <a:extLst>
                      <a:ext uri="{FF2B5EF4-FFF2-40B4-BE49-F238E27FC236}">
                        <a16:creationId xmlns:a16="http://schemas.microsoft.com/office/drawing/2014/main" id="{C7924E58-4B22-459A-AF50-34CEEAB13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9" name="Freeform: Shape 548">
                    <a:extLst>
                      <a:ext uri="{FF2B5EF4-FFF2-40B4-BE49-F238E27FC236}">
                        <a16:creationId xmlns:a16="http://schemas.microsoft.com/office/drawing/2014/main" id="{A27A233E-2FA6-41A3-8BE5-33EC1F2B1B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0" name="Freeform: Shape 549">
                    <a:extLst>
                      <a:ext uri="{FF2B5EF4-FFF2-40B4-BE49-F238E27FC236}">
                        <a16:creationId xmlns:a16="http://schemas.microsoft.com/office/drawing/2014/main" id="{C474AC22-7CE7-4AC8-974E-3DAE036F33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1" name="Freeform: Shape 550">
                    <a:extLst>
                      <a:ext uri="{FF2B5EF4-FFF2-40B4-BE49-F238E27FC236}">
                        <a16:creationId xmlns:a16="http://schemas.microsoft.com/office/drawing/2014/main" id="{65E156BC-E72F-44C5-B4F7-C58EA2A8CD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2" name="Freeform: Shape 551">
                    <a:extLst>
                      <a:ext uri="{FF2B5EF4-FFF2-40B4-BE49-F238E27FC236}">
                        <a16:creationId xmlns:a16="http://schemas.microsoft.com/office/drawing/2014/main" id="{CB895BD3-7739-436F-9B8B-CD5E25DB3E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3" name="Freeform: Shape 552">
                    <a:extLst>
                      <a:ext uri="{FF2B5EF4-FFF2-40B4-BE49-F238E27FC236}">
                        <a16:creationId xmlns:a16="http://schemas.microsoft.com/office/drawing/2014/main" id="{8EAC2F97-7B2F-4D22-8A1C-6AADAFA7D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4" name="Freeform: Shape 553">
                    <a:extLst>
                      <a:ext uri="{FF2B5EF4-FFF2-40B4-BE49-F238E27FC236}">
                        <a16:creationId xmlns:a16="http://schemas.microsoft.com/office/drawing/2014/main" id="{82D64FDD-1F2A-4E78-B14E-B1F0118918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5" name="Freeform: Shape 554">
                    <a:extLst>
                      <a:ext uri="{FF2B5EF4-FFF2-40B4-BE49-F238E27FC236}">
                        <a16:creationId xmlns:a16="http://schemas.microsoft.com/office/drawing/2014/main" id="{3F14075D-D7F0-4A89-9097-F80486EF7C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6" name="Freeform: Shape 555">
                    <a:extLst>
                      <a:ext uri="{FF2B5EF4-FFF2-40B4-BE49-F238E27FC236}">
                        <a16:creationId xmlns:a16="http://schemas.microsoft.com/office/drawing/2014/main" id="{1725541E-236F-4E9B-B1D5-B41F2C565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7" name="Freeform: Shape 556">
                    <a:extLst>
                      <a:ext uri="{FF2B5EF4-FFF2-40B4-BE49-F238E27FC236}">
                        <a16:creationId xmlns:a16="http://schemas.microsoft.com/office/drawing/2014/main" id="{851F0F6A-B382-4DF2-8D23-B4E84AF0CD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8" name="Freeform: Shape 557">
                    <a:extLst>
                      <a:ext uri="{FF2B5EF4-FFF2-40B4-BE49-F238E27FC236}">
                        <a16:creationId xmlns:a16="http://schemas.microsoft.com/office/drawing/2014/main" id="{165E3E2E-DDCA-4548-816D-BA8E3279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9" name="Freeform: Shape 558">
                    <a:extLst>
                      <a:ext uri="{FF2B5EF4-FFF2-40B4-BE49-F238E27FC236}">
                        <a16:creationId xmlns:a16="http://schemas.microsoft.com/office/drawing/2014/main" id="{BB20009F-DE0C-43AF-A36B-44C9CC3CD1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0" name="Freeform: Shape 559">
                    <a:extLst>
                      <a:ext uri="{FF2B5EF4-FFF2-40B4-BE49-F238E27FC236}">
                        <a16:creationId xmlns:a16="http://schemas.microsoft.com/office/drawing/2014/main" id="{8BF6AF3B-5231-4921-BE0E-F6CD50EEC2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1" name="Freeform: Shape 560">
                    <a:extLst>
                      <a:ext uri="{FF2B5EF4-FFF2-40B4-BE49-F238E27FC236}">
                        <a16:creationId xmlns:a16="http://schemas.microsoft.com/office/drawing/2014/main" id="{1F00A67C-5EE4-4B9D-B473-F3A764E4DA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2" name="Freeform: Shape 561">
                    <a:extLst>
                      <a:ext uri="{FF2B5EF4-FFF2-40B4-BE49-F238E27FC236}">
                        <a16:creationId xmlns:a16="http://schemas.microsoft.com/office/drawing/2014/main" id="{F388B7B3-1EA8-458D-8816-5AE1A542C00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3" name="Freeform: Shape 562">
                    <a:extLst>
                      <a:ext uri="{FF2B5EF4-FFF2-40B4-BE49-F238E27FC236}">
                        <a16:creationId xmlns:a16="http://schemas.microsoft.com/office/drawing/2014/main" id="{B455132F-0656-43C6-97AE-B7E0C16B25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4" name="Freeform: Shape 563">
                    <a:extLst>
                      <a:ext uri="{FF2B5EF4-FFF2-40B4-BE49-F238E27FC236}">
                        <a16:creationId xmlns:a16="http://schemas.microsoft.com/office/drawing/2014/main" id="{AAB0276C-9DB2-4A22-AD86-005D37EED4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5" name="Freeform: Shape 564">
                    <a:extLst>
                      <a:ext uri="{FF2B5EF4-FFF2-40B4-BE49-F238E27FC236}">
                        <a16:creationId xmlns:a16="http://schemas.microsoft.com/office/drawing/2014/main" id="{A109D142-F88C-404B-A847-663D7F14BC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6" name="Freeform: Shape 565">
                    <a:extLst>
                      <a:ext uri="{FF2B5EF4-FFF2-40B4-BE49-F238E27FC236}">
                        <a16:creationId xmlns:a16="http://schemas.microsoft.com/office/drawing/2014/main" id="{9A16B7B1-A01F-4A79-977B-C81064A9A0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7" name="Freeform: Shape 566">
                    <a:extLst>
                      <a:ext uri="{FF2B5EF4-FFF2-40B4-BE49-F238E27FC236}">
                        <a16:creationId xmlns:a16="http://schemas.microsoft.com/office/drawing/2014/main" id="{34442F10-F0DE-465B-A4AD-FABDA284BE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8" name="Freeform: Shape 567">
                    <a:extLst>
                      <a:ext uri="{FF2B5EF4-FFF2-40B4-BE49-F238E27FC236}">
                        <a16:creationId xmlns:a16="http://schemas.microsoft.com/office/drawing/2014/main" id="{89F2C839-BBAC-452F-9656-B1AF4F62B8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9" name="Freeform: Shape 568">
                    <a:extLst>
                      <a:ext uri="{FF2B5EF4-FFF2-40B4-BE49-F238E27FC236}">
                        <a16:creationId xmlns:a16="http://schemas.microsoft.com/office/drawing/2014/main" id="{9947F28F-E133-4F16-B098-D3E844488C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0" name="Freeform: Shape 569">
                    <a:extLst>
                      <a:ext uri="{FF2B5EF4-FFF2-40B4-BE49-F238E27FC236}">
                        <a16:creationId xmlns:a16="http://schemas.microsoft.com/office/drawing/2014/main" id="{1CF4A863-6FEE-4D2F-9DBE-6667819BDB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1" name="Freeform: Shape 570">
                    <a:extLst>
                      <a:ext uri="{FF2B5EF4-FFF2-40B4-BE49-F238E27FC236}">
                        <a16:creationId xmlns:a16="http://schemas.microsoft.com/office/drawing/2014/main" id="{D5F315C0-DA92-4E8E-9FB5-CFB9E5E207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2" name="Freeform: Shape 571">
                    <a:extLst>
                      <a:ext uri="{FF2B5EF4-FFF2-40B4-BE49-F238E27FC236}">
                        <a16:creationId xmlns:a16="http://schemas.microsoft.com/office/drawing/2014/main" id="{A776923F-DE79-477F-AA68-F314CB77E0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3" name="Freeform: Shape 572">
                    <a:extLst>
                      <a:ext uri="{FF2B5EF4-FFF2-40B4-BE49-F238E27FC236}">
                        <a16:creationId xmlns:a16="http://schemas.microsoft.com/office/drawing/2014/main" id="{0B168FC8-6720-4D01-A396-D0EB976748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4" name="Freeform: Shape 573">
                    <a:extLst>
                      <a:ext uri="{FF2B5EF4-FFF2-40B4-BE49-F238E27FC236}">
                        <a16:creationId xmlns:a16="http://schemas.microsoft.com/office/drawing/2014/main" id="{3E85D7A2-70BB-4EA0-9877-E557012108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5" name="Freeform: Shape 574">
                    <a:extLst>
                      <a:ext uri="{FF2B5EF4-FFF2-40B4-BE49-F238E27FC236}">
                        <a16:creationId xmlns:a16="http://schemas.microsoft.com/office/drawing/2014/main" id="{42C76840-1EB6-4B0B-B0CB-D0EA8C4C8C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6" name="Freeform: Shape 575">
                    <a:extLst>
                      <a:ext uri="{FF2B5EF4-FFF2-40B4-BE49-F238E27FC236}">
                        <a16:creationId xmlns:a16="http://schemas.microsoft.com/office/drawing/2014/main" id="{2E22D8DC-552A-4AA8-9BBA-A4EC9D2932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7" name="Freeform: Shape 576">
                    <a:extLst>
                      <a:ext uri="{FF2B5EF4-FFF2-40B4-BE49-F238E27FC236}">
                        <a16:creationId xmlns:a16="http://schemas.microsoft.com/office/drawing/2014/main" id="{EA281DC2-5C4E-4385-9371-73610213FC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8" name="Freeform: Shape 577">
                    <a:extLst>
                      <a:ext uri="{FF2B5EF4-FFF2-40B4-BE49-F238E27FC236}">
                        <a16:creationId xmlns:a16="http://schemas.microsoft.com/office/drawing/2014/main" id="{955E69FF-3693-4ECB-827E-25307B8E36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9" name="Freeform: Shape 578">
                    <a:extLst>
                      <a:ext uri="{FF2B5EF4-FFF2-40B4-BE49-F238E27FC236}">
                        <a16:creationId xmlns:a16="http://schemas.microsoft.com/office/drawing/2014/main" id="{1440263F-A382-4086-989B-394F69ED86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0" name="Freeform: Shape 579">
                    <a:extLst>
                      <a:ext uri="{FF2B5EF4-FFF2-40B4-BE49-F238E27FC236}">
                        <a16:creationId xmlns:a16="http://schemas.microsoft.com/office/drawing/2014/main" id="{60925728-049D-4A3C-964C-12F78C60B8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1" name="Freeform: Shape 580">
                    <a:extLst>
                      <a:ext uri="{FF2B5EF4-FFF2-40B4-BE49-F238E27FC236}">
                        <a16:creationId xmlns:a16="http://schemas.microsoft.com/office/drawing/2014/main" id="{C76AEB99-378E-4027-826A-3AC6C6ED90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2" name="Freeform: Shape 581">
                    <a:extLst>
                      <a:ext uri="{FF2B5EF4-FFF2-40B4-BE49-F238E27FC236}">
                        <a16:creationId xmlns:a16="http://schemas.microsoft.com/office/drawing/2014/main" id="{3CC7BB97-24F9-4F97-945F-3D4ED7B88A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3" name="Freeform: Shape 582">
                    <a:extLst>
                      <a:ext uri="{FF2B5EF4-FFF2-40B4-BE49-F238E27FC236}">
                        <a16:creationId xmlns:a16="http://schemas.microsoft.com/office/drawing/2014/main" id="{83A5E42D-2349-46E2-A796-3FC80F5EC5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4" name="Freeform: Shape 583">
                    <a:extLst>
                      <a:ext uri="{FF2B5EF4-FFF2-40B4-BE49-F238E27FC236}">
                        <a16:creationId xmlns:a16="http://schemas.microsoft.com/office/drawing/2014/main" id="{9BEBBED9-CC70-4059-8027-7657039BDC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5" name="Freeform: Shape 584">
                    <a:extLst>
                      <a:ext uri="{FF2B5EF4-FFF2-40B4-BE49-F238E27FC236}">
                        <a16:creationId xmlns:a16="http://schemas.microsoft.com/office/drawing/2014/main" id="{3040E510-01CD-47D9-BA4B-D20135D4AD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6" name="Freeform: Shape 585">
                    <a:extLst>
                      <a:ext uri="{FF2B5EF4-FFF2-40B4-BE49-F238E27FC236}">
                        <a16:creationId xmlns:a16="http://schemas.microsoft.com/office/drawing/2014/main" id="{F8A05CC4-9DBA-4DCE-AB67-67F5F05DB6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7" name="Freeform: Shape 586">
                    <a:extLst>
                      <a:ext uri="{FF2B5EF4-FFF2-40B4-BE49-F238E27FC236}">
                        <a16:creationId xmlns:a16="http://schemas.microsoft.com/office/drawing/2014/main" id="{80496AF5-8A1F-47BD-ABDB-62F69A9620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8" name="Freeform: Shape 587">
                    <a:extLst>
                      <a:ext uri="{FF2B5EF4-FFF2-40B4-BE49-F238E27FC236}">
                        <a16:creationId xmlns:a16="http://schemas.microsoft.com/office/drawing/2014/main" id="{2B4769DC-CFB3-4961-8C82-63CF14321A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9" name="Freeform: Shape 588">
                    <a:extLst>
                      <a:ext uri="{FF2B5EF4-FFF2-40B4-BE49-F238E27FC236}">
                        <a16:creationId xmlns:a16="http://schemas.microsoft.com/office/drawing/2014/main" id="{6F7E32AC-633F-4744-9E29-B72A338C06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0" name="Freeform: Shape 589">
                    <a:extLst>
                      <a:ext uri="{FF2B5EF4-FFF2-40B4-BE49-F238E27FC236}">
                        <a16:creationId xmlns:a16="http://schemas.microsoft.com/office/drawing/2014/main" id="{B6DB5422-9927-4A9A-97BB-546A8B93C8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1" name="Freeform: Shape 590">
                    <a:extLst>
                      <a:ext uri="{FF2B5EF4-FFF2-40B4-BE49-F238E27FC236}">
                        <a16:creationId xmlns:a16="http://schemas.microsoft.com/office/drawing/2014/main" id="{184CF794-E2A3-4339-9A12-EAE26356C3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2" name="Freeform: Shape 591">
                    <a:extLst>
                      <a:ext uri="{FF2B5EF4-FFF2-40B4-BE49-F238E27FC236}">
                        <a16:creationId xmlns:a16="http://schemas.microsoft.com/office/drawing/2014/main" id="{CCF6D9C1-F85E-40B8-AD27-6534456658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3" name="Freeform: Shape 592">
                    <a:extLst>
                      <a:ext uri="{FF2B5EF4-FFF2-40B4-BE49-F238E27FC236}">
                        <a16:creationId xmlns:a16="http://schemas.microsoft.com/office/drawing/2014/main" id="{4D5EB3DD-F95F-4065-BD3A-08E4582386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4" name="Freeform: Shape 593">
                    <a:extLst>
                      <a:ext uri="{FF2B5EF4-FFF2-40B4-BE49-F238E27FC236}">
                        <a16:creationId xmlns:a16="http://schemas.microsoft.com/office/drawing/2014/main" id="{F9041733-01CE-4EE0-AD51-15B5B55B61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5" name="Freeform: Shape 594">
                    <a:extLst>
                      <a:ext uri="{FF2B5EF4-FFF2-40B4-BE49-F238E27FC236}">
                        <a16:creationId xmlns:a16="http://schemas.microsoft.com/office/drawing/2014/main" id="{605BEEE4-D123-4B3F-B411-02511E052E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6" name="Freeform: Shape 595">
                    <a:extLst>
                      <a:ext uri="{FF2B5EF4-FFF2-40B4-BE49-F238E27FC236}">
                        <a16:creationId xmlns:a16="http://schemas.microsoft.com/office/drawing/2014/main" id="{E0FEB27D-4435-4E7A-8A31-56462B9630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7" name="Freeform: Shape 596">
                    <a:extLst>
                      <a:ext uri="{FF2B5EF4-FFF2-40B4-BE49-F238E27FC236}">
                        <a16:creationId xmlns:a16="http://schemas.microsoft.com/office/drawing/2014/main" id="{FDC354EC-481E-432A-B843-CC26FF336C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8" name="Freeform: Shape 597">
                    <a:extLst>
                      <a:ext uri="{FF2B5EF4-FFF2-40B4-BE49-F238E27FC236}">
                        <a16:creationId xmlns:a16="http://schemas.microsoft.com/office/drawing/2014/main" id="{3A71BC55-4993-4D0D-9339-E646A1D72B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9" name="Freeform: Shape 598">
                    <a:extLst>
                      <a:ext uri="{FF2B5EF4-FFF2-40B4-BE49-F238E27FC236}">
                        <a16:creationId xmlns:a16="http://schemas.microsoft.com/office/drawing/2014/main" id="{CE29C1CB-19D1-4039-9338-5E32C30F9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0" name="Freeform: Shape 599">
                    <a:extLst>
                      <a:ext uri="{FF2B5EF4-FFF2-40B4-BE49-F238E27FC236}">
                        <a16:creationId xmlns:a16="http://schemas.microsoft.com/office/drawing/2014/main" id="{55AB12EA-53CE-4C54-96BD-85FAD11A99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1" name="Freeform: Shape 600">
                    <a:extLst>
                      <a:ext uri="{FF2B5EF4-FFF2-40B4-BE49-F238E27FC236}">
                        <a16:creationId xmlns:a16="http://schemas.microsoft.com/office/drawing/2014/main" id="{4FF004FF-8615-472C-86B6-097BA29B95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2" name="Freeform: Shape 601">
                    <a:extLst>
                      <a:ext uri="{FF2B5EF4-FFF2-40B4-BE49-F238E27FC236}">
                        <a16:creationId xmlns:a16="http://schemas.microsoft.com/office/drawing/2014/main" id="{E6D16BD4-58A5-4AE8-8636-381A5442AE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3" name="Freeform: Shape 602">
                    <a:extLst>
                      <a:ext uri="{FF2B5EF4-FFF2-40B4-BE49-F238E27FC236}">
                        <a16:creationId xmlns:a16="http://schemas.microsoft.com/office/drawing/2014/main" id="{316AD49F-5808-4F91-9F59-E149612D10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4" name="Freeform: Shape 603">
                    <a:extLst>
                      <a:ext uri="{FF2B5EF4-FFF2-40B4-BE49-F238E27FC236}">
                        <a16:creationId xmlns:a16="http://schemas.microsoft.com/office/drawing/2014/main" id="{CD3AF4C1-CEFC-43A6-B855-470B9F5D74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5" name="Freeform: Shape 604">
                    <a:extLst>
                      <a:ext uri="{FF2B5EF4-FFF2-40B4-BE49-F238E27FC236}">
                        <a16:creationId xmlns:a16="http://schemas.microsoft.com/office/drawing/2014/main" id="{53E6A4F5-2D45-4C01-B890-A0E9CC2C3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6" name="Freeform: Shape 605">
                    <a:extLst>
                      <a:ext uri="{FF2B5EF4-FFF2-40B4-BE49-F238E27FC236}">
                        <a16:creationId xmlns:a16="http://schemas.microsoft.com/office/drawing/2014/main" id="{77FFE7CB-36AA-4975-8182-F3D307AFC5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7" name="Freeform: Shape 606">
                    <a:extLst>
                      <a:ext uri="{FF2B5EF4-FFF2-40B4-BE49-F238E27FC236}">
                        <a16:creationId xmlns:a16="http://schemas.microsoft.com/office/drawing/2014/main" id="{93CDD057-F340-4C44-ACA1-8B2323735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8" name="Freeform: Shape 607">
                    <a:extLst>
                      <a:ext uri="{FF2B5EF4-FFF2-40B4-BE49-F238E27FC236}">
                        <a16:creationId xmlns:a16="http://schemas.microsoft.com/office/drawing/2014/main" id="{72548873-11F9-4162-A192-DEA4CD4045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9" name="Freeform: Shape 608">
                    <a:extLst>
                      <a:ext uri="{FF2B5EF4-FFF2-40B4-BE49-F238E27FC236}">
                        <a16:creationId xmlns:a16="http://schemas.microsoft.com/office/drawing/2014/main" id="{18DCEDA2-372A-4EDC-B366-B5D7501D4C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0" name="Freeform: Shape 609">
                    <a:extLst>
                      <a:ext uri="{FF2B5EF4-FFF2-40B4-BE49-F238E27FC236}">
                        <a16:creationId xmlns:a16="http://schemas.microsoft.com/office/drawing/2014/main" id="{90E937D4-542F-45C4-B380-3CD113DADA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1" name="Freeform: Shape 610">
                    <a:extLst>
                      <a:ext uri="{FF2B5EF4-FFF2-40B4-BE49-F238E27FC236}">
                        <a16:creationId xmlns:a16="http://schemas.microsoft.com/office/drawing/2014/main" id="{08239437-26BA-4CB7-AF5D-BAE350ADB0D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2" name="Freeform: Shape 611">
                    <a:extLst>
                      <a:ext uri="{FF2B5EF4-FFF2-40B4-BE49-F238E27FC236}">
                        <a16:creationId xmlns:a16="http://schemas.microsoft.com/office/drawing/2014/main" id="{DA04F503-2E36-4A2E-B1AD-00452F2F25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3" name="Freeform: Shape 612">
                    <a:extLst>
                      <a:ext uri="{FF2B5EF4-FFF2-40B4-BE49-F238E27FC236}">
                        <a16:creationId xmlns:a16="http://schemas.microsoft.com/office/drawing/2014/main" id="{EAC0336E-5D6B-4454-8BEE-C19622F7BA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4" name="Freeform: Shape 613">
                    <a:extLst>
                      <a:ext uri="{FF2B5EF4-FFF2-40B4-BE49-F238E27FC236}">
                        <a16:creationId xmlns:a16="http://schemas.microsoft.com/office/drawing/2014/main" id="{53B548C3-D057-4FCC-B47B-AE487CF27A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5" name="Freeform: Shape 614">
                    <a:extLst>
                      <a:ext uri="{FF2B5EF4-FFF2-40B4-BE49-F238E27FC236}">
                        <a16:creationId xmlns:a16="http://schemas.microsoft.com/office/drawing/2014/main" id="{ECFBC071-4099-4987-B4F3-7D5EFB5185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6" name="Freeform: Shape 615">
                    <a:extLst>
                      <a:ext uri="{FF2B5EF4-FFF2-40B4-BE49-F238E27FC236}">
                        <a16:creationId xmlns:a16="http://schemas.microsoft.com/office/drawing/2014/main" id="{EBF1E9AF-0462-4497-9540-590AAF747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7" name="Freeform: Shape 616">
                    <a:extLst>
                      <a:ext uri="{FF2B5EF4-FFF2-40B4-BE49-F238E27FC236}">
                        <a16:creationId xmlns:a16="http://schemas.microsoft.com/office/drawing/2014/main" id="{8457733D-8420-4F4A-BA0B-2C72C102ED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8" name="Freeform: Shape 617">
                    <a:extLst>
                      <a:ext uri="{FF2B5EF4-FFF2-40B4-BE49-F238E27FC236}">
                        <a16:creationId xmlns:a16="http://schemas.microsoft.com/office/drawing/2014/main" id="{C376236D-908A-4EA2-BA53-1DBAF30562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9" name="Freeform: Shape 618">
                    <a:extLst>
                      <a:ext uri="{FF2B5EF4-FFF2-40B4-BE49-F238E27FC236}">
                        <a16:creationId xmlns:a16="http://schemas.microsoft.com/office/drawing/2014/main" id="{979E9503-A3AF-4A1E-BD1F-1F9651A237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0" name="Freeform: Shape 619">
                    <a:extLst>
                      <a:ext uri="{FF2B5EF4-FFF2-40B4-BE49-F238E27FC236}">
                        <a16:creationId xmlns:a16="http://schemas.microsoft.com/office/drawing/2014/main" id="{C19F0298-4FC4-4424-8DB8-EC66053DB0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1" name="Freeform: Shape 620">
                    <a:extLst>
                      <a:ext uri="{FF2B5EF4-FFF2-40B4-BE49-F238E27FC236}">
                        <a16:creationId xmlns:a16="http://schemas.microsoft.com/office/drawing/2014/main" id="{06E10721-353F-4116-8706-351C7A74E6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2" name="Freeform: Shape 621">
                    <a:extLst>
                      <a:ext uri="{FF2B5EF4-FFF2-40B4-BE49-F238E27FC236}">
                        <a16:creationId xmlns:a16="http://schemas.microsoft.com/office/drawing/2014/main" id="{8DF07292-358D-41F0-B415-6CA8258380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3" name="Freeform: Shape 622">
                    <a:extLst>
                      <a:ext uri="{FF2B5EF4-FFF2-40B4-BE49-F238E27FC236}">
                        <a16:creationId xmlns:a16="http://schemas.microsoft.com/office/drawing/2014/main" id="{A634BF7D-6C8B-4017-BFBE-C00DC5F4B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4" name="Freeform: Shape 623">
                    <a:extLst>
                      <a:ext uri="{FF2B5EF4-FFF2-40B4-BE49-F238E27FC236}">
                        <a16:creationId xmlns:a16="http://schemas.microsoft.com/office/drawing/2014/main" id="{5DF9C500-DF78-4143-B971-360B7C3A96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5" name="Freeform: Shape 624">
                    <a:extLst>
                      <a:ext uri="{FF2B5EF4-FFF2-40B4-BE49-F238E27FC236}">
                        <a16:creationId xmlns:a16="http://schemas.microsoft.com/office/drawing/2014/main" id="{B1DB9856-5E13-465B-96EE-BCA35CD2DD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6" name="Freeform: Shape 625">
                    <a:extLst>
                      <a:ext uri="{FF2B5EF4-FFF2-40B4-BE49-F238E27FC236}">
                        <a16:creationId xmlns:a16="http://schemas.microsoft.com/office/drawing/2014/main" id="{65701CCF-A4F6-4F53-937F-6E4F7682CA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7" name="Freeform: Shape 626">
                    <a:extLst>
                      <a:ext uri="{FF2B5EF4-FFF2-40B4-BE49-F238E27FC236}">
                        <a16:creationId xmlns:a16="http://schemas.microsoft.com/office/drawing/2014/main" id="{BB7026F0-AF68-45C9-9627-90A748D45D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8" name="Freeform: Shape 627">
                    <a:extLst>
                      <a:ext uri="{FF2B5EF4-FFF2-40B4-BE49-F238E27FC236}">
                        <a16:creationId xmlns:a16="http://schemas.microsoft.com/office/drawing/2014/main" id="{B388C9D6-BD23-4CEB-906E-0840D480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9" name="Freeform: Shape 628">
                    <a:extLst>
                      <a:ext uri="{FF2B5EF4-FFF2-40B4-BE49-F238E27FC236}">
                        <a16:creationId xmlns:a16="http://schemas.microsoft.com/office/drawing/2014/main" id="{290CA4C8-DFCF-44CA-A6D0-C753314D4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0" name="Freeform: Shape 629">
                    <a:extLst>
                      <a:ext uri="{FF2B5EF4-FFF2-40B4-BE49-F238E27FC236}">
                        <a16:creationId xmlns:a16="http://schemas.microsoft.com/office/drawing/2014/main" id="{EF809D42-C57C-4670-AAA7-BDDF3F69D2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1" name="Freeform: Shape 630">
                    <a:extLst>
                      <a:ext uri="{FF2B5EF4-FFF2-40B4-BE49-F238E27FC236}">
                        <a16:creationId xmlns:a16="http://schemas.microsoft.com/office/drawing/2014/main" id="{EDE5887D-8BC1-47F1-85DC-7A2769D7BC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2" name="Freeform: Shape 631">
                    <a:extLst>
                      <a:ext uri="{FF2B5EF4-FFF2-40B4-BE49-F238E27FC236}">
                        <a16:creationId xmlns:a16="http://schemas.microsoft.com/office/drawing/2014/main" id="{DEC03717-3536-48D3-AD8D-EB536C4993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3" name="Freeform: Shape 632">
                    <a:extLst>
                      <a:ext uri="{FF2B5EF4-FFF2-40B4-BE49-F238E27FC236}">
                        <a16:creationId xmlns:a16="http://schemas.microsoft.com/office/drawing/2014/main" id="{BFB38EEA-27D1-4E57-8B81-3BAF12E30C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4" name="Freeform: Shape 633">
                    <a:extLst>
                      <a:ext uri="{FF2B5EF4-FFF2-40B4-BE49-F238E27FC236}">
                        <a16:creationId xmlns:a16="http://schemas.microsoft.com/office/drawing/2014/main" id="{2D90A0D2-679A-40DC-8278-82676D3B31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5" name="Freeform: Shape 634">
                    <a:extLst>
                      <a:ext uri="{FF2B5EF4-FFF2-40B4-BE49-F238E27FC236}">
                        <a16:creationId xmlns:a16="http://schemas.microsoft.com/office/drawing/2014/main" id="{9ACCAC35-93F0-4C81-8653-7509A38757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6" name="Freeform: Shape 635">
                    <a:extLst>
                      <a:ext uri="{FF2B5EF4-FFF2-40B4-BE49-F238E27FC236}">
                        <a16:creationId xmlns:a16="http://schemas.microsoft.com/office/drawing/2014/main" id="{6C6C355C-D0A9-48E9-BA04-301098F802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7" name="Freeform: Shape 636">
                    <a:extLst>
                      <a:ext uri="{FF2B5EF4-FFF2-40B4-BE49-F238E27FC236}">
                        <a16:creationId xmlns:a16="http://schemas.microsoft.com/office/drawing/2014/main" id="{E6512432-2884-4F40-AD35-EB792AB13E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8" name="Freeform: Shape 637">
                    <a:extLst>
                      <a:ext uri="{FF2B5EF4-FFF2-40B4-BE49-F238E27FC236}">
                        <a16:creationId xmlns:a16="http://schemas.microsoft.com/office/drawing/2014/main" id="{4DFA48F9-5B05-423A-9D1F-908C2D9B44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9" name="Freeform: Shape 638">
                    <a:extLst>
                      <a:ext uri="{FF2B5EF4-FFF2-40B4-BE49-F238E27FC236}">
                        <a16:creationId xmlns:a16="http://schemas.microsoft.com/office/drawing/2014/main" id="{3E7EB87B-3EC9-437E-8C1D-5508342D6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0" name="Freeform: Shape 639">
                    <a:extLst>
                      <a:ext uri="{FF2B5EF4-FFF2-40B4-BE49-F238E27FC236}">
                        <a16:creationId xmlns:a16="http://schemas.microsoft.com/office/drawing/2014/main" id="{8BCA7408-12FD-424C-9DE3-1969961E4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1" name="Freeform: Shape 640">
                    <a:extLst>
                      <a:ext uri="{FF2B5EF4-FFF2-40B4-BE49-F238E27FC236}">
                        <a16:creationId xmlns:a16="http://schemas.microsoft.com/office/drawing/2014/main" id="{4B4B90ED-70A9-43F4-B064-AA4228D4B8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2" name="Freeform: Shape 641">
                    <a:extLst>
                      <a:ext uri="{FF2B5EF4-FFF2-40B4-BE49-F238E27FC236}">
                        <a16:creationId xmlns:a16="http://schemas.microsoft.com/office/drawing/2014/main" id="{40CDD638-F835-4268-8DF6-EBDCD598A2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3" name="Freeform: Shape 642">
                    <a:extLst>
                      <a:ext uri="{FF2B5EF4-FFF2-40B4-BE49-F238E27FC236}">
                        <a16:creationId xmlns:a16="http://schemas.microsoft.com/office/drawing/2014/main" id="{247D14E0-CE4A-4035-8B79-B9A79A1BBE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4" name="Freeform: Shape 643">
                    <a:extLst>
                      <a:ext uri="{FF2B5EF4-FFF2-40B4-BE49-F238E27FC236}">
                        <a16:creationId xmlns:a16="http://schemas.microsoft.com/office/drawing/2014/main" id="{8CC99339-0977-4116-A9DE-D3FE76B3AE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5" name="Freeform: Shape 644">
                    <a:extLst>
                      <a:ext uri="{FF2B5EF4-FFF2-40B4-BE49-F238E27FC236}">
                        <a16:creationId xmlns:a16="http://schemas.microsoft.com/office/drawing/2014/main" id="{75E2E9B1-8412-44CC-AEC7-493D622DA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6" name="Freeform: Shape 645">
                    <a:extLst>
                      <a:ext uri="{FF2B5EF4-FFF2-40B4-BE49-F238E27FC236}">
                        <a16:creationId xmlns:a16="http://schemas.microsoft.com/office/drawing/2014/main" id="{627A7862-9839-4538-B007-004636B633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7" name="Freeform: Shape 646">
                    <a:extLst>
                      <a:ext uri="{FF2B5EF4-FFF2-40B4-BE49-F238E27FC236}">
                        <a16:creationId xmlns:a16="http://schemas.microsoft.com/office/drawing/2014/main" id="{9E8840AC-6110-4EDE-B71F-B4F685FF8C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8" name="Freeform: Shape 647">
                    <a:extLst>
                      <a:ext uri="{FF2B5EF4-FFF2-40B4-BE49-F238E27FC236}">
                        <a16:creationId xmlns:a16="http://schemas.microsoft.com/office/drawing/2014/main" id="{A8A8B6AF-F585-4F52-9DAE-E84CA9E67C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9" name="Freeform: Shape 648">
                    <a:extLst>
                      <a:ext uri="{FF2B5EF4-FFF2-40B4-BE49-F238E27FC236}">
                        <a16:creationId xmlns:a16="http://schemas.microsoft.com/office/drawing/2014/main" id="{AC58CEFC-8086-4328-858E-721F89DCE9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0" name="Freeform: Shape 649">
                    <a:extLst>
                      <a:ext uri="{FF2B5EF4-FFF2-40B4-BE49-F238E27FC236}">
                        <a16:creationId xmlns:a16="http://schemas.microsoft.com/office/drawing/2014/main" id="{69EE6B3D-3F9F-4CDD-8198-0B963B4F8A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1" name="Freeform: Shape 650">
                    <a:extLst>
                      <a:ext uri="{FF2B5EF4-FFF2-40B4-BE49-F238E27FC236}">
                        <a16:creationId xmlns:a16="http://schemas.microsoft.com/office/drawing/2014/main" id="{34724FA4-0FD4-4745-B3EE-A404C92DE7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2" name="Freeform: Shape 651">
                    <a:extLst>
                      <a:ext uri="{FF2B5EF4-FFF2-40B4-BE49-F238E27FC236}">
                        <a16:creationId xmlns:a16="http://schemas.microsoft.com/office/drawing/2014/main" id="{ED0A5653-F85F-4DED-9189-C544C65BE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3" name="Freeform: Shape 652">
                    <a:extLst>
                      <a:ext uri="{FF2B5EF4-FFF2-40B4-BE49-F238E27FC236}">
                        <a16:creationId xmlns:a16="http://schemas.microsoft.com/office/drawing/2014/main" id="{EAE14FA1-634A-4FD4-9F2C-79857706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4" name="Freeform: Shape 653">
                    <a:extLst>
                      <a:ext uri="{FF2B5EF4-FFF2-40B4-BE49-F238E27FC236}">
                        <a16:creationId xmlns:a16="http://schemas.microsoft.com/office/drawing/2014/main" id="{3EF83412-8FF0-48C5-A6D8-3C1FAF76D8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5" name="Freeform: Shape 654">
                    <a:extLst>
                      <a:ext uri="{FF2B5EF4-FFF2-40B4-BE49-F238E27FC236}">
                        <a16:creationId xmlns:a16="http://schemas.microsoft.com/office/drawing/2014/main" id="{5778F9CD-01BE-4349-8543-98FF0B17A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6" name="Freeform: Shape 655">
                    <a:extLst>
                      <a:ext uri="{FF2B5EF4-FFF2-40B4-BE49-F238E27FC236}">
                        <a16:creationId xmlns:a16="http://schemas.microsoft.com/office/drawing/2014/main" id="{D1AEE82A-847A-4343-AB48-2700F8BA22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7" name="Freeform: Shape 656">
                    <a:extLst>
                      <a:ext uri="{FF2B5EF4-FFF2-40B4-BE49-F238E27FC236}">
                        <a16:creationId xmlns:a16="http://schemas.microsoft.com/office/drawing/2014/main" id="{B858912D-5462-412F-8CF6-FC809AF0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8" name="Freeform: Shape 657">
                    <a:extLst>
                      <a:ext uri="{FF2B5EF4-FFF2-40B4-BE49-F238E27FC236}">
                        <a16:creationId xmlns:a16="http://schemas.microsoft.com/office/drawing/2014/main" id="{73B48C35-1F3E-4236-8400-99DA3A168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9" name="Freeform: Shape 658">
                    <a:extLst>
                      <a:ext uri="{FF2B5EF4-FFF2-40B4-BE49-F238E27FC236}">
                        <a16:creationId xmlns:a16="http://schemas.microsoft.com/office/drawing/2014/main" id="{BD674691-C9AF-4311-86B4-4C87AE87A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0" name="Freeform: Shape 659">
                    <a:extLst>
                      <a:ext uri="{FF2B5EF4-FFF2-40B4-BE49-F238E27FC236}">
                        <a16:creationId xmlns:a16="http://schemas.microsoft.com/office/drawing/2014/main" id="{2D8AC89D-6822-42A2-9F6C-6748ABB55F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1" name="Freeform: Shape 660">
                    <a:extLst>
                      <a:ext uri="{FF2B5EF4-FFF2-40B4-BE49-F238E27FC236}">
                        <a16:creationId xmlns:a16="http://schemas.microsoft.com/office/drawing/2014/main" id="{51F1D757-51F2-401F-91C1-7319564AF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2" name="Freeform: Shape 661">
                    <a:extLst>
                      <a:ext uri="{FF2B5EF4-FFF2-40B4-BE49-F238E27FC236}">
                        <a16:creationId xmlns:a16="http://schemas.microsoft.com/office/drawing/2014/main" id="{BF22206D-BFCD-4B16-93EA-8DB8C1C71D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3" name="Freeform: Shape 662">
                    <a:extLst>
                      <a:ext uri="{FF2B5EF4-FFF2-40B4-BE49-F238E27FC236}">
                        <a16:creationId xmlns:a16="http://schemas.microsoft.com/office/drawing/2014/main" id="{A4DCA98A-9F53-4C64-B716-BDE9A708D6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4" name="Freeform: Shape 663">
                    <a:extLst>
                      <a:ext uri="{FF2B5EF4-FFF2-40B4-BE49-F238E27FC236}">
                        <a16:creationId xmlns:a16="http://schemas.microsoft.com/office/drawing/2014/main" id="{ECFABD72-8687-4417-923D-7CCBD3503C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5" name="Freeform: Shape 664">
                    <a:extLst>
                      <a:ext uri="{FF2B5EF4-FFF2-40B4-BE49-F238E27FC236}">
                        <a16:creationId xmlns:a16="http://schemas.microsoft.com/office/drawing/2014/main" id="{12728574-6ADF-4007-9526-7383CA9876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6" name="Freeform: Shape 665">
                    <a:extLst>
                      <a:ext uri="{FF2B5EF4-FFF2-40B4-BE49-F238E27FC236}">
                        <a16:creationId xmlns:a16="http://schemas.microsoft.com/office/drawing/2014/main" id="{65F87DD6-0F36-4CFC-8C96-2DC73D16F7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7" name="Freeform: Shape 666">
                    <a:extLst>
                      <a:ext uri="{FF2B5EF4-FFF2-40B4-BE49-F238E27FC236}">
                        <a16:creationId xmlns:a16="http://schemas.microsoft.com/office/drawing/2014/main" id="{0C55187D-D428-4945-A0B9-97B804EB04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8" name="Freeform: Shape 667">
                    <a:extLst>
                      <a:ext uri="{FF2B5EF4-FFF2-40B4-BE49-F238E27FC236}">
                        <a16:creationId xmlns:a16="http://schemas.microsoft.com/office/drawing/2014/main" id="{1BB4C947-9875-4D57-85E1-5B8EB299D4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9" name="Freeform: Shape 668">
                    <a:extLst>
                      <a:ext uri="{FF2B5EF4-FFF2-40B4-BE49-F238E27FC236}">
                        <a16:creationId xmlns:a16="http://schemas.microsoft.com/office/drawing/2014/main" id="{19B4851B-C89F-43CC-8BB0-3B080CFABF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0" name="Freeform: Shape 669">
                    <a:extLst>
                      <a:ext uri="{FF2B5EF4-FFF2-40B4-BE49-F238E27FC236}">
                        <a16:creationId xmlns:a16="http://schemas.microsoft.com/office/drawing/2014/main" id="{EF0AEDD4-5C59-41C7-94BA-A4A0C598EC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1" name="Freeform: Shape 670">
                    <a:extLst>
                      <a:ext uri="{FF2B5EF4-FFF2-40B4-BE49-F238E27FC236}">
                        <a16:creationId xmlns:a16="http://schemas.microsoft.com/office/drawing/2014/main" id="{2B0BA2A4-2DF7-4DFF-BF37-CA10C3B69B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2" name="Freeform: Shape 671">
                    <a:extLst>
                      <a:ext uri="{FF2B5EF4-FFF2-40B4-BE49-F238E27FC236}">
                        <a16:creationId xmlns:a16="http://schemas.microsoft.com/office/drawing/2014/main" id="{894C3ABF-9B57-40AB-BA1F-0EC06E917B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3" name="Freeform: Shape 672">
                    <a:extLst>
                      <a:ext uri="{FF2B5EF4-FFF2-40B4-BE49-F238E27FC236}">
                        <a16:creationId xmlns:a16="http://schemas.microsoft.com/office/drawing/2014/main" id="{BFDC4D60-83AA-41B5-A993-3F8C60BD1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4" name="Freeform: Shape 673">
                    <a:extLst>
                      <a:ext uri="{FF2B5EF4-FFF2-40B4-BE49-F238E27FC236}">
                        <a16:creationId xmlns:a16="http://schemas.microsoft.com/office/drawing/2014/main" id="{4A38D6C4-D8C0-49F0-ACC7-17563797D7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5" name="Freeform: Shape 674">
                    <a:extLst>
                      <a:ext uri="{FF2B5EF4-FFF2-40B4-BE49-F238E27FC236}">
                        <a16:creationId xmlns:a16="http://schemas.microsoft.com/office/drawing/2014/main" id="{2855125A-58E6-4592-8DEC-B7C19E6500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6" name="Freeform: Shape 675">
                    <a:extLst>
                      <a:ext uri="{FF2B5EF4-FFF2-40B4-BE49-F238E27FC236}">
                        <a16:creationId xmlns:a16="http://schemas.microsoft.com/office/drawing/2014/main" id="{9F564B2F-718B-4D96-94FF-8E427DDA0B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7" name="Freeform: Shape 676">
                    <a:extLst>
                      <a:ext uri="{FF2B5EF4-FFF2-40B4-BE49-F238E27FC236}">
                        <a16:creationId xmlns:a16="http://schemas.microsoft.com/office/drawing/2014/main" id="{D34E2753-5FB0-413D-9CF8-BFAD442EC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8" name="Freeform: Shape 677">
                    <a:extLst>
                      <a:ext uri="{FF2B5EF4-FFF2-40B4-BE49-F238E27FC236}">
                        <a16:creationId xmlns:a16="http://schemas.microsoft.com/office/drawing/2014/main" id="{99AB2D19-3E54-4D62-A87D-D87151A109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9" name="Freeform: Shape 678">
                    <a:extLst>
                      <a:ext uri="{FF2B5EF4-FFF2-40B4-BE49-F238E27FC236}">
                        <a16:creationId xmlns:a16="http://schemas.microsoft.com/office/drawing/2014/main" id="{D867011C-D37C-4101-8828-C796E3160C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0" name="Freeform: Shape 679">
                    <a:extLst>
                      <a:ext uri="{FF2B5EF4-FFF2-40B4-BE49-F238E27FC236}">
                        <a16:creationId xmlns:a16="http://schemas.microsoft.com/office/drawing/2014/main" id="{7FAF00F5-E540-49B8-B6F4-676235C7B1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1" name="Freeform: Shape 680">
                    <a:extLst>
                      <a:ext uri="{FF2B5EF4-FFF2-40B4-BE49-F238E27FC236}">
                        <a16:creationId xmlns:a16="http://schemas.microsoft.com/office/drawing/2014/main" id="{C1A3967D-F10F-4073-90E1-A1FFE587B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2" name="Freeform: Shape 681">
                    <a:extLst>
                      <a:ext uri="{FF2B5EF4-FFF2-40B4-BE49-F238E27FC236}">
                        <a16:creationId xmlns:a16="http://schemas.microsoft.com/office/drawing/2014/main" id="{B2416A61-D7C4-4338-9E2A-5DDEA2D97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3" name="Freeform: Shape 682">
                    <a:extLst>
                      <a:ext uri="{FF2B5EF4-FFF2-40B4-BE49-F238E27FC236}">
                        <a16:creationId xmlns:a16="http://schemas.microsoft.com/office/drawing/2014/main" id="{71532451-30D4-446A-B259-72EFBCD11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4" name="Freeform: Shape 683">
                    <a:extLst>
                      <a:ext uri="{FF2B5EF4-FFF2-40B4-BE49-F238E27FC236}">
                        <a16:creationId xmlns:a16="http://schemas.microsoft.com/office/drawing/2014/main" id="{3D4A1480-6BBC-4F58-B7E3-618555D78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5" name="Freeform: Shape 684">
                    <a:extLst>
                      <a:ext uri="{FF2B5EF4-FFF2-40B4-BE49-F238E27FC236}">
                        <a16:creationId xmlns:a16="http://schemas.microsoft.com/office/drawing/2014/main" id="{C178DE2F-B7D3-4392-92F7-CE8AAD1656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6" name="Freeform: Shape 685">
                    <a:extLst>
                      <a:ext uri="{FF2B5EF4-FFF2-40B4-BE49-F238E27FC236}">
                        <a16:creationId xmlns:a16="http://schemas.microsoft.com/office/drawing/2014/main" id="{5F43F8C4-2CFC-4832-ADE8-AF7CD4DB57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7" name="Freeform: Shape 686">
                    <a:extLst>
                      <a:ext uri="{FF2B5EF4-FFF2-40B4-BE49-F238E27FC236}">
                        <a16:creationId xmlns:a16="http://schemas.microsoft.com/office/drawing/2014/main" id="{CD346710-0685-4325-9703-19EE3B3FF7C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8" name="Freeform: Shape 687">
                    <a:extLst>
                      <a:ext uri="{FF2B5EF4-FFF2-40B4-BE49-F238E27FC236}">
                        <a16:creationId xmlns:a16="http://schemas.microsoft.com/office/drawing/2014/main" id="{00C0405A-B176-4D0B-A13C-52F6840926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9" name="Freeform: Shape 688">
                    <a:extLst>
                      <a:ext uri="{FF2B5EF4-FFF2-40B4-BE49-F238E27FC236}">
                        <a16:creationId xmlns:a16="http://schemas.microsoft.com/office/drawing/2014/main" id="{910211F3-0281-4929-83D4-7BD6A6CB76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0" name="Freeform: Shape 689">
                    <a:extLst>
                      <a:ext uri="{FF2B5EF4-FFF2-40B4-BE49-F238E27FC236}">
                        <a16:creationId xmlns:a16="http://schemas.microsoft.com/office/drawing/2014/main" id="{2199CF1C-9C46-4682-B3DD-BDEBF6FF5F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1" name="Freeform: Shape 690">
                    <a:extLst>
                      <a:ext uri="{FF2B5EF4-FFF2-40B4-BE49-F238E27FC236}">
                        <a16:creationId xmlns:a16="http://schemas.microsoft.com/office/drawing/2014/main" id="{C33625CD-0B91-4891-B499-1E53FA6D9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2" name="Freeform: Shape 691">
                    <a:extLst>
                      <a:ext uri="{FF2B5EF4-FFF2-40B4-BE49-F238E27FC236}">
                        <a16:creationId xmlns:a16="http://schemas.microsoft.com/office/drawing/2014/main" id="{F17D0E2E-5544-43F1-9658-D29BE0279A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3" name="Freeform: Shape 692">
                    <a:extLst>
                      <a:ext uri="{FF2B5EF4-FFF2-40B4-BE49-F238E27FC236}">
                        <a16:creationId xmlns:a16="http://schemas.microsoft.com/office/drawing/2014/main" id="{4616140B-FF55-45CD-A1AE-3B013909ED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4" name="Freeform: Shape 693">
                    <a:extLst>
                      <a:ext uri="{FF2B5EF4-FFF2-40B4-BE49-F238E27FC236}">
                        <a16:creationId xmlns:a16="http://schemas.microsoft.com/office/drawing/2014/main" id="{611DDE63-141C-47AA-A215-F8ADA42E7D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5" name="Freeform: Shape 694">
                    <a:extLst>
                      <a:ext uri="{FF2B5EF4-FFF2-40B4-BE49-F238E27FC236}">
                        <a16:creationId xmlns:a16="http://schemas.microsoft.com/office/drawing/2014/main" id="{09C0B7E4-2481-4E89-8370-B4E680EE21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6" name="Freeform: Shape 695">
                    <a:extLst>
                      <a:ext uri="{FF2B5EF4-FFF2-40B4-BE49-F238E27FC236}">
                        <a16:creationId xmlns:a16="http://schemas.microsoft.com/office/drawing/2014/main" id="{36406D4F-4E8B-4F7E-9268-770F04EB7E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7" name="Freeform: Shape 696">
                    <a:extLst>
                      <a:ext uri="{FF2B5EF4-FFF2-40B4-BE49-F238E27FC236}">
                        <a16:creationId xmlns:a16="http://schemas.microsoft.com/office/drawing/2014/main" id="{A60F9230-5D88-4E74-9320-F04B0CA3AB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8" name="Freeform: Shape 697">
                    <a:extLst>
                      <a:ext uri="{FF2B5EF4-FFF2-40B4-BE49-F238E27FC236}">
                        <a16:creationId xmlns:a16="http://schemas.microsoft.com/office/drawing/2014/main" id="{FC905CE3-5EA0-4C91-BCC6-5C97EEA114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9" name="Freeform: Shape 698">
                    <a:extLst>
                      <a:ext uri="{FF2B5EF4-FFF2-40B4-BE49-F238E27FC236}">
                        <a16:creationId xmlns:a16="http://schemas.microsoft.com/office/drawing/2014/main" id="{CD37F3E2-CBF3-4396-B41F-C3CB028A07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0" name="Freeform: Shape 699">
                    <a:extLst>
                      <a:ext uri="{FF2B5EF4-FFF2-40B4-BE49-F238E27FC236}">
                        <a16:creationId xmlns:a16="http://schemas.microsoft.com/office/drawing/2014/main" id="{764F410A-8F1C-4A8A-A472-77FB4F9B8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1" name="Freeform: Shape 700">
                    <a:extLst>
                      <a:ext uri="{FF2B5EF4-FFF2-40B4-BE49-F238E27FC236}">
                        <a16:creationId xmlns:a16="http://schemas.microsoft.com/office/drawing/2014/main" id="{7BCF165C-1D24-426A-ACC5-C739D7A685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2" name="Freeform: Shape 701">
                    <a:extLst>
                      <a:ext uri="{FF2B5EF4-FFF2-40B4-BE49-F238E27FC236}">
                        <a16:creationId xmlns:a16="http://schemas.microsoft.com/office/drawing/2014/main" id="{AB0EA82C-2B84-4366-9CE9-F4A93DC2A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3" name="Freeform: Shape 702">
                    <a:extLst>
                      <a:ext uri="{FF2B5EF4-FFF2-40B4-BE49-F238E27FC236}">
                        <a16:creationId xmlns:a16="http://schemas.microsoft.com/office/drawing/2014/main" id="{EEB39039-70E8-4DAC-98EE-DB9365C894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4" name="Freeform: Shape 703">
                    <a:extLst>
                      <a:ext uri="{FF2B5EF4-FFF2-40B4-BE49-F238E27FC236}">
                        <a16:creationId xmlns:a16="http://schemas.microsoft.com/office/drawing/2014/main" id="{77C8D040-34D1-451E-83DD-C916E91B01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5" name="Freeform: Shape 704">
                    <a:extLst>
                      <a:ext uri="{FF2B5EF4-FFF2-40B4-BE49-F238E27FC236}">
                        <a16:creationId xmlns:a16="http://schemas.microsoft.com/office/drawing/2014/main" id="{CE1DCEA6-DD63-4CC4-AFA5-CD70218619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6" name="Freeform: Shape 705">
                    <a:extLst>
                      <a:ext uri="{FF2B5EF4-FFF2-40B4-BE49-F238E27FC236}">
                        <a16:creationId xmlns:a16="http://schemas.microsoft.com/office/drawing/2014/main" id="{3F2E0941-6B7F-4E37-93D6-1897395315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7" name="Freeform: Shape 706">
                    <a:extLst>
                      <a:ext uri="{FF2B5EF4-FFF2-40B4-BE49-F238E27FC236}">
                        <a16:creationId xmlns:a16="http://schemas.microsoft.com/office/drawing/2014/main" id="{17CCCA7C-3467-457A-A141-5FD8ED8C90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8" name="Freeform: Shape 707">
                    <a:extLst>
                      <a:ext uri="{FF2B5EF4-FFF2-40B4-BE49-F238E27FC236}">
                        <a16:creationId xmlns:a16="http://schemas.microsoft.com/office/drawing/2014/main" id="{DE12A08D-74C7-4332-A64E-A2FFE9CE13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9" name="Freeform: Shape 708">
                    <a:extLst>
                      <a:ext uri="{FF2B5EF4-FFF2-40B4-BE49-F238E27FC236}">
                        <a16:creationId xmlns:a16="http://schemas.microsoft.com/office/drawing/2014/main" id="{4DC727BF-80CE-43F8-9FFA-BDC99CB1C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0" name="Freeform: Shape 709">
                    <a:extLst>
                      <a:ext uri="{FF2B5EF4-FFF2-40B4-BE49-F238E27FC236}">
                        <a16:creationId xmlns:a16="http://schemas.microsoft.com/office/drawing/2014/main" id="{BEBBAF48-647C-4492-BD06-AD08B022EB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1" name="Freeform: Shape 710">
                    <a:extLst>
                      <a:ext uri="{FF2B5EF4-FFF2-40B4-BE49-F238E27FC236}">
                        <a16:creationId xmlns:a16="http://schemas.microsoft.com/office/drawing/2014/main" id="{C01784A8-B56D-4FD8-B03F-5F4187152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2" name="Freeform: Shape 711">
                    <a:extLst>
                      <a:ext uri="{FF2B5EF4-FFF2-40B4-BE49-F238E27FC236}">
                        <a16:creationId xmlns:a16="http://schemas.microsoft.com/office/drawing/2014/main" id="{7157BBFD-04D6-4148-8AF7-E08971D7EF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3" name="Freeform: Shape 712">
                    <a:extLst>
                      <a:ext uri="{FF2B5EF4-FFF2-40B4-BE49-F238E27FC236}">
                        <a16:creationId xmlns:a16="http://schemas.microsoft.com/office/drawing/2014/main" id="{EC97E7EE-24F0-4CC0-9B36-68A7D26F2B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4" name="Freeform: Shape 713">
                    <a:extLst>
                      <a:ext uri="{FF2B5EF4-FFF2-40B4-BE49-F238E27FC236}">
                        <a16:creationId xmlns:a16="http://schemas.microsoft.com/office/drawing/2014/main" id="{232D52D0-3595-4B81-AB1F-DC1463A84C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5" name="Freeform: Shape 714">
                    <a:extLst>
                      <a:ext uri="{FF2B5EF4-FFF2-40B4-BE49-F238E27FC236}">
                        <a16:creationId xmlns:a16="http://schemas.microsoft.com/office/drawing/2014/main" id="{D354A687-196C-4335-9128-30E5D826FD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6" name="Freeform: Shape 715">
                    <a:extLst>
                      <a:ext uri="{FF2B5EF4-FFF2-40B4-BE49-F238E27FC236}">
                        <a16:creationId xmlns:a16="http://schemas.microsoft.com/office/drawing/2014/main" id="{C7EA711F-6F0A-44E0-BFC2-623D541D51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7" name="Freeform: Shape 716">
                    <a:extLst>
                      <a:ext uri="{FF2B5EF4-FFF2-40B4-BE49-F238E27FC236}">
                        <a16:creationId xmlns:a16="http://schemas.microsoft.com/office/drawing/2014/main" id="{F2B9C679-D8C8-4ED0-8299-76AB7889BA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8" name="Freeform: Shape 717">
                    <a:extLst>
                      <a:ext uri="{FF2B5EF4-FFF2-40B4-BE49-F238E27FC236}">
                        <a16:creationId xmlns:a16="http://schemas.microsoft.com/office/drawing/2014/main" id="{E4609F11-0DBA-4F57-89C6-4EF8EAF239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9" name="Freeform: Shape 718">
                    <a:extLst>
                      <a:ext uri="{FF2B5EF4-FFF2-40B4-BE49-F238E27FC236}">
                        <a16:creationId xmlns:a16="http://schemas.microsoft.com/office/drawing/2014/main" id="{2BBBED07-27DE-4DA1-9284-6D69CD0EF3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0" name="Freeform: Shape 719">
                    <a:extLst>
                      <a:ext uri="{FF2B5EF4-FFF2-40B4-BE49-F238E27FC236}">
                        <a16:creationId xmlns:a16="http://schemas.microsoft.com/office/drawing/2014/main" id="{1BDC8AE6-3F49-4F19-B625-ACC3D1DFD1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1" name="Freeform: Shape 720">
                    <a:extLst>
                      <a:ext uri="{FF2B5EF4-FFF2-40B4-BE49-F238E27FC236}">
                        <a16:creationId xmlns:a16="http://schemas.microsoft.com/office/drawing/2014/main" id="{B38206FA-38CD-4637-B5BB-2105BD9959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2" name="Freeform: Shape 721">
                    <a:extLst>
                      <a:ext uri="{FF2B5EF4-FFF2-40B4-BE49-F238E27FC236}">
                        <a16:creationId xmlns:a16="http://schemas.microsoft.com/office/drawing/2014/main" id="{2E56BE6D-C68C-47B7-B1B0-0446A36439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3" name="Freeform: Shape 722">
                    <a:extLst>
                      <a:ext uri="{FF2B5EF4-FFF2-40B4-BE49-F238E27FC236}">
                        <a16:creationId xmlns:a16="http://schemas.microsoft.com/office/drawing/2014/main" id="{5849C85E-6239-4035-A1C5-51DEE4BC50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4" name="Freeform: Shape 723">
                    <a:extLst>
                      <a:ext uri="{FF2B5EF4-FFF2-40B4-BE49-F238E27FC236}">
                        <a16:creationId xmlns:a16="http://schemas.microsoft.com/office/drawing/2014/main" id="{D6C594CF-9522-4974-95B3-DD93189A35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5" name="Freeform: Shape 724">
                    <a:extLst>
                      <a:ext uri="{FF2B5EF4-FFF2-40B4-BE49-F238E27FC236}">
                        <a16:creationId xmlns:a16="http://schemas.microsoft.com/office/drawing/2014/main" id="{C665893D-8A65-45CE-BA9E-C0896428A4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6" name="Freeform: Shape 725">
                    <a:extLst>
                      <a:ext uri="{FF2B5EF4-FFF2-40B4-BE49-F238E27FC236}">
                        <a16:creationId xmlns:a16="http://schemas.microsoft.com/office/drawing/2014/main" id="{AF469C91-8F31-445E-BB2A-DBD7B98EBD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7" name="Freeform: Shape 726">
                    <a:extLst>
                      <a:ext uri="{FF2B5EF4-FFF2-40B4-BE49-F238E27FC236}">
                        <a16:creationId xmlns:a16="http://schemas.microsoft.com/office/drawing/2014/main" id="{A54D877C-C6DB-458F-94ED-72BECE0DC7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8" name="Freeform: Shape 727">
                    <a:extLst>
                      <a:ext uri="{FF2B5EF4-FFF2-40B4-BE49-F238E27FC236}">
                        <a16:creationId xmlns:a16="http://schemas.microsoft.com/office/drawing/2014/main" id="{A1D77E6E-43C4-4C2A-B203-1259771AD2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9" name="Freeform: Shape 728">
                    <a:extLst>
                      <a:ext uri="{FF2B5EF4-FFF2-40B4-BE49-F238E27FC236}">
                        <a16:creationId xmlns:a16="http://schemas.microsoft.com/office/drawing/2014/main" id="{FF38E8A8-D391-410D-BE6E-5AF866CE95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0" name="Freeform: Shape 729">
                    <a:extLst>
                      <a:ext uri="{FF2B5EF4-FFF2-40B4-BE49-F238E27FC236}">
                        <a16:creationId xmlns:a16="http://schemas.microsoft.com/office/drawing/2014/main" id="{76A1C416-44A3-4870-B8E9-CFFF1D1AEB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1" name="Freeform: Shape 730">
                    <a:extLst>
                      <a:ext uri="{FF2B5EF4-FFF2-40B4-BE49-F238E27FC236}">
                        <a16:creationId xmlns:a16="http://schemas.microsoft.com/office/drawing/2014/main" id="{2CEA429B-8910-4BF9-9E77-E9F8866F94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2" name="Freeform: Shape 731">
                    <a:extLst>
                      <a:ext uri="{FF2B5EF4-FFF2-40B4-BE49-F238E27FC236}">
                        <a16:creationId xmlns:a16="http://schemas.microsoft.com/office/drawing/2014/main" id="{122FADC5-3D46-4AFA-8FC6-4354E3AB09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3" name="Freeform: Shape 732">
                    <a:extLst>
                      <a:ext uri="{FF2B5EF4-FFF2-40B4-BE49-F238E27FC236}">
                        <a16:creationId xmlns:a16="http://schemas.microsoft.com/office/drawing/2014/main" id="{5E6EA97D-5095-47EF-B55F-12650C468D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4" name="Freeform: Shape 733">
                    <a:extLst>
                      <a:ext uri="{FF2B5EF4-FFF2-40B4-BE49-F238E27FC236}">
                        <a16:creationId xmlns:a16="http://schemas.microsoft.com/office/drawing/2014/main" id="{616BEDF0-B45F-4B4C-B594-B0FA0DCED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5" name="Freeform: Shape 734">
                    <a:extLst>
                      <a:ext uri="{FF2B5EF4-FFF2-40B4-BE49-F238E27FC236}">
                        <a16:creationId xmlns:a16="http://schemas.microsoft.com/office/drawing/2014/main" id="{9BDFDABA-F494-4C87-BDCB-69B5FFD11F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6" name="Freeform: Shape 735">
                    <a:extLst>
                      <a:ext uri="{FF2B5EF4-FFF2-40B4-BE49-F238E27FC236}">
                        <a16:creationId xmlns:a16="http://schemas.microsoft.com/office/drawing/2014/main" id="{4AFD6BA2-E407-43C7-AEB1-7D315ADEF9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7" name="Freeform: Shape 736">
                    <a:extLst>
                      <a:ext uri="{FF2B5EF4-FFF2-40B4-BE49-F238E27FC236}">
                        <a16:creationId xmlns:a16="http://schemas.microsoft.com/office/drawing/2014/main" id="{791BE80D-CE81-4366-9200-2E96E43587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8" name="Freeform: Shape 737">
                    <a:extLst>
                      <a:ext uri="{FF2B5EF4-FFF2-40B4-BE49-F238E27FC236}">
                        <a16:creationId xmlns:a16="http://schemas.microsoft.com/office/drawing/2014/main" id="{62802FC6-E96A-4869-A389-59FDCC3CB5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9" name="Freeform: Shape 738">
                    <a:extLst>
                      <a:ext uri="{FF2B5EF4-FFF2-40B4-BE49-F238E27FC236}">
                        <a16:creationId xmlns:a16="http://schemas.microsoft.com/office/drawing/2014/main" id="{59C97BA3-4EA7-476C-A102-15E0A91473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0" name="Freeform: Shape 739">
                    <a:extLst>
                      <a:ext uri="{FF2B5EF4-FFF2-40B4-BE49-F238E27FC236}">
                        <a16:creationId xmlns:a16="http://schemas.microsoft.com/office/drawing/2014/main" id="{6E3E8088-9D22-44FB-AE55-5C95E5EB21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1" name="Freeform: Shape 740">
                    <a:extLst>
                      <a:ext uri="{FF2B5EF4-FFF2-40B4-BE49-F238E27FC236}">
                        <a16:creationId xmlns:a16="http://schemas.microsoft.com/office/drawing/2014/main" id="{5488338F-9FCB-4A90-8005-28F9178E31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2" name="Freeform: Shape 741">
                    <a:extLst>
                      <a:ext uri="{FF2B5EF4-FFF2-40B4-BE49-F238E27FC236}">
                        <a16:creationId xmlns:a16="http://schemas.microsoft.com/office/drawing/2014/main" id="{098678B8-FA9B-4A13-A1FB-8C2CE8B120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3" name="Freeform: Shape 742">
                    <a:extLst>
                      <a:ext uri="{FF2B5EF4-FFF2-40B4-BE49-F238E27FC236}">
                        <a16:creationId xmlns:a16="http://schemas.microsoft.com/office/drawing/2014/main" id="{69D28025-E23B-4767-B5BE-8100C3CA2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4" name="Freeform: Shape 743">
                    <a:extLst>
                      <a:ext uri="{FF2B5EF4-FFF2-40B4-BE49-F238E27FC236}">
                        <a16:creationId xmlns:a16="http://schemas.microsoft.com/office/drawing/2014/main" id="{83272B56-9D76-40F8-A671-C3FC69353C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5" name="Freeform: Shape 744">
                    <a:extLst>
                      <a:ext uri="{FF2B5EF4-FFF2-40B4-BE49-F238E27FC236}">
                        <a16:creationId xmlns:a16="http://schemas.microsoft.com/office/drawing/2014/main" id="{762AA064-FCDA-4BC4-89F5-EA810977F2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6" name="Freeform: Shape 745">
                    <a:extLst>
                      <a:ext uri="{FF2B5EF4-FFF2-40B4-BE49-F238E27FC236}">
                        <a16:creationId xmlns:a16="http://schemas.microsoft.com/office/drawing/2014/main" id="{2BF2EBC2-4E06-40F2-8DD8-93ED3C4F4D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7" name="Freeform: Shape 746">
                    <a:extLst>
                      <a:ext uri="{FF2B5EF4-FFF2-40B4-BE49-F238E27FC236}">
                        <a16:creationId xmlns:a16="http://schemas.microsoft.com/office/drawing/2014/main" id="{70EC6604-F7D6-447C-8673-544D5E3805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8" name="Freeform: Shape 747">
                    <a:extLst>
                      <a:ext uri="{FF2B5EF4-FFF2-40B4-BE49-F238E27FC236}">
                        <a16:creationId xmlns:a16="http://schemas.microsoft.com/office/drawing/2014/main" id="{616F31D9-C191-414E-BF24-9B16AF504D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9" name="Freeform: Shape 748">
                    <a:extLst>
                      <a:ext uri="{FF2B5EF4-FFF2-40B4-BE49-F238E27FC236}">
                        <a16:creationId xmlns:a16="http://schemas.microsoft.com/office/drawing/2014/main" id="{027C554A-F5EC-4040-BD95-4C19845EA9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0" name="Freeform: Shape 749">
                    <a:extLst>
                      <a:ext uri="{FF2B5EF4-FFF2-40B4-BE49-F238E27FC236}">
                        <a16:creationId xmlns:a16="http://schemas.microsoft.com/office/drawing/2014/main" id="{1111462C-8AC4-4FBB-A38F-EB9B9CB006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1" name="Freeform: Shape 750">
                    <a:extLst>
                      <a:ext uri="{FF2B5EF4-FFF2-40B4-BE49-F238E27FC236}">
                        <a16:creationId xmlns:a16="http://schemas.microsoft.com/office/drawing/2014/main" id="{77117609-BA0B-402C-BA4A-1C32101E7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2" name="Freeform: Shape 751">
                    <a:extLst>
                      <a:ext uri="{FF2B5EF4-FFF2-40B4-BE49-F238E27FC236}">
                        <a16:creationId xmlns:a16="http://schemas.microsoft.com/office/drawing/2014/main" id="{92C685D8-471D-457F-924B-9BF3126B38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3" name="Freeform: Shape 752">
                    <a:extLst>
                      <a:ext uri="{FF2B5EF4-FFF2-40B4-BE49-F238E27FC236}">
                        <a16:creationId xmlns:a16="http://schemas.microsoft.com/office/drawing/2014/main" id="{6E9141B2-65A9-480F-9B35-B96A4D3DDE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4" name="Freeform: Shape 753">
                    <a:extLst>
                      <a:ext uri="{FF2B5EF4-FFF2-40B4-BE49-F238E27FC236}">
                        <a16:creationId xmlns:a16="http://schemas.microsoft.com/office/drawing/2014/main" id="{467638FC-6897-4241-B779-4862D87B1D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5" name="Freeform: Shape 754">
                    <a:extLst>
                      <a:ext uri="{FF2B5EF4-FFF2-40B4-BE49-F238E27FC236}">
                        <a16:creationId xmlns:a16="http://schemas.microsoft.com/office/drawing/2014/main" id="{C3C5FAA1-1972-41E8-8F24-7B03AC1AF0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6" name="Freeform: Shape 755">
                    <a:extLst>
                      <a:ext uri="{FF2B5EF4-FFF2-40B4-BE49-F238E27FC236}">
                        <a16:creationId xmlns:a16="http://schemas.microsoft.com/office/drawing/2014/main" id="{C95C2988-06A2-4939-A2E6-1572809C8F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7" name="Freeform: Shape 756">
                    <a:extLst>
                      <a:ext uri="{FF2B5EF4-FFF2-40B4-BE49-F238E27FC236}">
                        <a16:creationId xmlns:a16="http://schemas.microsoft.com/office/drawing/2014/main" id="{3D2DD0F0-B94F-4ED9-9A0D-F3990A5CDD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8" name="Freeform: Shape 757">
                    <a:extLst>
                      <a:ext uri="{FF2B5EF4-FFF2-40B4-BE49-F238E27FC236}">
                        <a16:creationId xmlns:a16="http://schemas.microsoft.com/office/drawing/2014/main" id="{26042931-35B7-45C2-A3C5-D2C48136FC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9" name="Freeform: Shape 758">
                    <a:extLst>
                      <a:ext uri="{FF2B5EF4-FFF2-40B4-BE49-F238E27FC236}">
                        <a16:creationId xmlns:a16="http://schemas.microsoft.com/office/drawing/2014/main" id="{3B3522C4-582B-45B0-B2D6-02DC8A8DC8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0" name="Freeform: Shape 759">
                    <a:extLst>
                      <a:ext uri="{FF2B5EF4-FFF2-40B4-BE49-F238E27FC236}">
                        <a16:creationId xmlns:a16="http://schemas.microsoft.com/office/drawing/2014/main" id="{1AD98E11-A50A-4226-B613-A2EEFC7BFE0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1" name="Freeform: Shape 760">
                    <a:extLst>
                      <a:ext uri="{FF2B5EF4-FFF2-40B4-BE49-F238E27FC236}">
                        <a16:creationId xmlns:a16="http://schemas.microsoft.com/office/drawing/2014/main" id="{1EFE7702-9E81-4531-B67E-D5F3FAD649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2" name="Freeform: Shape 761">
                    <a:extLst>
                      <a:ext uri="{FF2B5EF4-FFF2-40B4-BE49-F238E27FC236}">
                        <a16:creationId xmlns:a16="http://schemas.microsoft.com/office/drawing/2014/main" id="{29BCFE4C-C831-494B-9FF3-EADC79D00D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3" name="Freeform: Shape 762">
                    <a:extLst>
                      <a:ext uri="{FF2B5EF4-FFF2-40B4-BE49-F238E27FC236}">
                        <a16:creationId xmlns:a16="http://schemas.microsoft.com/office/drawing/2014/main" id="{65890548-54F5-4EA7-AF82-53A47B90F6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4" name="Freeform: Shape 763">
                    <a:extLst>
                      <a:ext uri="{FF2B5EF4-FFF2-40B4-BE49-F238E27FC236}">
                        <a16:creationId xmlns:a16="http://schemas.microsoft.com/office/drawing/2014/main" id="{40BA0E32-EF39-4BAD-8729-5B9A678D15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5" name="Freeform: Shape 764">
                    <a:extLst>
                      <a:ext uri="{FF2B5EF4-FFF2-40B4-BE49-F238E27FC236}">
                        <a16:creationId xmlns:a16="http://schemas.microsoft.com/office/drawing/2014/main" id="{E0C5D6C0-0732-4267-AE8D-DD416AEAF6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6" name="Freeform: Shape 765">
                    <a:extLst>
                      <a:ext uri="{FF2B5EF4-FFF2-40B4-BE49-F238E27FC236}">
                        <a16:creationId xmlns:a16="http://schemas.microsoft.com/office/drawing/2014/main" id="{73C700C3-C54A-46E9-BA8D-46F3A62187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7" name="Freeform: Shape 766">
                    <a:extLst>
                      <a:ext uri="{FF2B5EF4-FFF2-40B4-BE49-F238E27FC236}">
                        <a16:creationId xmlns:a16="http://schemas.microsoft.com/office/drawing/2014/main" id="{9C85D3F6-8BC3-4FB5-8ED3-CFAADA17F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8" name="Freeform: Shape 767">
                    <a:extLst>
                      <a:ext uri="{FF2B5EF4-FFF2-40B4-BE49-F238E27FC236}">
                        <a16:creationId xmlns:a16="http://schemas.microsoft.com/office/drawing/2014/main" id="{38D7D6FF-E64C-4DCF-AB36-0E8061A504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9" name="Freeform: Shape 768">
                    <a:extLst>
                      <a:ext uri="{FF2B5EF4-FFF2-40B4-BE49-F238E27FC236}">
                        <a16:creationId xmlns:a16="http://schemas.microsoft.com/office/drawing/2014/main" id="{86B23510-4DD6-4CD5-A7FF-DE9EFEF2DA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0" name="Freeform: Shape 769">
                    <a:extLst>
                      <a:ext uri="{FF2B5EF4-FFF2-40B4-BE49-F238E27FC236}">
                        <a16:creationId xmlns:a16="http://schemas.microsoft.com/office/drawing/2014/main" id="{848D1216-9B17-424C-A3A4-D71512B852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1" name="Freeform: Shape 770">
                    <a:extLst>
                      <a:ext uri="{FF2B5EF4-FFF2-40B4-BE49-F238E27FC236}">
                        <a16:creationId xmlns:a16="http://schemas.microsoft.com/office/drawing/2014/main" id="{F4611604-D26A-4A96-BFCA-500060A811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2" name="Freeform: Shape 771">
                    <a:extLst>
                      <a:ext uri="{FF2B5EF4-FFF2-40B4-BE49-F238E27FC236}">
                        <a16:creationId xmlns:a16="http://schemas.microsoft.com/office/drawing/2014/main" id="{7E25ACD6-7688-46C7-8743-C8E005B69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3" name="Freeform: Shape 772">
                    <a:extLst>
                      <a:ext uri="{FF2B5EF4-FFF2-40B4-BE49-F238E27FC236}">
                        <a16:creationId xmlns:a16="http://schemas.microsoft.com/office/drawing/2014/main" id="{3315E3F1-6E14-4AB7-97EE-E9A0433019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4" name="Freeform: Shape 773">
                    <a:extLst>
                      <a:ext uri="{FF2B5EF4-FFF2-40B4-BE49-F238E27FC236}">
                        <a16:creationId xmlns:a16="http://schemas.microsoft.com/office/drawing/2014/main" id="{C95B4F7C-EDDC-413E-9A08-A5B2739AF3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5" name="Freeform: Shape 774">
                    <a:extLst>
                      <a:ext uri="{FF2B5EF4-FFF2-40B4-BE49-F238E27FC236}">
                        <a16:creationId xmlns:a16="http://schemas.microsoft.com/office/drawing/2014/main" id="{14BEA73C-B1D2-4C9E-827C-2E8B7B6FD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6" name="Freeform: Shape 775">
                    <a:extLst>
                      <a:ext uri="{FF2B5EF4-FFF2-40B4-BE49-F238E27FC236}">
                        <a16:creationId xmlns:a16="http://schemas.microsoft.com/office/drawing/2014/main" id="{48854C8D-2E58-4E3B-8E30-1533AFDFB7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7" name="Freeform: Shape 776">
                    <a:extLst>
                      <a:ext uri="{FF2B5EF4-FFF2-40B4-BE49-F238E27FC236}">
                        <a16:creationId xmlns:a16="http://schemas.microsoft.com/office/drawing/2014/main" id="{7ED0B4B7-9577-406F-B852-F9567943C4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8" name="Freeform: Shape 777">
                    <a:extLst>
                      <a:ext uri="{FF2B5EF4-FFF2-40B4-BE49-F238E27FC236}">
                        <a16:creationId xmlns:a16="http://schemas.microsoft.com/office/drawing/2014/main" id="{957F3D14-1D62-46ED-ACD6-1363AF8B38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9" name="Freeform: Shape 778">
                    <a:extLst>
                      <a:ext uri="{FF2B5EF4-FFF2-40B4-BE49-F238E27FC236}">
                        <a16:creationId xmlns:a16="http://schemas.microsoft.com/office/drawing/2014/main" id="{9FD79F4C-ED22-4582-AF84-42C753347B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0" name="Freeform: Shape 779">
                    <a:extLst>
                      <a:ext uri="{FF2B5EF4-FFF2-40B4-BE49-F238E27FC236}">
                        <a16:creationId xmlns:a16="http://schemas.microsoft.com/office/drawing/2014/main" id="{A80CAF1E-A497-4CE4-A19E-059B2A5D51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1" name="Freeform: Shape 780">
                    <a:extLst>
                      <a:ext uri="{FF2B5EF4-FFF2-40B4-BE49-F238E27FC236}">
                        <a16:creationId xmlns:a16="http://schemas.microsoft.com/office/drawing/2014/main" id="{6F6A0EF5-2FD4-499F-9042-D4718C04F7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2" name="Freeform: Shape 781">
                    <a:extLst>
                      <a:ext uri="{FF2B5EF4-FFF2-40B4-BE49-F238E27FC236}">
                        <a16:creationId xmlns:a16="http://schemas.microsoft.com/office/drawing/2014/main" id="{216C2D9F-2512-4B0B-87AB-87854147A2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3" name="Freeform: Shape 782">
                    <a:extLst>
                      <a:ext uri="{FF2B5EF4-FFF2-40B4-BE49-F238E27FC236}">
                        <a16:creationId xmlns:a16="http://schemas.microsoft.com/office/drawing/2014/main" id="{F4D34030-8596-4B69-B4BB-3E1EFDAA7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4" name="Freeform: Shape 783">
                    <a:extLst>
                      <a:ext uri="{FF2B5EF4-FFF2-40B4-BE49-F238E27FC236}">
                        <a16:creationId xmlns:a16="http://schemas.microsoft.com/office/drawing/2014/main" id="{D98CEF4C-A086-49D7-8A9C-E3262415E2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5" name="Freeform: Shape 784">
                    <a:extLst>
                      <a:ext uri="{FF2B5EF4-FFF2-40B4-BE49-F238E27FC236}">
                        <a16:creationId xmlns:a16="http://schemas.microsoft.com/office/drawing/2014/main" id="{F309FC21-D3A8-4BA6-BEFB-CD392894C3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6" name="Freeform: Shape 785">
                    <a:extLst>
                      <a:ext uri="{FF2B5EF4-FFF2-40B4-BE49-F238E27FC236}">
                        <a16:creationId xmlns:a16="http://schemas.microsoft.com/office/drawing/2014/main" id="{242EF8A6-1E05-4AD2-BF55-8E99BF8174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7" name="Freeform: Shape 786">
                    <a:extLst>
                      <a:ext uri="{FF2B5EF4-FFF2-40B4-BE49-F238E27FC236}">
                        <a16:creationId xmlns:a16="http://schemas.microsoft.com/office/drawing/2014/main" id="{92AD607E-C869-411B-8EF1-AB8CCA8D4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8" name="Freeform: Shape 787">
                    <a:extLst>
                      <a:ext uri="{FF2B5EF4-FFF2-40B4-BE49-F238E27FC236}">
                        <a16:creationId xmlns:a16="http://schemas.microsoft.com/office/drawing/2014/main" id="{2903B399-3C06-4247-991E-2385A0566B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9" name="Freeform: Shape 788">
                    <a:extLst>
                      <a:ext uri="{FF2B5EF4-FFF2-40B4-BE49-F238E27FC236}">
                        <a16:creationId xmlns:a16="http://schemas.microsoft.com/office/drawing/2014/main" id="{E62A69EF-A4E8-4875-886E-00565B9811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0" name="Freeform: Shape 789">
                    <a:extLst>
                      <a:ext uri="{FF2B5EF4-FFF2-40B4-BE49-F238E27FC236}">
                        <a16:creationId xmlns:a16="http://schemas.microsoft.com/office/drawing/2014/main" id="{E9471BA5-7919-49C9-8F24-B3512C2F01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1" name="Freeform: Shape 790">
                    <a:extLst>
                      <a:ext uri="{FF2B5EF4-FFF2-40B4-BE49-F238E27FC236}">
                        <a16:creationId xmlns:a16="http://schemas.microsoft.com/office/drawing/2014/main" id="{5F40E2F5-33C5-4EA5-88C5-60B58516B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2" name="Freeform: Shape 791">
                    <a:extLst>
                      <a:ext uri="{FF2B5EF4-FFF2-40B4-BE49-F238E27FC236}">
                        <a16:creationId xmlns:a16="http://schemas.microsoft.com/office/drawing/2014/main" id="{54A4634B-B7DC-45D9-8EBC-A74168C3AC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3" name="Freeform: Shape 792">
                    <a:extLst>
                      <a:ext uri="{FF2B5EF4-FFF2-40B4-BE49-F238E27FC236}">
                        <a16:creationId xmlns:a16="http://schemas.microsoft.com/office/drawing/2014/main" id="{399664ED-363A-419C-9057-D33A9D4F73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4" name="Freeform: Shape 793">
                    <a:extLst>
                      <a:ext uri="{FF2B5EF4-FFF2-40B4-BE49-F238E27FC236}">
                        <a16:creationId xmlns:a16="http://schemas.microsoft.com/office/drawing/2014/main" id="{76031E3B-32BE-48F0-B2B5-D62E08478B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5" name="Freeform: Shape 794">
                    <a:extLst>
                      <a:ext uri="{FF2B5EF4-FFF2-40B4-BE49-F238E27FC236}">
                        <a16:creationId xmlns:a16="http://schemas.microsoft.com/office/drawing/2014/main" id="{6A56B070-56F2-4E8E-BE34-3B92CDD3E3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6" name="Freeform: Shape 795">
                    <a:extLst>
                      <a:ext uri="{FF2B5EF4-FFF2-40B4-BE49-F238E27FC236}">
                        <a16:creationId xmlns:a16="http://schemas.microsoft.com/office/drawing/2014/main" id="{8A951BF6-7956-4EED-8A8C-10BD154A86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7" name="Freeform: Shape 796">
                    <a:extLst>
                      <a:ext uri="{FF2B5EF4-FFF2-40B4-BE49-F238E27FC236}">
                        <a16:creationId xmlns:a16="http://schemas.microsoft.com/office/drawing/2014/main" id="{13816ADC-3FFE-40DF-BA54-6DE949F9B4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8" name="Freeform: Shape 797">
                    <a:extLst>
                      <a:ext uri="{FF2B5EF4-FFF2-40B4-BE49-F238E27FC236}">
                        <a16:creationId xmlns:a16="http://schemas.microsoft.com/office/drawing/2014/main" id="{7F102E1E-9E13-49F7-A78A-58F2CA58F6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9" name="Freeform: Shape 798">
                    <a:extLst>
                      <a:ext uri="{FF2B5EF4-FFF2-40B4-BE49-F238E27FC236}">
                        <a16:creationId xmlns:a16="http://schemas.microsoft.com/office/drawing/2014/main" id="{1CC82FD1-56E6-4D4C-AB37-A19E1AF7D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0" name="Freeform: Shape 799">
                    <a:extLst>
                      <a:ext uri="{FF2B5EF4-FFF2-40B4-BE49-F238E27FC236}">
                        <a16:creationId xmlns:a16="http://schemas.microsoft.com/office/drawing/2014/main" id="{8C0F8D10-B6E2-4942-A72B-ACC5370193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1" name="Freeform: Shape 800">
                    <a:extLst>
                      <a:ext uri="{FF2B5EF4-FFF2-40B4-BE49-F238E27FC236}">
                        <a16:creationId xmlns:a16="http://schemas.microsoft.com/office/drawing/2014/main" id="{D5E70E80-DF1B-4ECE-9F5F-CB1D71E613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2" name="Freeform: Shape 801">
                    <a:extLst>
                      <a:ext uri="{FF2B5EF4-FFF2-40B4-BE49-F238E27FC236}">
                        <a16:creationId xmlns:a16="http://schemas.microsoft.com/office/drawing/2014/main" id="{D69B697E-1BE1-4CE2-B285-6DCDD99D62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3" name="Freeform: Shape 802">
                    <a:extLst>
                      <a:ext uri="{FF2B5EF4-FFF2-40B4-BE49-F238E27FC236}">
                        <a16:creationId xmlns:a16="http://schemas.microsoft.com/office/drawing/2014/main" id="{6BCF0D3F-CF32-46CA-8E80-B95D7FB0EF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4" name="Freeform: Shape 803">
                    <a:extLst>
                      <a:ext uri="{FF2B5EF4-FFF2-40B4-BE49-F238E27FC236}">
                        <a16:creationId xmlns:a16="http://schemas.microsoft.com/office/drawing/2014/main" id="{1A0C0985-912D-46FF-B9BB-A91DFE3E46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5" name="Freeform: Shape 804">
                    <a:extLst>
                      <a:ext uri="{FF2B5EF4-FFF2-40B4-BE49-F238E27FC236}">
                        <a16:creationId xmlns:a16="http://schemas.microsoft.com/office/drawing/2014/main" id="{8F63F5A8-37FD-4758-8687-C824FF0DD1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6" name="Freeform: Shape 805">
                    <a:extLst>
                      <a:ext uri="{FF2B5EF4-FFF2-40B4-BE49-F238E27FC236}">
                        <a16:creationId xmlns:a16="http://schemas.microsoft.com/office/drawing/2014/main" id="{B9CF71E8-8AFA-4350-9F10-94905BE51F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7" name="Freeform: Shape 806">
                    <a:extLst>
                      <a:ext uri="{FF2B5EF4-FFF2-40B4-BE49-F238E27FC236}">
                        <a16:creationId xmlns:a16="http://schemas.microsoft.com/office/drawing/2014/main" id="{F3D51621-DF33-4CE7-B071-2E498F04B7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8" name="Freeform: Shape 807">
                    <a:extLst>
                      <a:ext uri="{FF2B5EF4-FFF2-40B4-BE49-F238E27FC236}">
                        <a16:creationId xmlns:a16="http://schemas.microsoft.com/office/drawing/2014/main" id="{6A8D62A9-A28F-48B0-873C-A28D5BB105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9" name="Freeform: Shape 808">
                    <a:extLst>
                      <a:ext uri="{FF2B5EF4-FFF2-40B4-BE49-F238E27FC236}">
                        <a16:creationId xmlns:a16="http://schemas.microsoft.com/office/drawing/2014/main" id="{18C0020F-52EA-4A0B-8A67-B8068596A8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0" name="Freeform: Shape 809">
                    <a:extLst>
                      <a:ext uri="{FF2B5EF4-FFF2-40B4-BE49-F238E27FC236}">
                        <a16:creationId xmlns:a16="http://schemas.microsoft.com/office/drawing/2014/main" id="{E05BBD48-B6C9-4480-AE5F-CA4940AAEF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1" name="Freeform: Shape 810">
                    <a:extLst>
                      <a:ext uri="{FF2B5EF4-FFF2-40B4-BE49-F238E27FC236}">
                        <a16:creationId xmlns:a16="http://schemas.microsoft.com/office/drawing/2014/main" id="{56D12595-4D17-4496-B346-C2FF623C9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2" name="Freeform: Shape 811">
                    <a:extLst>
                      <a:ext uri="{FF2B5EF4-FFF2-40B4-BE49-F238E27FC236}">
                        <a16:creationId xmlns:a16="http://schemas.microsoft.com/office/drawing/2014/main" id="{010AA80E-ED14-41A1-924F-70EB31CD7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3" name="Freeform: Shape 812">
                    <a:extLst>
                      <a:ext uri="{FF2B5EF4-FFF2-40B4-BE49-F238E27FC236}">
                        <a16:creationId xmlns:a16="http://schemas.microsoft.com/office/drawing/2014/main" id="{3282DEFC-4761-4580-B27C-BF610E7DC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4" name="Freeform: Shape 813">
                    <a:extLst>
                      <a:ext uri="{FF2B5EF4-FFF2-40B4-BE49-F238E27FC236}">
                        <a16:creationId xmlns:a16="http://schemas.microsoft.com/office/drawing/2014/main" id="{8A130B40-B2D5-4A65-90AF-215924B8A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5" name="Freeform: Shape 814">
                    <a:extLst>
                      <a:ext uri="{FF2B5EF4-FFF2-40B4-BE49-F238E27FC236}">
                        <a16:creationId xmlns:a16="http://schemas.microsoft.com/office/drawing/2014/main" id="{2BA5F321-F031-4C23-A89B-6E46D32E03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6" name="Freeform: Shape 815">
                    <a:extLst>
                      <a:ext uri="{FF2B5EF4-FFF2-40B4-BE49-F238E27FC236}">
                        <a16:creationId xmlns:a16="http://schemas.microsoft.com/office/drawing/2014/main" id="{6910E961-4030-4548-870D-7F73121F05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7" name="Freeform: Shape 816">
                    <a:extLst>
                      <a:ext uri="{FF2B5EF4-FFF2-40B4-BE49-F238E27FC236}">
                        <a16:creationId xmlns:a16="http://schemas.microsoft.com/office/drawing/2014/main" id="{1BA7A8B7-6765-4293-A2D7-E9494A5A94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8" name="Freeform: Shape 817">
                    <a:extLst>
                      <a:ext uri="{FF2B5EF4-FFF2-40B4-BE49-F238E27FC236}">
                        <a16:creationId xmlns:a16="http://schemas.microsoft.com/office/drawing/2014/main" id="{6C06F968-3D83-4A12-8941-13B229FF05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9" name="Freeform: Shape 818">
                    <a:extLst>
                      <a:ext uri="{FF2B5EF4-FFF2-40B4-BE49-F238E27FC236}">
                        <a16:creationId xmlns:a16="http://schemas.microsoft.com/office/drawing/2014/main" id="{303BE3F1-F20C-4C72-B823-D6DF8DA8B4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0" name="Freeform: Shape 819">
                    <a:extLst>
                      <a:ext uri="{FF2B5EF4-FFF2-40B4-BE49-F238E27FC236}">
                        <a16:creationId xmlns:a16="http://schemas.microsoft.com/office/drawing/2014/main" id="{F1D5F3C6-749C-4D65-9483-8F2411969D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1" name="Freeform: Shape 820">
                    <a:extLst>
                      <a:ext uri="{FF2B5EF4-FFF2-40B4-BE49-F238E27FC236}">
                        <a16:creationId xmlns:a16="http://schemas.microsoft.com/office/drawing/2014/main" id="{87F7EFDD-FE11-4FE4-B97F-3D40FEA8C8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2" name="Freeform: Shape 821">
                    <a:extLst>
                      <a:ext uri="{FF2B5EF4-FFF2-40B4-BE49-F238E27FC236}">
                        <a16:creationId xmlns:a16="http://schemas.microsoft.com/office/drawing/2014/main" id="{DDCB21E7-FE8C-4C68-AD19-7909FC5A1E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3" name="Freeform: Shape 822">
                    <a:extLst>
                      <a:ext uri="{FF2B5EF4-FFF2-40B4-BE49-F238E27FC236}">
                        <a16:creationId xmlns:a16="http://schemas.microsoft.com/office/drawing/2014/main" id="{41AB155F-55AB-424C-9540-5F7BABD818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4" name="Freeform: Shape 823">
                    <a:extLst>
                      <a:ext uri="{FF2B5EF4-FFF2-40B4-BE49-F238E27FC236}">
                        <a16:creationId xmlns:a16="http://schemas.microsoft.com/office/drawing/2014/main" id="{70E38677-21F2-4ACD-B6AF-647E93C0A1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5" name="Freeform: Shape 824">
                    <a:extLst>
                      <a:ext uri="{FF2B5EF4-FFF2-40B4-BE49-F238E27FC236}">
                        <a16:creationId xmlns:a16="http://schemas.microsoft.com/office/drawing/2014/main" id="{B675116B-B220-43E7-892C-864B6C999E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6" name="Freeform: Shape 825">
                    <a:extLst>
                      <a:ext uri="{FF2B5EF4-FFF2-40B4-BE49-F238E27FC236}">
                        <a16:creationId xmlns:a16="http://schemas.microsoft.com/office/drawing/2014/main" id="{88B167D9-BE63-4A4B-81FD-253FFA05BA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7" name="Freeform: Shape 826">
                    <a:extLst>
                      <a:ext uri="{FF2B5EF4-FFF2-40B4-BE49-F238E27FC236}">
                        <a16:creationId xmlns:a16="http://schemas.microsoft.com/office/drawing/2014/main" id="{77B9BBBF-242C-4025-9DA3-D33C235086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8" name="Freeform: Shape 827">
                    <a:extLst>
                      <a:ext uri="{FF2B5EF4-FFF2-40B4-BE49-F238E27FC236}">
                        <a16:creationId xmlns:a16="http://schemas.microsoft.com/office/drawing/2014/main" id="{AC95359C-BFEC-49C4-A05A-8AE26F7787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9" name="Freeform: Shape 828">
                    <a:extLst>
                      <a:ext uri="{FF2B5EF4-FFF2-40B4-BE49-F238E27FC236}">
                        <a16:creationId xmlns:a16="http://schemas.microsoft.com/office/drawing/2014/main" id="{E10381C2-8AD0-4C14-B98C-0C7A40B2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0" name="Freeform: Shape 829">
                    <a:extLst>
                      <a:ext uri="{FF2B5EF4-FFF2-40B4-BE49-F238E27FC236}">
                        <a16:creationId xmlns:a16="http://schemas.microsoft.com/office/drawing/2014/main" id="{A7FE197C-B38D-4A9A-A42C-D47F188CF0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1" name="Freeform: Shape 830">
                    <a:extLst>
                      <a:ext uri="{FF2B5EF4-FFF2-40B4-BE49-F238E27FC236}">
                        <a16:creationId xmlns:a16="http://schemas.microsoft.com/office/drawing/2014/main" id="{4C33294A-369B-4EA9-94DA-B82BF40394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2" name="Freeform: Shape 831">
                    <a:extLst>
                      <a:ext uri="{FF2B5EF4-FFF2-40B4-BE49-F238E27FC236}">
                        <a16:creationId xmlns:a16="http://schemas.microsoft.com/office/drawing/2014/main" id="{7B43EADE-88EA-4F31-B2B1-EF4858CFED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3" name="Freeform: Shape 832">
                    <a:extLst>
                      <a:ext uri="{FF2B5EF4-FFF2-40B4-BE49-F238E27FC236}">
                        <a16:creationId xmlns:a16="http://schemas.microsoft.com/office/drawing/2014/main" id="{C398582D-0E09-4FFB-A13E-EF538B4A6C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4" name="Freeform: Shape 833">
                    <a:extLst>
                      <a:ext uri="{FF2B5EF4-FFF2-40B4-BE49-F238E27FC236}">
                        <a16:creationId xmlns:a16="http://schemas.microsoft.com/office/drawing/2014/main" id="{E2DE2144-84A2-4884-B197-15F5A692DB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5" name="Freeform: Shape 834">
                    <a:extLst>
                      <a:ext uri="{FF2B5EF4-FFF2-40B4-BE49-F238E27FC236}">
                        <a16:creationId xmlns:a16="http://schemas.microsoft.com/office/drawing/2014/main" id="{FD9DCF12-81AF-4F97-A2EF-81998E11FD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6" name="Freeform: Shape 835">
                    <a:extLst>
                      <a:ext uri="{FF2B5EF4-FFF2-40B4-BE49-F238E27FC236}">
                        <a16:creationId xmlns:a16="http://schemas.microsoft.com/office/drawing/2014/main" id="{397E30E2-7D9E-44C2-B7B3-4B9BCE650D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7" name="Freeform: Shape 836">
                    <a:extLst>
                      <a:ext uri="{FF2B5EF4-FFF2-40B4-BE49-F238E27FC236}">
                        <a16:creationId xmlns:a16="http://schemas.microsoft.com/office/drawing/2014/main" id="{3306FA6B-86C8-48DE-89F2-D99D17D5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8" name="Freeform: Shape 837">
                    <a:extLst>
                      <a:ext uri="{FF2B5EF4-FFF2-40B4-BE49-F238E27FC236}">
                        <a16:creationId xmlns:a16="http://schemas.microsoft.com/office/drawing/2014/main" id="{5C0D7192-F39D-4782-808A-0FD2488693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9" name="Freeform: Shape 838">
                    <a:extLst>
                      <a:ext uri="{FF2B5EF4-FFF2-40B4-BE49-F238E27FC236}">
                        <a16:creationId xmlns:a16="http://schemas.microsoft.com/office/drawing/2014/main" id="{54BC82B0-6847-4972-9F91-4AC95D31C5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0" name="Freeform: Shape 839">
                    <a:extLst>
                      <a:ext uri="{FF2B5EF4-FFF2-40B4-BE49-F238E27FC236}">
                        <a16:creationId xmlns:a16="http://schemas.microsoft.com/office/drawing/2014/main" id="{3B7B4259-185D-472F-9488-A579959187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1" name="Freeform: Shape 840">
                    <a:extLst>
                      <a:ext uri="{FF2B5EF4-FFF2-40B4-BE49-F238E27FC236}">
                        <a16:creationId xmlns:a16="http://schemas.microsoft.com/office/drawing/2014/main" id="{E28205D5-F6C3-4481-AFA3-6820BC4EE7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2" name="Freeform: Shape 841">
                    <a:extLst>
                      <a:ext uri="{FF2B5EF4-FFF2-40B4-BE49-F238E27FC236}">
                        <a16:creationId xmlns:a16="http://schemas.microsoft.com/office/drawing/2014/main" id="{2B3CD900-A068-4B7B-8630-D8DEDD9175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3" name="Freeform: Shape 842">
                    <a:extLst>
                      <a:ext uri="{FF2B5EF4-FFF2-40B4-BE49-F238E27FC236}">
                        <a16:creationId xmlns:a16="http://schemas.microsoft.com/office/drawing/2014/main" id="{3A7FEEA6-B1AA-4773-9626-ED2C408A64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4" name="Freeform: Shape 843">
                    <a:extLst>
                      <a:ext uri="{FF2B5EF4-FFF2-40B4-BE49-F238E27FC236}">
                        <a16:creationId xmlns:a16="http://schemas.microsoft.com/office/drawing/2014/main" id="{FE725EFA-C1CC-4A73-AEE2-1B5512D38E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5" name="Freeform: Shape 844">
                    <a:extLst>
                      <a:ext uri="{FF2B5EF4-FFF2-40B4-BE49-F238E27FC236}">
                        <a16:creationId xmlns:a16="http://schemas.microsoft.com/office/drawing/2014/main" id="{9B4CC62A-897E-4B52-8813-0CBE3A65E4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6" name="Freeform: Shape 845">
                    <a:extLst>
                      <a:ext uri="{FF2B5EF4-FFF2-40B4-BE49-F238E27FC236}">
                        <a16:creationId xmlns:a16="http://schemas.microsoft.com/office/drawing/2014/main" id="{43BDEC67-E98B-4589-B639-82D651E326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7" name="Freeform: Shape 846">
                    <a:extLst>
                      <a:ext uri="{FF2B5EF4-FFF2-40B4-BE49-F238E27FC236}">
                        <a16:creationId xmlns:a16="http://schemas.microsoft.com/office/drawing/2014/main" id="{9143684D-41AE-4C7F-8F30-F1737596F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8" name="Freeform: Shape 847">
                    <a:extLst>
                      <a:ext uri="{FF2B5EF4-FFF2-40B4-BE49-F238E27FC236}">
                        <a16:creationId xmlns:a16="http://schemas.microsoft.com/office/drawing/2014/main" id="{C7EB5F0E-4023-4806-B57E-D4BF7B058F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9" name="Freeform: Shape 848">
                    <a:extLst>
                      <a:ext uri="{FF2B5EF4-FFF2-40B4-BE49-F238E27FC236}">
                        <a16:creationId xmlns:a16="http://schemas.microsoft.com/office/drawing/2014/main" id="{BEF333AE-3495-471E-980B-7CEFE09AC9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0" name="Freeform: Shape 849">
                    <a:extLst>
                      <a:ext uri="{FF2B5EF4-FFF2-40B4-BE49-F238E27FC236}">
                        <a16:creationId xmlns:a16="http://schemas.microsoft.com/office/drawing/2014/main" id="{90A5337B-C368-47E2-AF78-87508A44E3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1" name="Freeform: Shape 850">
                    <a:extLst>
                      <a:ext uri="{FF2B5EF4-FFF2-40B4-BE49-F238E27FC236}">
                        <a16:creationId xmlns:a16="http://schemas.microsoft.com/office/drawing/2014/main" id="{5A4DD435-B90F-489F-815C-001032C54E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2" name="Freeform: Shape 851">
                    <a:extLst>
                      <a:ext uri="{FF2B5EF4-FFF2-40B4-BE49-F238E27FC236}">
                        <a16:creationId xmlns:a16="http://schemas.microsoft.com/office/drawing/2014/main" id="{AB1DCB69-0A9E-4453-B865-D5D6C3963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3" name="Freeform: Shape 852">
                    <a:extLst>
                      <a:ext uri="{FF2B5EF4-FFF2-40B4-BE49-F238E27FC236}">
                        <a16:creationId xmlns:a16="http://schemas.microsoft.com/office/drawing/2014/main" id="{E3B8D35A-F506-4BC3-8D1D-12023E2BF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4" name="Freeform: Shape 853">
                    <a:extLst>
                      <a:ext uri="{FF2B5EF4-FFF2-40B4-BE49-F238E27FC236}">
                        <a16:creationId xmlns:a16="http://schemas.microsoft.com/office/drawing/2014/main" id="{6397F39D-7025-4FD1-A85B-065693B615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5" name="Freeform: Shape 854">
                    <a:extLst>
                      <a:ext uri="{FF2B5EF4-FFF2-40B4-BE49-F238E27FC236}">
                        <a16:creationId xmlns:a16="http://schemas.microsoft.com/office/drawing/2014/main" id="{C18D3A33-73E4-4734-9D72-700E1C9300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6" name="Freeform: Shape 855">
                    <a:extLst>
                      <a:ext uri="{FF2B5EF4-FFF2-40B4-BE49-F238E27FC236}">
                        <a16:creationId xmlns:a16="http://schemas.microsoft.com/office/drawing/2014/main" id="{785AB5A1-464C-40F4-A5CC-4C3A1AF5CB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7" name="Freeform: Shape 856">
                    <a:extLst>
                      <a:ext uri="{FF2B5EF4-FFF2-40B4-BE49-F238E27FC236}">
                        <a16:creationId xmlns:a16="http://schemas.microsoft.com/office/drawing/2014/main" id="{DAE20DA6-FAC2-46A5-B7F9-4E999A5B3B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8" name="Freeform: Shape 857">
                    <a:extLst>
                      <a:ext uri="{FF2B5EF4-FFF2-40B4-BE49-F238E27FC236}">
                        <a16:creationId xmlns:a16="http://schemas.microsoft.com/office/drawing/2014/main" id="{333CF7FE-4356-4F1C-A1AA-FEDA2EC2DF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9" name="Freeform: Shape 858">
                    <a:extLst>
                      <a:ext uri="{FF2B5EF4-FFF2-40B4-BE49-F238E27FC236}">
                        <a16:creationId xmlns:a16="http://schemas.microsoft.com/office/drawing/2014/main" id="{FDF32887-71F5-40DF-8B22-E5B2C4F714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0" name="Freeform: Shape 859">
                    <a:extLst>
                      <a:ext uri="{FF2B5EF4-FFF2-40B4-BE49-F238E27FC236}">
                        <a16:creationId xmlns:a16="http://schemas.microsoft.com/office/drawing/2014/main" id="{148BE14B-9158-4988-8EB6-959DFED02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1" name="Freeform: Shape 860">
                    <a:extLst>
                      <a:ext uri="{FF2B5EF4-FFF2-40B4-BE49-F238E27FC236}">
                        <a16:creationId xmlns:a16="http://schemas.microsoft.com/office/drawing/2014/main" id="{9B4A0C36-25C4-46CF-B3BD-3F10A71FD7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id="{AEFDFBBD-B23D-4D9C-A8C0-5AB28CE90D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id="{027C53E1-6396-415A-AE01-83C895FBA4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id="{76D16512-DFAB-4D4F-A00F-647B48D22E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id="{A08E26D3-FA9A-4B6C-861E-CA0E7863B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id="{B3C22BBB-8211-4E5E-810E-DDDFA31547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id="{4046B09C-7801-4AFF-A881-5E31B262C3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id="{C2BF1CA2-A711-4E9F-894E-3A51482F85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id="{560B8244-00A2-4CCB-B874-7267120590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id="{BEE099C0-0313-4864-8B51-A7EE034727C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id="{E5DD9AAA-0C59-49BD-964E-845FD711F1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id="{EE19DE10-FE5C-4F10-85F5-F07438A70E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id="{97132E1E-A7DE-4DEB-9785-2A04E7808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id="{353CE0CC-805C-43D4-AB29-7191D0FCC4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id="{867FB277-C3E0-44B7-B3F1-9D503A22F2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id="{95970C2F-E8FB-4E7A-881F-A397D216D8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id="{D53AF8B3-1763-4095-9BA0-21A9D801C3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id="{F370B264-5166-4DE9-81A6-9500AB770D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id="{7D6E26AB-B351-4F33-8790-014B8049AB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id="{2135225C-D733-4746-A8E3-5C9425F01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id="{CB365906-9E25-4ECC-A07A-9D6D59F9E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id="{B9FF5251-08B2-4EAE-9AC2-ADD6FD609F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id="{58CD5EE2-AF80-4A0C-BD6E-74A7790E05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id="{BE6F969E-A579-47A0-B23C-6AFCFB66B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id="{1BE8053A-8137-436D-805B-57B99F6FA0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id="{CBCFD234-E55D-47D7-A443-D7957F7363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id="{E38F28D4-6DFF-4435-B1F5-FD4DFFF4E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id="{41767D50-AE17-4B1D-B1B5-2D57DB7DCD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id="{CB09CDAF-25BD-4497-84F7-03472D37F5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id="{35145CBC-096A-4BFF-82A3-5F909C47BE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EDB8AF28-6270-44EC-908A-86B7DE267C02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39D4B29-59EF-4A30-85B9-D730E5A6A0EB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A4870CC-414D-46E6-A13D-18BA12EFC585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904A525-24D6-4610-9AC6-B0A5FA7211B0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05F5207-6DC0-4E6C-A052-06AC789C0E19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FF90F13-A1E7-40A3-9F72-95150C2A13A9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C1E6323-4CD1-4766-8958-77CAFEF7C0B5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9AE3F9F-E3D5-4336-A78C-D2FF07E5B3FD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D4ADA4F-B0D4-4A4A-A5FD-99280BC821B5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B80D0DD-5ACC-4AFE-93BB-F921C27186DB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DF543A5-A277-4D60-B835-136EEE858329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BC0041C9-6511-4AF2-A83D-A02661078FF9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DCD3AD1-A0F8-445A-9280-0B100EFA1602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5EEF221-C071-4233-8BC8-A98F1961C02A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298A052-9A7F-4359-BD60-DC77597763E7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8740EA3-6DF2-4C28-A1AB-51E907017C92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14F1A1C-7D20-4724-A4D6-4AF91158F4DE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AB9C907-5678-462A-8FA6-4D72892843FA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6CFC521-3628-4321-8776-54E69C94762E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B9B3733-1B0A-4D25-BD2E-0CB8649E0BB2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ABDCCD7-3AAF-4E5C-B641-1E265A783B58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103630B-9C92-462D-B617-B68846CC21DE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F62DAAF-1F95-49B9-B4EC-CD60DB4A30A5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D3AF80D-D3E5-492F-8A7F-14699F6FCA9F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5308C390-2E00-493D-9AA1-DC6A6FAA1850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4EC6D9E-CC41-4988-BA2E-30DF7DC536F5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3DCEB9C-5A1C-4DB2-8F99-05F366047BB4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DCB34C9-8392-4194-A54D-AC0AA9CC6172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5D3CCF5-4421-44BF-90D0-7F7002C801EC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7B683FC-0E8F-4029-9D47-E4F8D5678749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7744962-3EF0-4F8F-A2D5-8BE27453EAFF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6859CEC-D5D2-489D-BD6B-28271387A912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FCFE88A-A802-4931-8910-F76F59A1DD49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EB2CE69-71C3-4F60-98D6-F53D98D7BF34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498169B-499F-4A77-A3EA-1B669CF33A8E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0B26B92-BB61-4E4A-9194-1255ABDFDBA4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17E1E1-AEA5-4CDD-AD02-5E989C6D3D9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BEF51B1-C95E-4975-82EC-B4266895EE4C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B73A60B-AE73-44FA-85DA-D671DF915C21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AEB0A27-E57A-464F-9748-49C0C7B15D1A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6F1811-9E78-4180-943F-2502638EF5E6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1" name="Circle: Hollow 890">
            <a:extLst>
              <a:ext uri="{FF2B5EF4-FFF2-40B4-BE49-F238E27FC236}">
                <a16:creationId xmlns:a16="http://schemas.microsoft.com/office/drawing/2014/main" id="{6E9AD0C6-B07E-4590-8BF4-EA63F69F76A3}"/>
              </a:ext>
            </a:extLst>
          </p:cNvPr>
          <p:cNvSpPr/>
          <p:nvPr/>
        </p:nvSpPr>
        <p:spPr>
          <a:xfrm>
            <a:off x="5337398" y="495247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2" name="Oval 891">
            <a:extLst>
              <a:ext uri="{FF2B5EF4-FFF2-40B4-BE49-F238E27FC236}">
                <a16:creationId xmlns:a16="http://schemas.microsoft.com/office/drawing/2014/main" id="{EC0EF6B7-F295-4DDF-B1CF-BDA8CB3FD82B}"/>
              </a:ext>
            </a:extLst>
          </p:cNvPr>
          <p:cNvSpPr/>
          <p:nvPr/>
        </p:nvSpPr>
        <p:spPr>
          <a:xfrm>
            <a:off x="9025780" y="69935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Oval 892">
            <a:extLst>
              <a:ext uri="{FF2B5EF4-FFF2-40B4-BE49-F238E27FC236}">
                <a16:creationId xmlns:a16="http://schemas.microsoft.com/office/drawing/2014/main" id="{1A50E47E-7CB9-4295-A07B-B7E987A34A6B}"/>
              </a:ext>
            </a:extLst>
          </p:cNvPr>
          <p:cNvSpPr/>
          <p:nvPr/>
        </p:nvSpPr>
        <p:spPr>
          <a:xfrm>
            <a:off x="9456309" y="8505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Oval 893">
            <a:extLst>
              <a:ext uri="{FF2B5EF4-FFF2-40B4-BE49-F238E27FC236}">
                <a16:creationId xmlns:a16="http://schemas.microsoft.com/office/drawing/2014/main" id="{EB42C729-644C-4390-A979-E009B3E54764}"/>
              </a:ext>
            </a:extLst>
          </p:cNvPr>
          <p:cNvSpPr/>
          <p:nvPr/>
        </p:nvSpPr>
        <p:spPr>
          <a:xfrm>
            <a:off x="9839188" y="108959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Oval 894">
            <a:extLst>
              <a:ext uri="{FF2B5EF4-FFF2-40B4-BE49-F238E27FC236}">
                <a16:creationId xmlns:a16="http://schemas.microsoft.com/office/drawing/2014/main" id="{77A9053A-5ACE-426A-BEB3-CBB20AB0D2BB}"/>
              </a:ext>
            </a:extLst>
          </p:cNvPr>
          <p:cNvSpPr/>
          <p:nvPr/>
        </p:nvSpPr>
        <p:spPr>
          <a:xfrm>
            <a:off x="10177208" y="131877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Oval 895">
            <a:extLst>
              <a:ext uri="{FF2B5EF4-FFF2-40B4-BE49-F238E27FC236}">
                <a16:creationId xmlns:a16="http://schemas.microsoft.com/office/drawing/2014/main" id="{D56BFBA4-0385-401E-BDB3-7BC2002C53BB}"/>
              </a:ext>
            </a:extLst>
          </p:cNvPr>
          <p:cNvSpPr/>
          <p:nvPr/>
        </p:nvSpPr>
        <p:spPr>
          <a:xfrm>
            <a:off x="10475273" y="16318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Oval 896">
            <a:extLst>
              <a:ext uri="{FF2B5EF4-FFF2-40B4-BE49-F238E27FC236}">
                <a16:creationId xmlns:a16="http://schemas.microsoft.com/office/drawing/2014/main" id="{C357813A-12E2-4AE7-AD4B-50EAE1922A69}"/>
              </a:ext>
            </a:extLst>
          </p:cNvPr>
          <p:cNvSpPr/>
          <p:nvPr/>
        </p:nvSpPr>
        <p:spPr>
          <a:xfrm>
            <a:off x="10704428" y="19666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Oval 897">
            <a:extLst>
              <a:ext uri="{FF2B5EF4-FFF2-40B4-BE49-F238E27FC236}">
                <a16:creationId xmlns:a16="http://schemas.microsoft.com/office/drawing/2014/main" id="{04215A0D-A2C0-4DDB-B3E1-F3F90CC71920}"/>
              </a:ext>
            </a:extLst>
          </p:cNvPr>
          <p:cNvSpPr/>
          <p:nvPr/>
        </p:nvSpPr>
        <p:spPr>
          <a:xfrm>
            <a:off x="10884925" y="23459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Oval 898">
            <a:extLst>
              <a:ext uri="{FF2B5EF4-FFF2-40B4-BE49-F238E27FC236}">
                <a16:creationId xmlns:a16="http://schemas.microsoft.com/office/drawing/2014/main" id="{BDB7764E-3F4D-4D25-A7CF-56794F163425}"/>
              </a:ext>
            </a:extLst>
          </p:cNvPr>
          <p:cNvSpPr/>
          <p:nvPr/>
        </p:nvSpPr>
        <p:spPr>
          <a:xfrm>
            <a:off x="11026213" y="27589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Oval 899">
            <a:extLst>
              <a:ext uri="{FF2B5EF4-FFF2-40B4-BE49-F238E27FC236}">
                <a16:creationId xmlns:a16="http://schemas.microsoft.com/office/drawing/2014/main" id="{2768CC01-FA0C-4D8F-A5CE-A1394D63CB4F}"/>
              </a:ext>
            </a:extLst>
          </p:cNvPr>
          <p:cNvSpPr/>
          <p:nvPr/>
        </p:nvSpPr>
        <p:spPr>
          <a:xfrm>
            <a:off x="11076464" y="31089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Oval 900">
            <a:extLst>
              <a:ext uri="{FF2B5EF4-FFF2-40B4-BE49-F238E27FC236}">
                <a16:creationId xmlns:a16="http://schemas.microsoft.com/office/drawing/2014/main" id="{64E7CC75-E93B-4E44-A215-6229ABB3B008}"/>
              </a:ext>
            </a:extLst>
          </p:cNvPr>
          <p:cNvSpPr/>
          <p:nvPr/>
        </p:nvSpPr>
        <p:spPr>
          <a:xfrm>
            <a:off x="11018159" y="401299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Oval 901">
            <a:extLst>
              <a:ext uri="{FF2B5EF4-FFF2-40B4-BE49-F238E27FC236}">
                <a16:creationId xmlns:a16="http://schemas.microsoft.com/office/drawing/2014/main" id="{C431E169-C25F-4986-AE08-2716501F5C2D}"/>
              </a:ext>
            </a:extLst>
          </p:cNvPr>
          <p:cNvSpPr/>
          <p:nvPr/>
        </p:nvSpPr>
        <p:spPr>
          <a:xfrm>
            <a:off x="10915034" y="438608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Oval 902">
            <a:extLst>
              <a:ext uri="{FF2B5EF4-FFF2-40B4-BE49-F238E27FC236}">
                <a16:creationId xmlns:a16="http://schemas.microsoft.com/office/drawing/2014/main" id="{A0853BFA-19C2-4E25-B417-F05A5C1CB8B2}"/>
              </a:ext>
            </a:extLst>
          </p:cNvPr>
          <p:cNvSpPr/>
          <p:nvPr/>
        </p:nvSpPr>
        <p:spPr>
          <a:xfrm>
            <a:off x="10698908" y="47530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Oval 903">
            <a:extLst>
              <a:ext uri="{FF2B5EF4-FFF2-40B4-BE49-F238E27FC236}">
                <a16:creationId xmlns:a16="http://schemas.microsoft.com/office/drawing/2014/main" id="{6150A66D-1141-4B66-A536-AAAE50CDEB49}"/>
              </a:ext>
            </a:extLst>
          </p:cNvPr>
          <p:cNvSpPr/>
          <p:nvPr/>
        </p:nvSpPr>
        <p:spPr>
          <a:xfrm>
            <a:off x="10445971" y="51280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Oval 904">
            <a:extLst>
              <a:ext uri="{FF2B5EF4-FFF2-40B4-BE49-F238E27FC236}">
                <a16:creationId xmlns:a16="http://schemas.microsoft.com/office/drawing/2014/main" id="{32A03909-598A-4C63-903E-11DD7AF589AA}"/>
              </a:ext>
            </a:extLst>
          </p:cNvPr>
          <p:cNvSpPr/>
          <p:nvPr/>
        </p:nvSpPr>
        <p:spPr>
          <a:xfrm>
            <a:off x="10123363" y="544505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Oval 905">
            <a:extLst>
              <a:ext uri="{FF2B5EF4-FFF2-40B4-BE49-F238E27FC236}">
                <a16:creationId xmlns:a16="http://schemas.microsoft.com/office/drawing/2014/main" id="{A3269343-97DF-4109-B72C-7AE3097B2574}"/>
              </a:ext>
            </a:extLst>
          </p:cNvPr>
          <p:cNvSpPr/>
          <p:nvPr/>
        </p:nvSpPr>
        <p:spPr>
          <a:xfrm>
            <a:off x="9740636" y="576323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Oval 906">
            <a:extLst>
              <a:ext uri="{FF2B5EF4-FFF2-40B4-BE49-F238E27FC236}">
                <a16:creationId xmlns:a16="http://schemas.microsoft.com/office/drawing/2014/main" id="{C33FB0CE-60E4-4C94-B15D-9B6312D4E02B}"/>
              </a:ext>
            </a:extLst>
          </p:cNvPr>
          <p:cNvSpPr/>
          <p:nvPr/>
        </p:nvSpPr>
        <p:spPr>
          <a:xfrm>
            <a:off x="9363328" y="591887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Oval 907">
            <a:extLst>
              <a:ext uri="{FF2B5EF4-FFF2-40B4-BE49-F238E27FC236}">
                <a16:creationId xmlns:a16="http://schemas.microsoft.com/office/drawing/2014/main" id="{219740A4-1EF2-4CBE-ADCE-D0D6B6229C2D}"/>
              </a:ext>
            </a:extLst>
          </p:cNvPr>
          <p:cNvSpPr/>
          <p:nvPr/>
        </p:nvSpPr>
        <p:spPr>
          <a:xfrm>
            <a:off x="8976504" y="60570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Oval 908">
            <a:extLst>
              <a:ext uri="{FF2B5EF4-FFF2-40B4-BE49-F238E27FC236}">
                <a16:creationId xmlns:a16="http://schemas.microsoft.com/office/drawing/2014/main" id="{CCE53D9E-6999-4E5B-AB85-BD64D28C6729}"/>
              </a:ext>
            </a:extLst>
          </p:cNvPr>
          <p:cNvSpPr/>
          <p:nvPr/>
        </p:nvSpPr>
        <p:spPr>
          <a:xfrm>
            <a:off x="8553764" y="61380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Oval 909">
            <a:extLst>
              <a:ext uri="{FF2B5EF4-FFF2-40B4-BE49-F238E27FC236}">
                <a16:creationId xmlns:a16="http://schemas.microsoft.com/office/drawing/2014/main" id="{3D73CCBE-D523-418E-B75F-F9D6F9D0D71C}"/>
              </a:ext>
            </a:extLst>
          </p:cNvPr>
          <p:cNvSpPr/>
          <p:nvPr/>
        </p:nvSpPr>
        <p:spPr>
          <a:xfrm>
            <a:off x="8068034" y="61694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Oval 910">
            <a:extLst>
              <a:ext uri="{FF2B5EF4-FFF2-40B4-BE49-F238E27FC236}">
                <a16:creationId xmlns:a16="http://schemas.microsoft.com/office/drawing/2014/main" id="{828AC122-7F7D-4B6E-96E5-E400BB08A69E}"/>
              </a:ext>
            </a:extLst>
          </p:cNvPr>
          <p:cNvSpPr/>
          <p:nvPr/>
        </p:nvSpPr>
        <p:spPr>
          <a:xfrm>
            <a:off x="7596643" y="60479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Oval 911">
            <a:extLst>
              <a:ext uri="{FF2B5EF4-FFF2-40B4-BE49-F238E27FC236}">
                <a16:creationId xmlns:a16="http://schemas.microsoft.com/office/drawing/2014/main" id="{3F1593F7-D807-458C-BFD1-682132F2EE3D}"/>
              </a:ext>
            </a:extLst>
          </p:cNvPr>
          <p:cNvSpPr/>
          <p:nvPr/>
        </p:nvSpPr>
        <p:spPr>
          <a:xfrm>
            <a:off x="7160803" y="590349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Oval 912">
            <a:extLst>
              <a:ext uri="{FF2B5EF4-FFF2-40B4-BE49-F238E27FC236}">
                <a16:creationId xmlns:a16="http://schemas.microsoft.com/office/drawing/2014/main" id="{08EB3923-EBFD-4164-A589-BAB991F48F9C}"/>
              </a:ext>
            </a:extLst>
          </p:cNvPr>
          <p:cNvSpPr/>
          <p:nvPr/>
        </p:nvSpPr>
        <p:spPr>
          <a:xfrm>
            <a:off x="6734838" y="570597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Oval 913">
            <a:extLst>
              <a:ext uri="{FF2B5EF4-FFF2-40B4-BE49-F238E27FC236}">
                <a16:creationId xmlns:a16="http://schemas.microsoft.com/office/drawing/2014/main" id="{BEE06B15-EB0E-495F-B414-2A48A6EB5AFF}"/>
              </a:ext>
            </a:extLst>
          </p:cNvPr>
          <p:cNvSpPr/>
          <p:nvPr/>
        </p:nvSpPr>
        <p:spPr>
          <a:xfrm>
            <a:off x="6393235" y="546059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Oval 914">
            <a:extLst>
              <a:ext uri="{FF2B5EF4-FFF2-40B4-BE49-F238E27FC236}">
                <a16:creationId xmlns:a16="http://schemas.microsoft.com/office/drawing/2014/main" id="{622B3223-90D3-442D-A329-CD4E1D103AA7}"/>
              </a:ext>
            </a:extLst>
          </p:cNvPr>
          <p:cNvSpPr/>
          <p:nvPr/>
        </p:nvSpPr>
        <p:spPr>
          <a:xfrm>
            <a:off x="6097584" y="511637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Oval 915">
            <a:extLst>
              <a:ext uri="{FF2B5EF4-FFF2-40B4-BE49-F238E27FC236}">
                <a16:creationId xmlns:a16="http://schemas.microsoft.com/office/drawing/2014/main" id="{B95913CA-285C-4DC0-B62B-85F79545ADFC}"/>
              </a:ext>
            </a:extLst>
          </p:cNvPr>
          <p:cNvSpPr/>
          <p:nvPr/>
        </p:nvSpPr>
        <p:spPr>
          <a:xfrm>
            <a:off x="5858239" y="47673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Oval 916">
            <a:extLst>
              <a:ext uri="{FF2B5EF4-FFF2-40B4-BE49-F238E27FC236}">
                <a16:creationId xmlns:a16="http://schemas.microsoft.com/office/drawing/2014/main" id="{5D0D16E5-7BA3-4A75-9DE8-7D7718A094C3}"/>
              </a:ext>
            </a:extLst>
          </p:cNvPr>
          <p:cNvSpPr/>
          <p:nvPr/>
        </p:nvSpPr>
        <p:spPr>
          <a:xfrm>
            <a:off x="5638472" y="438726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Oval 917">
            <a:extLst>
              <a:ext uri="{FF2B5EF4-FFF2-40B4-BE49-F238E27FC236}">
                <a16:creationId xmlns:a16="http://schemas.microsoft.com/office/drawing/2014/main" id="{070BA9C9-7990-4559-8CDA-35B445723F8A}"/>
              </a:ext>
            </a:extLst>
          </p:cNvPr>
          <p:cNvSpPr/>
          <p:nvPr/>
        </p:nvSpPr>
        <p:spPr>
          <a:xfrm>
            <a:off x="5441894" y="35158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Oval 918">
            <a:extLst>
              <a:ext uri="{FF2B5EF4-FFF2-40B4-BE49-F238E27FC236}">
                <a16:creationId xmlns:a16="http://schemas.microsoft.com/office/drawing/2014/main" id="{147A821C-305C-496B-897E-CAF87B9D2093}"/>
              </a:ext>
            </a:extLst>
          </p:cNvPr>
          <p:cNvSpPr/>
          <p:nvPr/>
        </p:nvSpPr>
        <p:spPr>
          <a:xfrm>
            <a:off x="5430927" y="314162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Oval 919">
            <a:extLst>
              <a:ext uri="{FF2B5EF4-FFF2-40B4-BE49-F238E27FC236}">
                <a16:creationId xmlns:a16="http://schemas.microsoft.com/office/drawing/2014/main" id="{A801C5F1-5475-4236-A567-2D48B6070879}"/>
              </a:ext>
            </a:extLst>
          </p:cNvPr>
          <p:cNvSpPr/>
          <p:nvPr/>
        </p:nvSpPr>
        <p:spPr>
          <a:xfrm>
            <a:off x="5546659" y="270490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Oval 920">
            <a:extLst>
              <a:ext uri="{FF2B5EF4-FFF2-40B4-BE49-F238E27FC236}">
                <a16:creationId xmlns:a16="http://schemas.microsoft.com/office/drawing/2014/main" id="{75A1B3B8-AAB9-48F8-BB1E-9E12C050F61E}"/>
              </a:ext>
            </a:extLst>
          </p:cNvPr>
          <p:cNvSpPr/>
          <p:nvPr/>
        </p:nvSpPr>
        <p:spPr>
          <a:xfrm>
            <a:off x="5655607" y="23141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Oval 921">
            <a:extLst>
              <a:ext uri="{FF2B5EF4-FFF2-40B4-BE49-F238E27FC236}">
                <a16:creationId xmlns:a16="http://schemas.microsoft.com/office/drawing/2014/main" id="{F511FFC4-07D6-4F57-994F-B6A346D42C70}"/>
              </a:ext>
            </a:extLst>
          </p:cNvPr>
          <p:cNvSpPr/>
          <p:nvPr/>
        </p:nvSpPr>
        <p:spPr>
          <a:xfrm>
            <a:off x="6213199" y="150216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>
            <a:extLst>
              <a:ext uri="{FF2B5EF4-FFF2-40B4-BE49-F238E27FC236}">
                <a16:creationId xmlns:a16="http://schemas.microsoft.com/office/drawing/2014/main" id="{181DCAB4-509B-4DBD-8342-A90C80FC08FC}"/>
              </a:ext>
            </a:extLst>
          </p:cNvPr>
          <p:cNvSpPr/>
          <p:nvPr/>
        </p:nvSpPr>
        <p:spPr>
          <a:xfrm>
            <a:off x="6515554" y="122834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Oval 923">
            <a:extLst>
              <a:ext uri="{FF2B5EF4-FFF2-40B4-BE49-F238E27FC236}">
                <a16:creationId xmlns:a16="http://schemas.microsoft.com/office/drawing/2014/main" id="{EF5028C7-2325-4754-8DD3-6CF3C0DEE280}"/>
              </a:ext>
            </a:extLst>
          </p:cNvPr>
          <p:cNvSpPr/>
          <p:nvPr/>
        </p:nvSpPr>
        <p:spPr>
          <a:xfrm>
            <a:off x="6867141" y="9673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Oval 924">
            <a:extLst>
              <a:ext uri="{FF2B5EF4-FFF2-40B4-BE49-F238E27FC236}">
                <a16:creationId xmlns:a16="http://schemas.microsoft.com/office/drawing/2014/main" id="{0649B42A-DC1A-4523-9E8E-11CABEAE2829}"/>
              </a:ext>
            </a:extLst>
          </p:cNvPr>
          <p:cNvSpPr/>
          <p:nvPr/>
        </p:nvSpPr>
        <p:spPr>
          <a:xfrm>
            <a:off x="7262792" y="79274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>
            <a:extLst>
              <a:ext uri="{FF2B5EF4-FFF2-40B4-BE49-F238E27FC236}">
                <a16:creationId xmlns:a16="http://schemas.microsoft.com/office/drawing/2014/main" id="{BDB92E70-C9DD-4BA4-9E5A-3E94A3E5AD5C}"/>
              </a:ext>
            </a:extLst>
          </p:cNvPr>
          <p:cNvSpPr/>
          <p:nvPr/>
        </p:nvSpPr>
        <p:spPr>
          <a:xfrm>
            <a:off x="7621309" y="6657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Oval 926">
            <a:extLst>
              <a:ext uri="{FF2B5EF4-FFF2-40B4-BE49-F238E27FC236}">
                <a16:creationId xmlns:a16="http://schemas.microsoft.com/office/drawing/2014/main" id="{E5165500-8DDF-43E5-9CA6-B0F5BDEC9A37}"/>
              </a:ext>
            </a:extLst>
          </p:cNvPr>
          <p:cNvSpPr/>
          <p:nvPr/>
        </p:nvSpPr>
        <p:spPr>
          <a:xfrm>
            <a:off x="8101056" y="6008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Oval 927">
            <a:extLst>
              <a:ext uri="{FF2B5EF4-FFF2-40B4-BE49-F238E27FC236}">
                <a16:creationId xmlns:a16="http://schemas.microsoft.com/office/drawing/2014/main" id="{1F25CE75-6EA8-4C8B-B665-7FAED44631C7}"/>
              </a:ext>
            </a:extLst>
          </p:cNvPr>
          <p:cNvSpPr/>
          <p:nvPr/>
        </p:nvSpPr>
        <p:spPr>
          <a:xfrm>
            <a:off x="8519349" y="6310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id="{F24837EA-FBE6-4067-BAE1-7D20E27C34D2}"/>
              </a:ext>
            </a:extLst>
          </p:cNvPr>
          <p:cNvSpPr/>
          <p:nvPr/>
        </p:nvSpPr>
        <p:spPr>
          <a:xfrm>
            <a:off x="5519499" y="39885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Oval 929">
            <a:extLst>
              <a:ext uri="{FF2B5EF4-FFF2-40B4-BE49-F238E27FC236}">
                <a16:creationId xmlns:a16="http://schemas.microsoft.com/office/drawing/2014/main" id="{D8DE098F-23F3-439B-AA4B-359E0449BBCB}"/>
              </a:ext>
            </a:extLst>
          </p:cNvPr>
          <p:cNvSpPr/>
          <p:nvPr/>
        </p:nvSpPr>
        <p:spPr>
          <a:xfrm>
            <a:off x="5890140" y="189152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Oval 930">
            <a:extLst>
              <a:ext uri="{FF2B5EF4-FFF2-40B4-BE49-F238E27FC236}">
                <a16:creationId xmlns:a16="http://schemas.microsoft.com/office/drawing/2014/main" id="{1435FE9F-82FC-4E29-BEFC-2F5F2E65838B}"/>
              </a:ext>
            </a:extLst>
          </p:cNvPr>
          <p:cNvSpPr/>
          <p:nvPr/>
        </p:nvSpPr>
        <p:spPr>
          <a:xfrm>
            <a:off x="11082823" y="358132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2" name="Group 931">
            <a:extLst>
              <a:ext uri="{FF2B5EF4-FFF2-40B4-BE49-F238E27FC236}">
                <a16:creationId xmlns:a16="http://schemas.microsoft.com/office/drawing/2014/main" id="{CB92D334-5C3D-442B-AB57-DE4C1966EBC4}"/>
              </a:ext>
            </a:extLst>
          </p:cNvPr>
          <p:cNvGrpSpPr/>
          <p:nvPr/>
        </p:nvGrpSpPr>
        <p:grpSpPr>
          <a:xfrm rot="10800000">
            <a:off x="10371028" y="3301608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BF5F100A-7C4D-454E-99A1-BF53BE0C9178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4" name="Flowchart: Connector 933">
              <a:extLst>
                <a:ext uri="{FF2B5EF4-FFF2-40B4-BE49-F238E27FC236}">
                  <a16:creationId xmlns:a16="http://schemas.microsoft.com/office/drawing/2014/main" id="{A1745CE3-72E7-4E24-8F34-8A1F17A94ABB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35" name="Flowchart: Manual Operation 14">
            <a:extLst>
              <a:ext uri="{FF2B5EF4-FFF2-40B4-BE49-F238E27FC236}">
                <a16:creationId xmlns:a16="http://schemas.microsoft.com/office/drawing/2014/main" id="{8F73F259-71D0-4489-926E-6ACBD9EDB175}"/>
              </a:ext>
            </a:extLst>
          </p:cNvPr>
          <p:cNvSpPr/>
          <p:nvPr/>
        </p:nvSpPr>
        <p:spPr>
          <a:xfrm>
            <a:off x="1552654" y="1807040"/>
            <a:ext cx="2811383" cy="173003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7909"/>
              <a:gd name="connsiteY0" fmla="*/ 0 h 10000"/>
              <a:gd name="connsiteX1" fmla="*/ 10000 w 17909"/>
              <a:gd name="connsiteY1" fmla="*/ 0 h 10000"/>
              <a:gd name="connsiteX2" fmla="*/ 17909 w 17909"/>
              <a:gd name="connsiteY2" fmla="*/ 9913 h 10000"/>
              <a:gd name="connsiteX3" fmla="*/ 2000 w 17909"/>
              <a:gd name="connsiteY3" fmla="*/ 10000 h 10000"/>
              <a:gd name="connsiteX4" fmla="*/ 0 w 17909"/>
              <a:gd name="connsiteY4" fmla="*/ 0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717 w 19626"/>
              <a:gd name="connsiteY3" fmla="*/ 10000 h 10000"/>
              <a:gd name="connsiteX4" fmla="*/ 0 w 19626"/>
              <a:gd name="connsiteY4" fmla="*/ 87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015 w 19626"/>
              <a:gd name="connsiteY3" fmla="*/ 10000 h 10000"/>
              <a:gd name="connsiteX4" fmla="*/ 0 w 19626"/>
              <a:gd name="connsiteY4" fmla="*/ 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6" h="10000">
                <a:moveTo>
                  <a:pt x="0" y="87"/>
                </a:moveTo>
                <a:lnTo>
                  <a:pt x="11717" y="0"/>
                </a:lnTo>
                <a:lnTo>
                  <a:pt x="19626" y="9913"/>
                </a:lnTo>
                <a:lnTo>
                  <a:pt x="3015" y="10000"/>
                </a:lnTo>
                <a:lnTo>
                  <a:pt x="0" y="87"/>
                </a:lnTo>
                <a:close/>
              </a:path>
            </a:pathLst>
          </a:custGeom>
          <a:solidFill>
            <a:srgbClr val="6600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36" name="Rectangle: Rounded Corners 935">
            <a:extLst>
              <a:ext uri="{FF2B5EF4-FFF2-40B4-BE49-F238E27FC236}">
                <a16:creationId xmlns:a16="http://schemas.microsoft.com/office/drawing/2014/main" id="{A42C25E0-C6A1-4698-90F3-DE5BB7C063C8}"/>
              </a:ext>
            </a:extLst>
          </p:cNvPr>
          <p:cNvSpPr/>
          <p:nvPr/>
        </p:nvSpPr>
        <p:spPr>
          <a:xfrm>
            <a:off x="1575892" y="4154076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7" name="Group 936">
            <a:extLst>
              <a:ext uri="{FF2B5EF4-FFF2-40B4-BE49-F238E27FC236}">
                <a16:creationId xmlns:a16="http://schemas.microsoft.com/office/drawing/2014/main" id="{9DE8C48A-C661-4227-A4B5-9E3918339755}"/>
              </a:ext>
            </a:extLst>
          </p:cNvPr>
          <p:cNvGrpSpPr/>
          <p:nvPr/>
        </p:nvGrpSpPr>
        <p:grpSpPr>
          <a:xfrm>
            <a:off x="129430" y="73392"/>
            <a:ext cx="5785508" cy="1493748"/>
            <a:chOff x="2676133" y="-283769"/>
            <a:chExt cx="5785508" cy="1493748"/>
          </a:xfrm>
        </p:grpSpPr>
        <p:sp>
          <p:nvSpPr>
            <p:cNvPr id="938" name="Rectangle: Rounded Corners 937">
              <a:extLst>
                <a:ext uri="{FF2B5EF4-FFF2-40B4-BE49-F238E27FC236}">
                  <a16:creationId xmlns:a16="http://schemas.microsoft.com/office/drawing/2014/main" id="{217F0C5A-4DF4-492A-9BB2-1F95355A186B}"/>
                </a:ext>
              </a:extLst>
            </p:cNvPr>
            <p:cNvSpPr/>
            <p:nvPr/>
          </p:nvSpPr>
          <p:spPr>
            <a:xfrm>
              <a:off x="3451789" y="196996"/>
              <a:ext cx="4517632" cy="70431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1DC88A4E-A3ED-4E26-91B5-1F7403AF2F9C}"/>
                </a:ext>
              </a:extLst>
            </p:cNvPr>
            <p:cNvSpPr/>
            <p:nvPr/>
          </p:nvSpPr>
          <p:spPr>
            <a:xfrm>
              <a:off x="3861448" y="228243"/>
              <a:ext cx="37000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Gọi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tên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các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hình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sau</a:t>
              </a:r>
              <a:endParaRPr lang="en-US" sz="28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endParaRPr>
            </a:p>
          </p:txBody>
        </p:sp>
        <p:pic>
          <p:nvPicPr>
            <p:cNvPr id="940" name="Picture 939">
              <a:extLst>
                <a:ext uri="{FF2B5EF4-FFF2-40B4-BE49-F238E27FC236}">
                  <a16:creationId xmlns:a16="http://schemas.microsoft.com/office/drawing/2014/main" id="{39E5EBB3-2217-4D08-A397-530C8C84E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679" b="71071" l="3020" r="28597">
                          <a14:foregroundMark x1="13321" y1="36674" x2="13321" y2="36674"/>
                          <a14:foregroundMark x1="14565" y1="27107" x2="13677" y2="41230"/>
                          <a14:foregroundMark x1="11368" y1="30296" x2="10480" y2="41002"/>
                          <a14:foregroundMark x1="7638" y1="33941" x2="7638" y2="33941"/>
                          <a14:foregroundMark x1="7460" y1="34624" x2="9769" y2="35308"/>
                          <a14:foregroundMark x1="9947" y1="32574" x2="14920" y2="26196"/>
                          <a14:foregroundMark x1="11723" y1="47153" x2="14742" y2="61959"/>
                          <a14:foregroundMark x1="7638" y1="63326" x2="7638" y2="63326"/>
                          <a14:foregroundMark x1="5329" y1="62187" x2="9591" y2="66287"/>
                          <a14:foregroundMark x1="22558" y1="65376" x2="22913" y2="71298"/>
                          <a14:foregroundMark x1="16696" y1="19590" x2="16696" y2="19590"/>
                          <a14:foregroundMark x1="20249" y1="18679" x2="20249" y2="18679"/>
                        </a14:backgroundRemoval>
                      </a14:imgEffect>
                    </a14:imgLayer>
                  </a14:imgProps>
                </a:ext>
              </a:extLst>
            </a:blip>
            <a:srcRect l="-1639" t="14139" r="67736" b="28277"/>
            <a:stretch/>
          </p:blipFill>
          <p:spPr>
            <a:xfrm>
              <a:off x="2676133" y="-168716"/>
              <a:ext cx="1041007" cy="1378695"/>
            </a:xfrm>
            <a:prstGeom prst="rect">
              <a:avLst/>
            </a:prstGeom>
          </p:spPr>
        </p:pic>
        <p:pic>
          <p:nvPicPr>
            <p:cNvPr id="941" name="Picture 940">
              <a:extLst>
                <a:ext uri="{FF2B5EF4-FFF2-40B4-BE49-F238E27FC236}">
                  <a16:creationId xmlns:a16="http://schemas.microsoft.com/office/drawing/2014/main" id="{E37C7444-A999-4DEC-B0C7-0A2B51F3D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907" b="72210" l="72114" r="96270">
                          <a14:foregroundMark x1="81883" y1="41686" x2="81883" y2="41686"/>
                          <a14:foregroundMark x1="80462" y1="37585" x2="81528" y2="40547"/>
                          <a14:foregroundMark x1="80995" y1="69704" x2="80639" y2="70159"/>
                          <a14:foregroundMark x1="79041" y1="72437" x2="79041" y2="72437"/>
                          <a14:foregroundMark x1="95737" y1="68109" x2="95737" y2="68109"/>
                          <a14:foregroundMark x1="96270" y1="57175" x2="96270" y2="57175"/>
                          <a14:foregroundMark x1="82594" y1="54442" x2="84725" y2="65831"/>
                          <a14:foregroundMark x1="81528" y1="48747" x2="82594" y2="54442"/>
                          <a14:foregroundMark x1="80995" y1="29841" x2="84014" y2="40774"/>
                          <a14:foregroundMark x1="95915" y1="68337" x2="95915" y2="68337"/>
                          <a14:backgroundMark x1="77975" y1="56492" x2="77975" y2="56492"/>
                          <a14:backgroundMark x1="79218" y1="54442" x2="79218" y2="54442"/>
                        </a14:backgroundRemoval>
                      </a14:imgEffect>
                    </a14:imgLayer>
                  </a14:imgProps>
                </a:ext>
              </a:extLst>
            </a:blip>
            <a:srcRect l="69627" t="12689" r="2127" b="24422"/>
            <a:stretch/>
          </p:blipFill>
          <p:spPr>
            <a:xfrm>
              <a:off x="7640248" y="-283769"/>
              <a:ext cx="821393" cy="1426029"/>
            </a:xfrm>
            <a:prstGeom prst="rect">
              <a:avLst/>
            </a:prstGeom>
          </p:spPr>
        </p:pic>
      </p:grpSp>
      <p:sp>
        <p:nvSpPr>
          <p:cNvPr id="942" name="Flowchart: Manual Operation 14">
            <a:extLst>
              <a:ext uri="{FF2B5EF4-FFF2-40B4-BE49-F238E27FC236}">
                <a16:creationId xmlns:a16="http://schemas.microsoft.com/office/drawing/2014/main" id="{4890E481-76E9-4CE5-AF88-A37532D5B0C4}"/>
              </a:ext>
            </a:extLst>
          </p:cNvPr>
          <p:cNvSpPr/>
          <p:nvPr/>
        </p:nvSpPr>
        <p:spPr>
          <a:xfrm>
            <a:off x="1970797" y="2155979"/>
            <a:ext cx="1962453" cy="1730031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3" name="Rectangle: Rounded Corners 942">
            <a:extLst>
              <a:ext uri="{FF2B5EF4-FFF2-40B4-BE49-F238E27FC236}">
                <a16:creationId xmlns:a16="http://schemas.microsoft.com/office/drawing/2014/main" id="{E1D2BF81-3701-4186-ABE8-FAAC0C58672E}"/>
              </a:ext>
            </a:extLst>
          </p:cNvPr>
          <p:cNvSpPr/>
          <p:nvPr/>
        </p:nvSpPr>
        <p:spPr>
          <a:xfrm>
            <a:off x="1923433" y="4353805"/>
            <a:ext cx="2045685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5" name="Flowchart: Manual Operation 3">
            <a:extLst>
              <a:ext uri="{FF2B5EF4-FFF2-40B4-BE49-F238E27FC236}">
                <a16:creationId xmlns:a16="http://schemas.microsoft.com/office/drawing/2014/main" id="{CBB2EFD6-163A-4650-B970-76B2276BDDF3}"/>
              </a:ext>
            </a:extLst>
          </p:cNvPr>
          <p:cNvSpPr/>
          <p:nvPr/>
        </p:nvSpPr>
        <p:spPr>
          <a:xfrm flipV="1">
            <a:off x="1565295" y="1878232"/>
            <a:ext cx="2773852" cy="157961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7" name="Rectangle: Rounded Corners 946">
            <a:extLst>
              <a:ext uri="{FF2B5EF4-FFF2-40B4-BE49-F238E27FC236}">
                <a16:creationId xmlns:a16="http://schemas.microsoft.com/office/drawing/2014/main" id="{F2BE8560-B56F-43D0-AB86-8ECF6B952C8C}"/>
              </a:ext>
            </a:extLst>
          </p:cNvPr>
          <p:cNvSpPr/>
          <p:nvPr/>
        </p:nvSpPr>
        <p:spPr>
          <a:xfrm>
            <a:off x="1728292" y="4306476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8" name="Isosceles Triangle 947">
            <a:extLst>
              <a:ext uri="{FF2B5EF4-FFF2-40B4-BE49-F238E27FC236}">
                <a16:creationId xmlns:a16="http://schemas.microsoft.com/office/drawing/2014/main" id="{9A30BC3D-0C36-40FC-8573-C072E9DD039F}"/>
              </a:ext>
            </a:extLst>
          </p:cNvPr>
          <p:cNvSpPr/>
          <p:nvPr/>
        </p:nvSpPr>
        <p:spPr>
          <a:xfrm>
            <a:off x="1923433" y="1838596"/>
            <a:ext cx="2674899" cy="1850634"/>
          </a:xfrm>
          <a:prstGeom prst="triangle">
            <a:avLst>
              <a:gd name="adj" fmla="val 2673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9" name="Rectangle: Rounded Corners 948">
            <a:extLst>
              <a:ext uri="{FF2B5EF4-FFF2-40B4-BE49-F238E27FC236}">
                <a16:creationId xmlns:a16="http://schemas.microsoft.com/office/drawing/2014/main" id="{78A02E45-FBF9-4675-983B-8A85545A3581}"/>
              </a:ext>
            </a:extLst>
          </p:cNvPr>
          <p:cNvSpPr/>
          <p:nvPr/>
        </p:nvSpPr>
        <p:spPr>
          <a:xfrm>
            <a:off x="1831670" y="4331941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75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75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CacVongQuayCuaChiecNonKyDieu-VA-6226417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92" grpId="0" animBg="1"/>
      <p:bldP spid="893" grpId="0" animBg="1"/>
      <p:bldP spid="894" grpId="0" animBg="1"/>
      <p:bldP spid="895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01" grpId="0" animBg="1"/>
      <p:bldP spid="902" grpId="0" animBg="1"/>
      <p:bldP spid="903" grpId="0" animBg="1"/>
      <p:bldP spid="904" grpId="0" animBg="1"/>
      <p:bldP spid="905" grpId="0" animBg="1"/>
      <p:bldP spid="906" grpId="0" animBg="1"/>
      <p:bldP spid="907" grpId="0" animBg="1"/>
      <p:bldP spid="908" grpId="0" animBg="1"/>
      <p:bldP spid="909" grpId="0" animBg="1"/>
      <p:bldP spid="910" grpId="0" animBg="1"/>
      <p:bldP spid="911" grpId="0" animBg="1"/>
      <p:bldP spid="912" grpId="0" animBg="1"/>
      <p:bldP spid="913" grpId="0" animBg="1"/>
      <p:bldP spid="914" grpId="0" animBg="1"/>
      <p:bldP spid="915" grpId="0" animBg="1"/>
      <p:bldP spid="916" grpId="0" animBg="1"/>
      <p:bldP spid="917" grpId="0" animBg="1"/>
      <p:bldP spid="918" grpId="0" animBg="1"/>
      <p:bldP spid="919" grpId="0" animBg="1"/>
      <p:bldP spid="920" grpId="0" animBg="1"/>
      <p:bldP spid="921" grpId="0" animBg="1"/>
      <p:bldP spid="922" grpId="0" animBg="1"/>
      <p:bldP spid="923" grpId="0" animBg="1"/>
      <p:bldP spid="924" grpId="0" animBg="1"/>
      <p:bldP spid="925" grpId="0" animBg="1"/>
      <p:bldP spid="926" grpId="0" animBg="1"/>
      <p:bldP spid="927" grpId="0" animBg="1"/>
      <p:bldP spid="928" grpId="0" animBg="1"/>
      <p:bldP spid="929" grpId="0" animBg="1"/>
      <p:bldP spid="930" grpId="0" animBg="1"/>
      <p:bldP spid="931" grpId="0" animBg="1"/>
      <p:bldP spid="935" grpId="0" animBg="1"/>
      <p:bldP spid="935" grpId="1" animBg="1"/>
      <p:bldP spid="936" grpId="0" animBg="1"/>
      <p:bldP spid="936" grpId="1" animBg="1"/>
      <p:bldP spid="942" grpId="0" animBg="1"/>
      <p:bldP spid="942" grpId="1" animBg="1"/>
      <p:bldP spid="943" grpId="0" animBg="1"/>
      <p:bldP spid="943" grpId="1" animBg="1"/>
      <p:bldP spid="945" grpId="0" animBg="1"/>
      <p:bldP spid="945" grpId="1" animBg="1"/>
      <p:bldP spid="947" grpId="0" animBg="1"/>
      <p:bldP spid="947" grpId="1" animBg="1"/>
      <p:bldP spid="948" grpId="0" animBg="1"/>
      <p:bldP spid="9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E94252-5C73-4D48-A343-FA04C0CC2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4" r="3862" b="31667"/>
          <a:stretch/>
        </p:blipFill>
        <p:spPr>
          <a:xfrm flipH="1">
            <a:off x="0" y="0"/>
            <a:ext cx="12192000" cy="6465346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5827059" y="3232673"/>
            <a:ext cx="531786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840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ED7AD7F-FC37-4141-A057-F5F513D58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207C525-5C9C-4584-A21D-CD9CE423966E}"/>
              </a:ext>
            </a:extLst>
          </p:cNvPr>
          <p:cNvSpPr/>
          <p:nvPr/>
        </p:nvSpPr>
        <p:spPr>
          <a:xfrm>
            <a:off x="718456" y="415593"/>
            <a:ext cx="10755085" cy="5844046"/>
          </a:xfrm>
          <a:prstGeom prst="roundRect">
            <a:avLst/>
          </a:prstGeom>
          <a:solidFill>
            <a:srgbClr val="008047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F733B0-FF4D-4D5F-9045-B24FED064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349" y="3680802"/>
            <a:ext cx="2863003" cy="2865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2441B4-8D9C-4C71-8CBE-D196314530DA}"/>
              </a:ext>
            </a:extLst>
          </p:cNvPr>
          <p:cNvSpPr txBox="1"/>
          <p:nvPr/>
        </p:nvSpPr>
        <p:spPr>
          <a:xfrm>
            <a:off x="4060374" y="1320131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0B993-0275-41AF-8A83-CDF9D05ADD37}"/>
              </a:ext>
            </a:extLst>
          </p:cNvPr>
          <p:cNvSpPr txBox="1"/>
          <p:nvPr/>
        </p:nvSpPr>
        <p:spPr>
          <a:xfrm>
            <a:off x="4028624" y="118980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A91432-D443-4C7C-9088-204344A4D8B1}"/>
              </a:ext>
            </a:extLst>
          </p:cNvPr>
          <p:cNvSpPr txBox="1"/>
          <p:nvPr/>
        </p:nvSpPr>
        <p:spPr>
          <a:xfrm>
            <a:off x="7822295" y="1320131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F3CF01-3530-4D92-B897-4187B23CA3F6}"/>
              </a:ext>
            </a:extLst>
          </p:cNvPr>
          <p:cNvSpPr txBox="1"/>
          <p:nvPr/>
        </p:nvSpPr>
        <p:spPr>
          <a:xfrm>
            <a:off x="7822295" y="118980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D442ED-5648-4B19-B8CE-6CBD4281559A}"/>
              </a:ext>
            </a:extLst>
          </p:cNvPr>
          <p:cNvSpPr txBox="1"/>
          <p:nvPr/>
        </p:nvSpPr>
        <p:spPr>
          <a:xfrm>
            <a:off x="4000501" y="3275303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1FDFB4-900A-46C0-AD51-7A42EA4088B6}"/>
              </a:ext>
            </a:extLst>
          </p:cNvPr>
          <p:cNvSpPr txBox="1"/>
          <p:nvPr/>
        </p:nvSpPr>
        <p:spPr>
          <a:xfrm>
            <a:off x="7762422" y="3275303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79DB70-19F0-4B86-83A2-F02ABE4C60DF}"/>
              </a:ext>
            </a:extLst>
          </p:cNvPr>
          <p:cNvSpPr txBox="1"/>
          <p:nvPr/>
        </p:nvSpPr>
        <p:spPr>
          <a:xfrm>
            <a:off x="3968751" y="310624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05EE71-B2BB-4B03-BC7F-DC7D9056B128}"/>
              </a:ext>
            </a:extLst>
          </p:cNvPr>
          <p:cNvSpPr txBox="1"/>
          <p:nvPr/>
        </p:nvSpPr>
        <p:spPr>
          <a:xfrm>
            <a:off x="7762422" y="310624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AA63DC-4C21-4E27-A256-AC9FFE44C073}"/>
              </a:ext>
            </a:extLst>
          </p:cNvPr>
          <p:cNvCxnSpPr/>
          <p:nvPr/>
        </p:nvCxnSpPr>
        <p:spPr>
          <a:xfrm>
            <a:off x="4216398" y="3910531"/>
            <a:ext cx="37592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99326A1-A347-482B-8BE5-DBB757B7B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4568" y="-36891"/>
            <a:ext cx="1469550" cy="1811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5462B-0887-4A1A-8DC5-CE5216C6F894}"/>
              </a:ext>
            </a:extLst>
          </p:cNvPr>
          <p:cNvSpPr txBox="1"/>
          <p:nvPr/>
        </p:nvSpPr>
        <p:spPr>
          <a:xfrm>
            <a:off x="3710213" y="2212466"/>
            <a:ext cx="149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Điểm</a:t>
            </a:r>
            <a:r>
              <a:rPr lang="en-US" sz="2400" b="1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975C1F-9065-4773-ADB9-5CA23001F663}"/>
              </a:ext>
            </a:extLst>
          </p:cNvPr>
          <p:cNvSpPr txBox="1"/>
          <p:nvPr/>
        </p:nvSpPr>
        <p:spPr>
          <a:xfrm>
            <a:off x="7429502" y="2227068"/>
            <a:ext cx="149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Điểm</a:t>
            </a:r>
            <a:r>
              <a:rPr lang="en-US" sz="2400" b="1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B084FE-19F3-46A6-A647-78D7C4322AB9}"/>
              </a:ext>
            </a:extLst>
          </p:cNvPr>
          <p:cNvSpPr txBox="1"/>
          <p:nvPr/>
        </p:nvSpPr>
        <p:spPr>
          <a:xfrm>
            <a:off x="4640034" y="4223288"/>
            <a:ext cx="332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Đoạn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AB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617768F-3514-4CFD-B6A6-C21D247FC291}"/>
              </a:ext>
            </a:extLst>
          </p:cNvPr>
          <p:cNvSpPr/>
          <p:nvPr/>
        </p:nvSpPr>
        <p:spPr>
          <a:xfrm>
            <a:off x="3890735" y="2824385"/>
            <a:ext cx="4410525" cy="1426921"/>
          </a:xfrm>
          <a:prstGeom prst="wedgeEllipseCallout">
            <a:avLst>
              <a:gd name="adj1" fmla="val -57840"/>
              <a:gd name="adj2" fmla="val 35979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Vẽ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C </a:t>
            </a:r>
          </a:p>
          <a:p>
            <a:pPr algn="ctr"/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bảng</a:t>
            </a:r>
            <a:r>
              <a:rPr lang="en-US" sz="3200" b="1" dirty="0"/>
              <a:t> con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7D6520-0524-4884-B033-BFCDBA9A94B8}"/>
              </a:ext>
            </a:extLst>
          </p:cNvPr>
          <p:cNvSpPr txBox="1"/>
          <p:nvPr/>
        </p:nvSpPr>
        <p:spPr>
          <a:xfrm>
            <a:off x="2962127" y="4960333"/>
            <a:ext cx="742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Đoạn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thẳng</a:t>
            </a:r>
            <a:r>
              <a:rPr lang="en-US" sz="3200" b="1" dirty="0">
                <a:solidFill>
                  <a:srgbClr val="FFFF00"/>
                </a:solidFill>
              </a:rPr>
              <a:t> AB </a:t>
            </a:r>
            <a:r>
              <a:rPr lang="en-US" sz="3200" b="1" dirty="0" err="1">
                <a:solidFill>
                  <a:srgbClr val="FFFF00"/>
                </a:solidFill>
              </a:rPr>
              <a:t>đi</a:t>
            </a:r>
            <a:r>
              <a:rPr lang="en-US" sz="3200" b="1" dirty="0">
                <a:solidFill>
                  <a:srgbClr val="FFFF00"/>
                </a:solidFill>
              </a:rPr>
              <a:t> qua 2 </a:t>
            </a:r>
            <a:r>
              <a:rPr lang="en-US" sz="3200" b="1" dirty="0" err="1">
                <a:solidFill>
                  <a:srgbClr val="FFFF00"/>
                </a:solidFill>
              </a:rPr>
              <a:t>điểm</a:t>
            </a:r>
            <a:r>
              <a:rPr lang="en-US" sz="3200" b="1" dirty="0">
                <a:solidFill>
                  <a:srgbClr val="FFFF00"/>
                </a:solidFill>
              </a:rPr>
              <a:t> A </a:t>
            </a:r>
            <a:r>
              <a:rPr lang="en-US" sz="3200" b="1" dirty="0" err="1">
                <a:solidFill>
                  <a:srgbClr val="FFFF00"/>
                </a:solidFill>
              </a:rPr>
              <a:t>và</a:t>
            </a:r>
            <a:r>
              <a:rPr lang="en-US" sz="3200" b="1" dirty="0">
                <a:solidFill>
                  <a:srgbClr val="FFFF00"/>
                </a:solidFill>
              </a:rPr>
              <a:t> B</a:t>
            </a:r>
            <a:r>
              <a:rPr lang="vi-VN" sz="3200" b="1" dirty="0">
                <a:solidFill>
                  <a:srgbClr val="FFFF00"/>
                </a:solidFill>
              </a:rPr>
              <a:t>.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19" grpId="0"/>
      <p:bldP spid="20" grpId="0"/>
      <p:bldP spid="24" grpId="0"/>
      <p:bldP spid="6" grpId="0"/>
      <p:bldP spid="18" grpId="0"/>
      <p:bldP spid="23" grpId="0"/>
      <p:bldP spid="7" grpId="0" animBg="1"/>
      <p:bldP spid="7" grpId="1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21BC5A-694C-4559-AD9F-30D387A04E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4" r="3862" b="31667"/>
          <a:stretch/>
        </p:blipFill>
        <p:spPr>
          <a:xfrm flipH="1">
            <a:off x="0" y="0"/>
            <a:ext cx="12192000" cy="6465346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6237904" y="2990626"/>
            <a:ext cx="500383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8DB1B0-2579-4C98-A84F-78FF955DB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833238" y="474958"/>
            <a:ext cx="10165961" cy="706942"/>
            <a:chOff x="-3369818" y="382608"/>
            <a:chExt cx="9986015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3369818" y="382608"/>
              <a:ext cx="9986015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3288618" y="428047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27" name="Picture 4">
            <a:extLst>
              <a:ext uri="{FF2B5EF4-FFF2-40B4-BE49-F238E27FC236}">
                <a16:creationId xmlns:a16="http://schemas.microsoft.com/office/drawing/2014/main" id="{BB728D41-8190-4304-916A-864C14119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9237765" y="5429950"/>
            <a:ext cx="2444601" cy="1177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4B088C-4441-4D1A-8033-395A7A28A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433" y="1498429"/>
            <a:ext cx="9220691" cy="3594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751932-4A1A-4DDD-AE71-9E01A8D6A6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114" y="4858216"/>
            <a:ext cx="1402438" cy="16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7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CC3F2C1E-5238-4C92-A7EE-00A58CC75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252021" y="429055"/>
            <a:ext cx="9378042" cy="706942"/>
            <a:chOff x="-4168701" y="382608"/>
            <a:chExt cx="9212043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9212043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C579604-104F-451D-834F-A8BCE7D8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48" y="5159791"/>
            <a:ext cx="1617946" cy="1617946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736CBEB-F032-4985-875A-258F0361DAA0}"/>
              </a:ext>
            </a:extLst>
          </p:cNvPr>
          <p:cNvCxnSpPr>
            <a:cxnSpLocks/>
          </p:cNvCxnSpPr>
          <p:nvPr/>
        </p:nvCxnSpPr>
        <p:spPr>
          <a:xfrm flipV="1">
            <a:off x="1903145" y="1634787"/>
            <a:ext cx="1705580" cy="13556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707CB25-D03D-43EF-94A7-ABB1674B2748}"/>
              </a:ext>
            </a:extLst>
          </p:cNvPr>
          <p:cNvCxnSpPr>
            <a:cxnSpLocks/>
          </p:cNvCxnSpPr>
          <p:nvPr/>
        </p:nvCxnSpPr>
        <p:spPr>
          <a:xfrm flipH="1" flipV="1">
            <a:off x="3563562" y="1627379"/>
            <a:ext cx="1159450" cy="997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6F34014-609F-4450-846C-7DF44CBF4635}"/>
              </a:ext>
            </a:extLst>
          </p:cNvPr>
          <p:cNvCxnSpPr>
            <a:cxnSpLocks/>
          </p:cNvCxnSpPr>
          <p:nvPr/>
        </p:nvCxnSpPr>
        <p:spPr>
          <a:xfrm flipV="1">
            <a:off x="1909998" y="2635806"/>
            <a:ext cx="2859236" cy="347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Manual Operation 3">
            <a:extLst>
              <a:ext uri="{FF2B5EF4-FFF2-40B4-BE49-F238E27FC236}">
                <a16:creationId xmlns:a16="http://schemas.microsoft.com/office/drawing/2014/main" id="{E8762A3B-2447-4D9E-BEB3-CA3022CAE12D}"/>
              </a:ext>
            </a:extLst>
          </p:cNvPr>
          <p:cNvSpPr/>
          <p:nvPr/>
        </p:nvSpPr>
        <p:spPr>
          <a:xfrm flipV="1">
            <a:off x="6155841" y="1513753"/>
            <a:ext cx="2964364" cy="156145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7818"/>
              <a:gd name="connsiteX1" fmla="*/ 10000 w 10000"/>
              <a:gd name="connsiteY1" fmla="*/ 0 h 7818"/>
              <a:gd name="connsiteX2" fmla="*/ 8896 w 10000"/>
              <a:gd name="connsiteY2" fmla="*/ 7818 h 7818"/>
              <a:gd name="connsiteX3" fmla="*/ 1481 w 10000"/>
              <a:gd name="connsiteY3" fmla="*/ 7455 h 7818"/>
              <a:gd name="connsiteX4" fmla="*/ 0 w 10000"/>
              <a:gd name="connsiteY4" fmla="*/ 0 h 7818"/>
              <a:gd name="connsiteX0" fmla="*/ 0 w 10000"/>
              <a:gd name="connsiteY0" fmla="*/ 0 h 11512"/>
              <a:gd name="connsiteX1" fmla="*/ 10000 w 10000"/>
              <a:gd name="connsiteY1" fmla="*/ 0 h 11512"/>
              <a:gd name="connsiteX2" fmla="*/ 8707 w 10000"/>
              <a:gd name="connsiteY2" fmla="*/ 11512 h 11512"/>
              <a:gd name="connsiteX3" fmla="*/ 1481 w 10000"/>
              <a:gd name="connsiteY3" fmla="*/ 9536 h 11512"/>
              <a:gd name="connsiteX4" fmla="*/ 0 w 10000"/>
              <a:gd name="connsiteY4" fmla="*/ 0 h 11512"/>
              <a:gd name="connsiteX0" fmla="*/ 0 w 11038"/>
              <a:gd name="connsiteY0" fmla="*/ 0 h 11628"/>
              <a:gd name="connsiteX1" fmla="*/ 11038 w 11038"/>
              <a:gd name="connsiteY1" fmla="*/ 116 h 11628"/>
              <a:gd name="connsiteX2" fmla="*/ 9745 w 11038"/>
              <a:gd name="connsiteY2" fmla="*/ 11628 h 11628"/>
              <a:gd name="connsiteX3" fmla="*/ 2519 w 11038"/>
              <a:gd name="connsiteY3" fmla="*/ 9652 h 11628"/>
              <a:gd name="connsiteX4" fmla="*/ 0 w 11038"/>
              <a:gd name="connsiteY4" fmla="*/ 0 h 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8" h="11628">
                <a:moveTo>
                  <a:pt x="0" y="0"/>
                </a:moveTo>
                <a:lnTo>
                  <a:pt x="11038" y="116"/>
                </a:lnTo>
                <a:lnTo>
                  <a:pt x="9745" y="11628"/>
                </a:lnTo>
                <a:lnTo>
                  <a:pt x="2519" y="96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AD08923-B515-4880-A391-5B060A3FF5ED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6818298" y="1513753"/>
            <a:ext cx="1954659" cy="24361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7ACB1A-BDE8-4485-93CD-21B7F54E3D66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8772957" y="1513753"/>
            <a:ext cx="347248" cy="154587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6553A94-51EA-44AB-A7DA-DDED63791645}"/>
              </a:ext>
            </a:extLst>
          </p:cNvPr>
          <p:cNvCxnSpPr>
            <a:cxnSpLocks/>
            <a:stCxn id="55" idx="0"/>
            <a:endCxn id="55" idx="1"/>
          </p:cNvCxnSpPr>
          <p:nvPr/>
        </p:nvCxnSpPr>
        <p:spPr>
          <a:xfrm flipV="1">
            <a:off x="6155841" y="3059627"/>
            <a:ext cx="2964364" cy="1557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FBBBDC-2CEA-4E33-987C-7878DEB8AE65}"/>
              </a:ext>
            </a:extLst>
          </p:cNvPr>
          <p:cNvCxnSpPr>
            <a:cxnSpLocks/>
          </p:cNvCxnSpPr>
          <p:nvPr/>
        </p:nvCxnSpPr>
        <p:spPr>
          <a:xfrm flipH="1">
            <a:off x="6164086" y="1781135"/>
            <a:ext cx="676502" cy="129610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entagon 60">
            <a:extLst>
              <a:ext uri="{FF2B5EF4-FFF2-40B4-BE49-F238E27FC236}">
                <a16:creationId xmlns:a16="http://schemas.microsoft.com/office/drawing/2014/main" id="{F8095229-6527-4403-9EB3-6C3C92C9AB59}"/>
              </a:ext>
            </a:extLst>
          </p:cNvPr>
          <p:cNvSpPr/>
          <p:nvPr/>
        </p:nvSpPr>
        <p:spPr>
          <a:xfrm>
            <a:off x="7452966" y="3806398"/>
            <a:ext cx="2073410" cy="1617946"/>
          </a:xfrm>
          <a:custGeom>
            <a:avLst/>
            <a:gdLst>
              <a:gd name="connsiteX0" fmla="*/ 1 w 1230086"/>
              <a:gd name="connsiteY0" fmla="*/ 345111 h 903514"/>
              <a:gd name="connsiteX1" fmla="*/ 615043 w 1230086"/>
              <a:gd name="connsiteY1" fmla="*/ 0 h 903514"/>
              <a:gd name="connsiteX2" fmla="*/ 1230085 w 1230086"/>
              <a:gd name="connsiteY2" fmla="*/ 345111 h 903514"/>
              <a:gd name="connsiteX3" fmla="*/ 995160 w 1230086"/>
              <a:gd name="connsiteY3" fmla="*/ 903512 h 903514"/>
              <a:gd name="connsiteX4" fmla="*/ 234926 w 1230086"/>
              <a:gd name="connsiteY4" fmla="*/ 903512 h 903514"/>
              <a:gd name="connsiteX5" fmla="*/ 1 w 1230086"/>
              <a:gd name="connsiteY5" fmla="*/ 345111 h 903514"/>
              <a:gd name="connsiteX0" fmla="*/ 0 w 1234645"/>
              <a:gd name="connsiteY0" fmla="*/ 345111 h 1045027"/>
              <a:gd name="connsiteX1" fmla="*/ 615042 w 1234645"/>
              <a:gd name="connsiteY1" fmla="*/ 0 h 1045027"/>
              <a:gd name="connsiteX2" fmla="*/ 1230084 w 1234645"/>
              <a:gd name="connsiteY2" fmla="*/ 345111 h 1045027"/>
              <a:gd name="connsiteX3" fmla="*/ 1234645 w 1234645"/>
              <a:gd name="connsiteY3" fmla="*/ 1045027 h 1045027"/>
              <a:gd name="connsiteX4" fmla="*/ 234925 w 1234645"/>
              <a:gd name="connsiteY4" fmla="*/ 903512 h 1045027"/>
              <a:gd name="connsiteX5" fmla="*/ 0 w 1234645"/>
              <a:gd name="connsiteY5" fmla="*/ 345111 h 10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645" h="1045027">
                <a:moveTo>
                  <a:pt x="0" y="345111"/>
                </a:moveTo>
                <a:lnTo>
                  <a:pt x="615042" y="0"/>
                </a:lnTo>
                <a:lnTo>
                  <a:pt x="1230084" y="345111"/>
                </a:lnTo>
                <a:cubicBezTo>
                  <a:pt x="1231604" y="578416"/>
                  <a:pt x="1233125" y="811722"/>
                  <a:pt x="1234645" y="1045027"/>
                </a:cubicBezTo>
                <a:lnTo>
                  <a:pt x="234925" y="903512"/>
                </a:lnTo>
                <a:lnTo>
                  <a:pt x="0" y="34511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2" name="Hexagon 61">
            <a:extLst>
              <a:ext uri="{FF2B5EF4-FFF2-40B4-BE49-F238E27FC236}">
                <a16:creationId xmlns:a16="http://schemas.microsoft.com/office/drawing/2014/main" id="{9B631496-35AB-461A-9B14-D197926CAEB4}"/>
              </a:ext>
            </a:extLst>
          </p:cNvPr>
          <p:cNvSpPr/>
          <p:nvPr/>
        </p:nvSpPr>
        <p:spPr>
          <a:xfrm>
            <a:off x="2285449" y="4032789"/>
            <a:ext cx="3113317" cy="1247929"/>
          </a:xfrm>
          <a:custGeom>
            <a:avLst/>
            <a:gdLst>
              <a:gd name="connsiteX0" fmla="*/ 0 w 1784162"/>
              <a:gd name="connsiteY0" fmla="*/ 689279 h 1378558"/>
              <a:gd name="connsiteX1" fmla="*/ 344640 w 1784162"/>
              <a:gd name="connsiteY1" fmla="*/ 0 h 1378558"/>
              <a:gd name="connsiteX2" fmla="*/ 1439523 w 1784162"/>
              <a:gd name="connsiteY2" fmla="*/ 0 h 1378558"/>
              <a:gd name="connsiteX3" fmla="*/ 1784162 w 1784162"/>
              <a:gd name="connsiteY3" fmla="*/ 689279 h 1378558"/>
              <a:gd name="connsiteX4" fmla="*/ 1439523 w 1784162"/>
              <a:gd name="connsiteY4" fmla="*/ 1378558 h 1378558"/>
              <a:gd name="connsiteX5" fmla="*/ 344640 w 1784162"/>
              <a:gd name="connsiteY5" fmla="*/ 1378558 h 1378558"/>
              <a:gd name="connsiteX6" fmla="*/ 0 w 1784162"/>
              <a:gd name="connsiteY6" fmla="*/ 689279 h 1378558"/>
              <a:gd name="connsiteX0" fmla="*/ 0 w 2023648"/>
              <a:gd name="connsiteY0" fmla="*/ 809022 h 1378558"/>
              <a:gd name="connsiteX1" fmla="*/ 584126 w 2023648"/>
              <a:gd name="connsiteY1" fmla="*/ 0 h 1378558"/>
              <a:gd name="connsiteX2" fmla="*/ 1679009 w 2023648"/>
              <a:gd name="connsiteY2" fmla="*/ 0 h 1378558"/>
              <a:gd name="connsiteX3" fmla="*/ 2023648 w 2023648"/>
              <a:gd name="connsiteY3" fmla="*/ 689279 h 1378558"/>
              <a:gd name="connsiteX4" fmla="*/ 1679009 w 2023648"/>
              <a:gd name="connsiteY4" fmla="*/ 1378558 h 1378558"/>
              <a:gd name="connsiteX5" fmla="*/ 584126 w 2023648"/>
              <a:gd name="connsiteY5" fmla="*/ 1378558 h 1378558"/>
              <a:gd name="connsiteX6" fmla="*/ 0 w 2023648"/>
              <a:gd name="connsiteY6" fmla="*/ 809022 h 1378558"/>
              <a:gd name="connsiteX0" fmla="*/ 0 w 2263134"/>
              <a:gd name="connsiteY0" fmla="*/ 809022 h 1378558"/>
              <a:gd name="connsiteX1" fmla="*/ 584126 w 2263134"/>
              <a:gd name="connsiteY1" fmla="*/ 0 h 1378558"/>
              <a:gd name="connsiteX2" fmla="*/ 1679009 w 2263134"/>
              <a:gd name="connsiteY2" fmla="*/ 0 h 1378558"/>
              <a:gd name="connsiteX3" fmla="*/ 2263134 w 2263134"/>
              <a:gd name="connsiteY3" fmla="*/ 1092050 h 1378558"/>
              <a:gd name="connsiteX4" fmla="*/ 1679009 w 2263134"/>
              <a:gd name="connsiteY4" fmla="*/ 1378558 h 1378558"/>
              <a:gd name="connsiteX5" fmla="*/ 584126 w 2263134"/>
              <a:gd name="connsiteY5" fmla="*/ 1378558 h 1378558"/>
              <a:gd name="connsiteX6" fmla="*/ 0 w 2263134"/>
              <a:gd name="connsiteY6" fmla="*/ 809022 h 1378558"/>
              <a:gd name="connsiteX0" fmla="*/ 0 w 2263134"/>
              <a:gd name="connsiteY0" fmla="*/ 809022 h 1378558"/>
              <a:gd name="connsiteX1" fmla="*/ 605898 w 2263134"/>
              <a:gd name="connsiteY1" fmla="*/ 130629 h 1378558"/>
              <a:gd name="connsiteX2" fmla="*/ 1679009 w 2263134"/>
              <a:gd name="connsiteY2" fmla="*/ 0 h 1378558"/>
              <a:gd name="connsiteX3" fmla="*/ 2263134 w 2263134"/>
              <a:gd name="connsiteY3" fmla="*/ 1092050 h 1378558"/>
              <a:gd name="connsiteX4" fmla="*/ 1679009 w 2263134"/>
              <a:gd name="connsiteY4" fmla="*/ 1378558 h 1378558"/>
              <a:gd name="connsiteX5" fmla="*/ 584126 w 2263134"/>
              <a:gd name="connsiteY5" fmla="*/ 1378558 h 1378558"/>
              <a:gd name="connsiteX6" fmla="*/ 0 w 2263134"/>
              <a:gd name="connsiteY6" fmla="*/ 809022 h 1378558"/>
              <a:gd name="connsiteX0" fmla="*/ 0 w 2263134"/>
              <a:gd name="connsiteY0" fmla="*/ 678393 h 1247929"/>
              <a:gd name="connsiteX1" fmla="*/ 605898 w 2263134"/>
              <a:gd name="connsiteY1" fmla="*/ 0 h 1247929"/>
              <a:gd name="connsiteX2" fmla="*/ 1711666 w 2263134"/>
              <a:gd name="connsiteY2" fmla="*/ 0 h 1247929"/>
              <a:gd name="connsiteX3" fmla="*/ 2263134 w 2263134"/>
              <a:gd name="connsiteY3" fmla="*/ 961421 h 1247929"/>
              <a:gd name="connsiteX4" fmla="*/ 1679009 w 2263134"/>
              <a:gd name="connsiteY4" fmla="*/ 1247929 h 1247929"/>
              <a:gd name="connsiteX5" fmla="*/ 584126 w 2263134"/>
              <a:gd name="connsiteY5" fmla="*/ 1247929 h 1247929"/>
              <a:gd name="connsiteX6" fmla="*/ 0 w 2263134"/>
              <a:gd name="connsiteY6" fmla="*/ 678393 h 1247929"/>
              <a:gd name="connsiteX0" fmla="*/ 0 w 2173800"/>
              <a:gd name="connsiteY0" fmla="*/ 678393 h 1247929"/>
              <a:gd name="connsiteX1" fmla="*/ 605898 w 2173800"/>
              <a:gd name="connsiteY1" fmla="*/ 0 h 1247929"/>
              <a:gd name="connsiteX2" fmla="*/ 1711666 w 2173800"/>
              <a:gd name="connsiteY2" fmla="*/ 0 h 1247929"/>
              <a:gd name="connsiteX3" fmla="*/ 2173800 w 2173800"/>
              <a:gd name="connsiteY3" fmla="*/ 874336 h 1247929"/>
              <a:gd name="connsiteX4" fmla="*/ 1679009 w 2173800"/>
              <a:gd name="connsiteY4" fmla="*/ 1247929 h 1247929"/>
              <a:gd name="connsiteX5" fmla="*/ 584126 w 2173800"/>
              <a:gd name="connsiteY5" fmla="*/ 1247929 h 1247929"/>
              <a:gd name="connsiteX6" fmla="*/ 0 w 2173800"/>
              <a:gd name="connsiteY6" fmla="*/ 678393 h 1247929"/>
              <a:gd name="connsiteX0" fmla="*/ 0 w 2129133"/>
              <a:gd name="connsiteY0" fmla="*/ 809022 h 1247929"/>
              <a:gd name="connsiteX1" fmla="*/ 561231 w 2129133"/>
              <a:gd name="connsiteY1" fmla="*/ 0 h 1247929"/>
              <a:gd name="connsiteX2" fmla="*/ 1666999 w 2129133"/>
              <a:gd name="connsiteY2" fmla="*/ 0 h 1247929"/>
              <a:gd name="connsiteX3" fmla="*/ 2129133 w 2129133"/>
              <a:gd name="connsiteY3" fmla="*/ 874336 h 1247929"/>
              <a:gd name="connsiteX4" fmla="*/ 1634342 w 2129133"/>
              <a:gd name="connsiteY4" fmla="*/ 1247929 h 1247929"/>
              <a:gd name="connsiteX5" fmla="*/ 539459 w 2129133"/>
              <a:gd name="connsiteY5" fmla="*/ 1247929 h 1247929"/>
              <a:gd name="connsiteX6" fmla="*/ 0 w 2129133"/>
              <a:gd name="connsiteY6" fmla="*/ 809022 h 124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9133" h="1247929">
                <a:moveTo>
                  <a:pt x="0" y="809022"/>
                </a:moveTo>
                <a:lnTo>
                  <a:pt x="561231" y="0"/>
                </a:lnTo>
                <a:lnTo>
                  <a:pt x="1666999" y="0"/>
                </a:lnTo>
                <a:lnTo>
                  <a:pt x="2129133" y="874336"/>
                </a:lnTo>
                <a:lnTo>
                  <a:pt x="1634342" y="1247929"/>
                </a:lnTo>
                <a:lnTo>
                  <a:pt x="539459" y="1247929"/>
                </a:lnTo>
                <a:lnTo>
                  <a:pt x="0" y="809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14A3D2B-1B88-463D-BF4E-97EF1844615A}"/>
              </a:ext>
            </a:extLst>
          </p:cNvPr>
          <p:cNvSpPr/>
          <p:nvPr/>
        </p:nvSpPr>
        <p:spPr>
          <a:xfrm>
            <a:off x="1881810" y="2896761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CECC11B-8ABE-4820-9FA2-41949C071D5F}"/>
              </a:ext>
            </a:extLst>
          </p:cNvPr>
          <p:cNvSpPr/>
          <p:nvPr/>
        </p:nvSpPr>
        <p:spPr>
          <a:xfrm>
            <a:off x="3518832" y="1580217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B0F2EEE-C86C-459A-9325-A6DFA6C39AB1}"/>
              </a:ext>
            </a:extLst>
          </p:cNvPr>
          <p:cNvSpPr/>
          <p:nvPr/>
        </p:nvSpPr>
        <p:spPr>
          <a:xfrm>
            <a:off x="4662764" y="2563433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1C5568B-5BCC-414D-949B-111FF1E01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62" b="93651" l="7792" r="88745">
                        <a14:foregroundMark x1="45887" y1="8730" x2="45887" y2="8730"/>
                        <a14:foregroundMark x1="53680" y1="94444" x2="53680" y2="94444"/>
                        <a14:foregroundMark x1="8225" y1="17460" x2="8225" y2="17460"/>
                        <a14:foregroundMark x1="8658" y1="4762" x2="8658" y2="4762"/>
                        <a14:foregroundMark x1="51082" y1="58730" x2="51082" y2="587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28" y="2781879"/>
            <a:ext cx="1814000" cy="98945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7DFB04E-5ADF-404A-96EC-9A363A3C0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6" b="89706" l="9140" r="90323">
                        <a14:foregroundMark x1="52688" y1="91176" x2="52688" y2="91176"/>
                        <a14:foregroundMark x1="54839" y1="44118" x2="54839" y2="44118"/>
                        <a14:foregroundMark x1="48387" y1="69118" x2="48387" y2="69118"/>
                        <a14:foregroundMark x1="90323" y1="18382" x2="90323" y2="18382"/>
                        <a14:foregroundMark x1="87634" y1="6618" x2="87634" y2="6618"/>
                        <a14:foregroundMark x1="86559" y1="2206" x2="86559" y2="2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5297" y="3075204"/>
            <a:ext cx="1403429" cy="102616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2412782-750D-4693-82A6-34967D78C5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1" b="89431" l="9677" r="89785">
                        <a14:foregroundMark x1="58065" y1="9756" x2="58065" y2="9756"/>
                        <a14:foregroundMark x1="18280" y1="5691" x2="18280" y2="5691"/>
                        <a14:foregroundMark x1="62903" y1="82927" x2="62903" y2="82927"/>
                        <a14:foregroundMark x1="69355" y1="78049" x2="69355" y2="78049"/>
                        <a14:foregroundMark x1="78495" y1="58537" x2="78495" y2="58537"/>
                        <a14:foregroundMark x1="81183" y1="40650" x2="81183" y2="40650"/>
                        <a14:foregroundMark x1="60753" y1="31707" x2="60753" y2="31707"/>
                        <a14:foregroundMark x1="56989" y1="63415" x2="56989" y2="63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6263" y="5317866"/>
            <a:ext cx="1617946" cy="106993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210A524-9E7B-4DEA-A963-4F01149A0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6" b="89706" l="9140" r="90323">
                        <a14:foregroundMark x1="52688" y1="91176" x2="52688" y2="91176"/>
                        <a14:foregroundMark x1="54839" y1="44118" x2="54839" y2="44118"/>
                        <a14:foregroundMark x1="48387" y1="69118" x2="48387" y2="69118"/>
                        <a14:foregroundMark x1="90323" y1="18382" x2="90323" y2="18382"/>
                        <a14:foregroundMark x1="87634" y1="6618" x2="87634" y2="6618"/>
                        <a14:foregroundMark x1="86559" y1="2206" x2="86559" y2="2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9021" y="5208448"/>
            <a:ext cx="1358252" cy="993131"/>
          </a:xfrm>
          <a:prstGeom prst="rect">
            <a:avLst/>
          </a:prstGeom>
        </p:spPr>
      </p:pic>
      <p:sp>
        <p:nvSpPr>
          <p:cNvPr id="90" name="Oval 89">
            <a:extLst>
              <a:ext uri="{FF2B5EF4-FFF2-40B4-BE49-F238E27FC236}">
                <a16:creationId xmlns:a16="http://schemas.microsoft.com/office/drawing/2014/main" id="{AE1669E1-1AF8-4E6A-91A9-D904E39D349C}"/>
              </a:ext>
            </a:extLst>
          </p:cNvPr>
          <p:cNvSpPr/>
          <p:nvPr/>
        </p:nvSpPr>
        <p:spPr>
          <a:xfrm>
            <a:off x="6763763" y="1712555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0A5AD63-91A2-4B33-9A0B-05CAD0A4B8F1}"/>
              </a:ext>
            </a:extLst>
          </p:cNvPr>
          <p:cNvSpPr/>
          <p:nvPr/>
        </p:nvSpPr>
        <p:spPr>
          <a:xfrm>
            <a:off x="8704377" y="1456034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179426F-506A-4F22-A015-D19EB22676E6}"/>
              </a:ext>
            </a:extLst>
          </p:cNvPr>
          <p:cNvSpPr/>
          <p:nvPr/>
        </p:nvSpPr>
        <p:spPr>
          <a:xfrm>
            <a:off x="9051625" y="2984466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D310ED0-443C-49A8-9520-7586206F5AF9}"/>
              </a:ext>
            </a:extLst>
          </p:cNvPr>
          <p:cNvSpPr/>
          <p:nvPr/>
        </p:nvSpPr>
        <p:spPr>
          <a:xfrm>
            <a:off x="6108366" y="3006624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AEAB814-A14D-448C-9EB6-AC8480884317}"/>
              </a:ext>
            </a:extLst>
          </p:cNvPr>
          <p:cNvCxnSpPr>
            <a:cxnSpLocks/>
            <a:stCxn id="62" idx="1"/>
            <a:endCxn id="62" idx="2"/>
          </p:cNvCxnSpPr>
          <p:nvPr/>
        </p:nvCxnSpPr>
        <p:spPr>
          <a:xfrm>
            <a:off x="3106107" y="4032789"/>
            <a:ext cx="1616905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0DC57E8-F4B3-4280-9268-DF199F33E5A9}"/>
              </a:ext>
            </a:extLst>
          </p:cNvPr>
          <p:cNvCxnSpPr>
            <a:cxnSpLocks/>
            <a:stCxn id="62" idx="2"/>
            <a:endCxn id="62" idx="3"/>
          </p:cNvCxnSpPr>
          <p:nvPr/>
        </p:nvCxnSpPr>
        <p:spPr>
          <a:xfrm>
            <a:off x="4723012" y="4032789"/>
            <a:ext cx="675754" cy="87433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A4CC875-865F-44B0-9884-49C6BE1BC127}"/>
              </a:ext>
            </a:extLst>
          </p:cNvPr>
          <p:cNvCxnSpPr>
            <a:cxnSpLocks/>
            <a:stCxn id="62" idx="4"/>
            <a:endCxn id="62" idx="3"/>
          </p:cNvCxnSpPr>
          <p:nvPr/>
        </p:nvCxnSpPr>
        <p:spPr>
          <a:xfrm flipV="1">
            <a:off x="4675260" y="4907125"/>
            <a:ext cx="723506" cy="37359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7266EF4-10AE-439F-B4CD-DE958485D4E6}"/>
              </a:ext>
            </a:extLst>
          </p:cNvPr>
          <p:cNvCxnSpPr>
            <a:cxnSpLocks/>
          </p:cNvCxnSpPr>
          <p:nvPr/>
        </p:nvCxnSpPr>
        <p:spPr>
          <a:xfrm>
            <a:off x="3122023" y="5277028"/>
            <a:ext cx="1600989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BE5F446-AB88-4F79-9C9A-BAF3BB3B49DF}"/>
              </a:ext>
            </a:extLst>
          </p:cNvPr>
          <p:cNvCxnSpPr>
            <a:cxnSpLocks/>
            <a:stCxn id="62" idx="0"/>
            <a:endCxn id="62" idx="5"/>
          </p:cNvCxnSpPr>
          <p:nvPr/>
        </p:nvCxnSpPr>
        <p:spPr>
          <a:xfrm>
            <a:off x="2285449" y="4841811"/>
            <a:ext cx="788822" cy="43890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4849C9C-B814-426B-90C5-6DCCF38A6004}"/>
              </a:ext>
            </a:extLst>
          </p:cNvPr>
          <p:cNvCxnSpPr>
            <a:cxnSpLocks/>
            <a:stCxn id="62" idx="0"/>
            <a:endCxn id="62" idx="1"/>
          </p:cNvCxnSpPr>
          <p:nvPr/>
        </p:nvCxnSpPr>
        <p:spPr>
          <a:xfrm flipV="1">
            <a:off x="2285449" y="4032789"/>
            <a:ext cx="820658" cy="80902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2E5D4191-88F3-461C-8CA1-70357A6CF780}"/>
              </a:ext>
            </a:extLst>
          </p:cNvPr>
          <p:cNvSpPr/>
          <p:nvPr/>
        </p:nvSpPr>
        <p:spPr>
          <a:xfrm>
            <a:off x="4627369" y="396420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887BA512-020B-40EA-B985-5F99D3744201}"/>
              </a:ext>
            </a:extLst>
          </p:cNvPr>
          <p:cNvSpPr/>
          <p:nvPr/>
        </p:nvSpPr>
        <p:spPr>
          <a:xfrm>
            <a:off x="5295896" y="4838544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607CDB8-D69A-43EE-971B-26D0D9CBB447}"/>
              </a:ext>
            </a:extLst>
          </p:cNvPr>
          <p:cNvSpPr/>
          <p:nvPr/>
        </p:nvSpPr>
        <p:spPr>
          <a:xfrm>
            <a:off x="4643919" y="520844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70F7804-894F-4AC2-A9C5-8233B4A591A1}"/>
              </a:ext>
            </a:extLst>
          </p:cNvPr>
          <p:cNvSpPr/>
          <p:nvPr/>
        </p:nvSpPr>
        <p:spPr>
          <a:xfrm>
            <a:off x="3029825" y="5215463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13FD9E7-B6F8-4254-8047-16681A28B164}"/>
              </a:ext>
            </a:extLst>
          </p:cNvPr>
          <p:cNvSpPr/>
          <p:nvPr/>
        </p:nvSpPr>
        <p:spPr>
          <a:xfrm>
            <a:off x="2240042" y="4769906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5385B1C-8408-4C50-AEA7-327F34AB4D49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7434720" y="3806398"/>
            <a:ext cx="1051121" cy="552964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860162A-93DF-4EB8-BFD9-0E25B5A17D23}"/>
              </a:ext>
            </a:extLst>
          </p:cNvPr>
          <p:cNvCxnSpPr>
            <a:cxnSpLocks/>
            <a:stCxn id="61" idx="1"/>
            <a:endCxn id="61" idx="2"/>
          </p:cNvCxnSpPr>
          <p:nvPr/>
        </p:nvCxnSpPr>
        <p:spPr>
          <a:xfrm>
            <a:off x="8485841" y="3806398"/>
            <a:ext cx="1032875" cy="534312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72C78E6-A584-4F7E-85F1-CFD1BFC691CA}"/>
              </a:ext>
            </a:extLst>
          </p:cNvPr>
          <p:cNvCxnSpPr>
            <a:cxnSpLocks/>
            <a:stCxn id="61" idx="3"/>
            <a:endCxn id="61" idx="2"/>
          </p:cNvCxnSpPr>
          <p:nvPr/>
        </p:nvCxnSpPr>
        <p:spPr>
          <a:xfrm flipH="1" flipV="1">
            <a:off x="9518716" y="4340710"/>
            <a:ext cx="7660" cy="1083634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6D1AF1A-7005-4D7A-A103-572E80511F0E}"/>
              </a:ext>
            </a:extLst>
          </p:cNvPr>
          <p:cNvCxnSpPr>
            <a:cxnSpLocks/>
            <a:stCxn id="61" idx="4"/>
            <a:endCxn id="61" idx="3"/>
          </p:cNvCxnSpPr>
          <p:nvPr/>
        </p:nvCxnSpPr>
        <p:spPr>
          <a:xfrm>
            <a:off x="7847489" y="5205246"/>
            <a:ext cx="1678887" cy="219098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841B007-1637-49CE-8AD6-FD18810CDAB9}"/>
              </a:ext>
            </a:extLst>
          </p:cNvPr>
          <p:cNvCxnSpPr>
            <a:cxnSpLocks/>
            <a:stCxn id="61" idx="0"/>
            <a:endCxn id="61" idx="4"/>
          </p:cNvCxnSpPr>
          <p:nvPr/>
        </p:nvCxnSpPr>
        <p:spPr>
          <a:xfrm>
            <a:off x="7452966" y="4340710"/>
            <a:ext cx="394523" cy="864536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B45A55AE-2DC0-43E8-8846-BB178A7CBE6A}"/>
              </a:ext>
            </a:extLst>
          </p:cNvPr>
          <p:cNvSpPr/>
          <p:nvPr/>
        </p:nvSpPr>
        <p:spPr>
          <a:xfrm>
            <a:off x="8401912" y="3751509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F72E344-ADE2-4A8F-827A-B284705C0F1C}"/>
              </a:ext>
            </a:extLst>
          </p:cNvPr>
          <p:cNvSpPr/>
          <p:nvPr/>
        </p:nvSpPr>
        <p:spPr>
          <a:xfrm>
            <a:off x="9431052" y="4272130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0FACA980-66FC-4F9F-AD4C-1BA141E7EC84}"/>
              </a:ext>
            </a:extLst>
          </p:cNvPr>
          <p:cNvSpPr/>
          <p:nvPr/>
        </p:nvSpPr>
        <p:spPr>
          <a:xfrm>
            <a:off x="7383881" y="4294053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F0C8C8C-09E8-4FFD-A804-DF654886FFBE}"/>
              </a:ext>
            </a:extLst>
          </p:cNvPr>
          <p:cNvSpPr/>
          <p:nvPr/>
        </p:nvSpPr>
        <p:spPr>
          <a:xfrm>
            <a:off x="7797993" y="5140716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BDC4C4A8-985B-4586-BA1A-FA828622BBAA}"/>
              </a:ext>
            </a:extLst>
          </p:cNvPr>
          <p:cNvSpPr/>
          <p:nvPr/>
        </p:nvSpPr>
        <p:spPr>
          <a:xfrm>
            <a:off x="9450136" y="5335906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CAFAB5FA-8F6D-45C3-8322-C48F4F88D376}"/>
              </a:ext>
            </a:extLst>
          </p:cNvPr>
          <p:cNvSpPr/>
          <p:nvPr/>
        </p:nvSpPr>
        <p:spPr>
          <a:xfrm>
            <a:off x="6593616" y="3196937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BDB0A44-FBFF-44DD-82A2-E6321287B932}"/>
              </a:ext>
            </a:extLst>
          </p:cNvPr>
          <p:cNvSpPr/>
          <p:nvPr/>
        </p:nvSpPr>
        <p:spPr>
          <a:xfrm>
            <a:off x="3037527" y="396420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0215F09-D94B-463A-9768-FAEDC0C72DE5}"/>
              </a:ext>
            </a:extLst>
          </p:cNvPr>
          <p:cNvSpPr/>
          <p:nvPr/>
        </p:nvSpPr>
        <p:spPr>
          <a:xfrm>
            <a:off x="3943725" y="5402445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FF1CABDB-4B94-4929-8F6D-650806B4FD8D}"/>
              </a:ext>
            </a:extLst>
          </p:cNvPr>
          <p:cNvSpPr/>
          <p:nvPr/>
        </p:nvSpPr>
        <p:spPr>
          <a:xfrm>
            <a:off x="7044178" y="5325846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010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00"/>
                            </p:stCondLst>
                            <p:childTnLst>
                              <p:par>
                                <p:cTn id="180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500"/>
                            </p:stCondLst>
                            <p:childTnLst>
                              <p:par>
                                <p:cTn id="209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000"/>
                            </p:stCondLst>
                            <p:childTnLst>
                              <p:par>
                                <p:cTn id="215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2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4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500"/>
                            </p:stCondLst>
                            <p:childTnLst>
                              <p:par>
                                <p:cTn id="250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000"/>
                            </p:stCondLst>
                            <p:childTnLst>
                              <p:par>
                                <p:cTn id="256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500"/>
                            </p:stCondLst>
                            <p:childTnLst>
                              <p:par>
                                <p:cTn id="2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80" grpId="0" animBg="1"/>
      <p:bldP spid="81" grpId="0" animBg="1"/>
      <p:bldP spid="82" grpId="0" animBg="1"/>
      <p:bldP spid="90" grpId="0" animBg="1"/>
      <p:bldP spid="91" grpId="0" animBg="1"/>
      <p:bldP spid="92" grpId="0" animBg="1"/>
      <p:bldP spid="93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94" grpId="0" animBg="1"/>
      <p:bldP spid="141" grpId="0" animBg="1"/>
      <p:bldP spid="1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3C13F79-155A-4BBC-B03C-D61111F69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96A7393-BAD3-4D5B-AF93-10D9BCCD63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9" r="25047" b="22134"/>
          <a:stretch/>
        </p:blipFill>
        <p:spPr>
          <a:xfrm>
            <a:off x="2020186" y="1757199"/>
            <a:ext cx="7500876" cy="395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882277" y="335979"/>
            <a:ext cx="7954181" cy="706942"/>
            <a:chOff x="-4168701" y="382608"/>
            <a:chExt cx="7813386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763000" y="3987460"/>
            <a:ext cx="2384799" cy="272381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D182088-BB01-437A-BAC5-9048FC7E44A4}"/>
              </a:ext>
            </a:extLst>
          </p:cNvPr>
          <p:cNvSpPr txBox="1"/>
          <p:nvPr/>
        </p:nvSpPr>
        <p:spPr>
          <a:xfrm>
            <a:off x="3817495" y="1149993"/>
            <a:ext cx="455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66"/>
                </a:solidFill>
              </a:rPr>
              <a:t>Mẫu</a:t>
            </a:r>
            <a:r>
              <a:rPr lang="en-US" sz="2400" b="1" dirty="0">
                <a:solidFill>
                  <a:srgbClr val="000066"/>
                </a:solidFill>
              </a:rPr>
              <a:t>: </a:t>
            </a: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đoạn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thẳng</a:t>
            </a:r>
            <a:r>
              <a:rPr lang="en-US" sz="2400" b="1" dirty="0">
                <a:solidFill>
                  <a:srgbClr val="000066"/>
                </a:solidFill>
              </a:rPr>
              <a:t> AB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2F8C9E6-2BFD-465D-9F53-D1E76AFCD7B7}"/>
              </a:ext>
            </a:extLst>
          </p:cNvPr>
          <p:cNvSpPr/>
          <p:nvPr/>
        </p:nvSpPr>
        <p:spPr>
          <a:xfrm>
            <a:off x="3936631" y="4286707"/>
            <a:ext cx="4136114" cy="1210606"/>
          </a:xfrm>
          <a:prstGeom prst="wedgeRoundRectCallout">
            <a:avLst>
              <a:gd name="adj1" fmla="val 64146"/>
              <a:gd name="adj2" fmla="val -21671"/>
              <a:gd name="adj3" fmla="val 16667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BBEB8-3F61-4F05-827D-80826AAB6544}"/>
              </a:ext>
            </a:extLst>
          </p:cNvPr>
          <p:cNvSpPr txBox="1"/>
          <p:nvPr/>
        </p:nvSpPr>
        <p:spPr>
          <a:xfrm>
            <a:off x="4051307" y="4329168"/>
            <a:ext cx="4136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369B6A-C499-4EBE-A743-EA588C82AB54}"/>
              </a:ext>
            </a:extLst>
          </p:cNvPr>
          <p:cNvSpPr txBox="1"/>
          <p:nvPr/>
        </p:nvSpPr>
        <p:spPr>
          <a:xfrm>
            <a:off x="3761925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9530A42-1742-42A0-B3B4-40C65E7DE9F9}"/>
              </a:ext>
            </a:extLst>
          </p:cNvPr>
          <p:cNvSpPr txBox="1"/>
          <p:nvPr/>
        </p:nvSpPr>
        <p:spPr>
          <a:xfrm>
            <a:off x="7419071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A83B5E5-FCFA-4530-87C7-DE76749942C4}"/>
              </a:ext>
            </a:extLst>
          </p:cNvPr>
          <p:cNvSpPr txBox="1"/>
          <p:nvPr/>
        </p:nvSpPr>
        <p:spPr>
          <a:xfrm>
            <a:off x="3682550" y="188982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2B7707D-65B5-41BD-B93F-236D6FA7B18F}"/>
              </a:ext>
            </a:extLst>
          </p:cNvPr>
          <p:cNvSpPr txBox="1"/>
          <p:nvPr/>
        </p:nvSpPr>
        <p:spPr>
          <a:xfrm>
            <a:off x="7476221" y="188982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D5DA8AAF-3E41-486E-AE60-5534A348A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6663" y="2413409"/>
            <a:ext cx="6496050" cy="9829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598904-C4B8-4D6C-853F-C8CC0B6433CB}"/>
              </a:ext>
            </a:extLst>
          </p:cNvPr>
          <p:cNvCxnSpPr>
            <a:cxnSpLocks/>
          </p:cNvCxnSpPr>
          <p:nvPr/>
        </p:nvCxnSpPr>
        <p:spPr>
          <a:xfrm>
            <a:off x="3936631" y="2571796"/>
            <a:ext cx="37034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0E91295A-3B75-431A-B64A-392886F787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939" y="2798753"/>
            <a:ext cx="1349501" cy="18818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09DF715-0196-489B-AC64-3590E527D2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766" y="2265609"/>
            <a:ext cx="1690908" cy="1502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9336 0.002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" grpId="0" animBg="1"/>
      <p:bldP spid="65" grpId="0"/>
      <p:bldP spid="66" grpId="0"/>
      <p:bldP spid="79" grpId="0"/>
      <p:bldP spid="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6151</TotalTime>
  <Words>323</Words>
  <Application>Microsoft Office PowerPoint</Application>
  <PresentationFormat>Widescreen</PresentationFormat>
  <Paragraphs>96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.VnVogue</vt:lpstr>
      <vt:lpstr>Arial</vt:lpstr>
      <vt:lpstr>Calibri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860</cp:revision>
  <dcterms:created xsi:type="dcterms:W3CDTF">2021-02-20T02:56:00Z</dcterms:created>
  <dcterms:modified xsi:type="dcterms:W3CDTF">2022-01-24T09:10:48Z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