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18"/>
  </p:notesMasterIdLst>
  <p:sldIdLst>
    <p:sldId id="470" r:id="rId2"/>
    <p:sldId id="466" r:id="rId3"/>
    <p:sldId id="425" r:id="rId4"/>
    <p:sldId id="467" r:id="rId5"/>
    <p:sldId id="424" r:id="rId6"/>
    <p:sldId id="423" r:id="rId7"/>
    <p:sldId id="276" r:id="rId8"/>
    <p:sldId id="277" r:id="rId9"/>
    <p:sldId id="278" r:id="rId10"/>
    <p:sldId id="279" r:id="rId11"/>
    <p:sldId id="285" r:id="rId12"/>
    <p:sldId id="286" r:id="rId13"/>
    <p:sldId id="287" r:id="rId14"/>
    <p:sldId id="468" r:id="rId15"/>
    <p:sldId id="469" r:id="rId16"/>
    <p:sldId id="270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0000CC"/>
    <a:srgbClr val="6600CC"/>
    <a:srgbClr val="0000FF"/>
    <a:srgbClr val="FF00FF"/>
    <a:srgbClr val="00CC00"/>
    <a:srgbClr val="FFCCCC"/>
    <a:srgbClr val="FF9999"/>
    <a:srgbClr val="66FF66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1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 án đúng bằng cách bấm vào chữ cái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10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6178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11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8840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12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0481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13</a:t>
            </a:fld>
            <a:endParaRPr lang="en-US" sz="12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382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E0D1256-7F2B-48CA-9AFA-AE19F2C1BE52}"/>
              </a:ext>
            </a:extLst>
          </p:cNvPr>
          <p:cNvSpPr/>
          <p:nvPr userDrawn="1"/>
        </p:nvSpPr>
        <p:spPr>
          <a:xfrm>
            <a:off x="11202584" y="74815"/>
            <a:ext cx="1158441" cy="14048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3608751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5348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85180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1/20/2022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1043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4990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6.wav"/><Relationship Id="rId12" Type="http://schemas.openxmlformats.org/officeDocument/2006/relationships/slide" Target="slide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27.wmf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7.png"/><Relationship Id="rId1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slide" Target="slide9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6.wav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29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27.wmf"/><Relationship Id="rId5" Type="http://schemas.openxmlformats.org/officeDocument/2006/relationships/audio" Target="../media/audio4.wav"/><Relationship Id="rId15" Type="http://schemas.microsoft.com/office/2007/relationships/hdphoto" Target="../media/hdphoto6.wdp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slide" Target="slide9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6.wav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30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27.wmf"/><Relationship Id="rId5" Type="http://schemas.openxmlformats.org/officeDocument/2006/relationships/audio" Target="../media/audio4.wav"/><Relationship Id="rId15" Type="http://schemas.microsoft.com/office/2007/relationships/hdphoto" Target="../media/hdphoto6.wdp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slide" Target="slide9.xml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6.wav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27.wmf"/><Relationship Id="rId5" Type="http://schemas.openxmlformats.org/officeDocument/2006/relationships/audio" Target="../media/audio4.wav"/><Relationship Id="rId15" Type="http://schemas.microsoft.com/office/2007/relationships/hdphoto" Target="../media/hdphoto6.wdp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4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21.GIF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4.png"/><Relationship Id="rId18" Type="http://schemas.microsoft.com/office/2007/relationships/hdphoto" Target="../media/hdphoto3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25.GIF"/><Relationship Id="rId7" Type="http://schemas.openxmlformats.org/officeDocument/2006/relationships/slide" Target="slide10.xml"/><Relationship Id="rId12" Type="http://schemas.openxmlformats.org/officeDocument/2006/relationships/slide" Target="slide13.xml"/><Relationship Id="rId17" Type="http://schemas.openxmlformats.org/officeDocument/2006/relationships/image" Target="../media/image19.png"/><Relationship Id="rId2" Type="http://schemas.openxmlformats.org/officeDocument/2006/relationships/audio" Target="../media/media2.mp3"/><Relationship Id="rId16" Type="http://schemas.openxmlformats.org/officeDocument/2006/relationships/slide" Target="slide14.xml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slide" Target="slide12.xml"/><Relationship Id="rId5" Type="http://schemas.openxmlformats.org/officeDocument/2006/relationships/image" Target="../media/image17.png"/><Relationship Id="rId15" Type="http://schemas.openxmlformats.org/officeDocument/2006/relationships/image" Target="../media/image20.png"/><Relationship Id="rId10" Type="http://schemas.microsoft.com/office/2007/relationships/hdphoto" Target="../media/hdphoto4.wdp"/><Relationship Id="rId19" Type="http://schemas.openxmlformats.org/officeDocument/2006/relationships/image" Target="../media/image21.GIF"/><Relationship Id="rId4" Type="http://schemas.openxmlformats.org/officeDocument/2006/relationships/audio" Target="../media/audio3.wav"/><Relationship Id="rId9" Type="http://schemas.openxmlformats.org/officeDocument/2006/relationships/image" Target="../media/image23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713244" y="1658131"/>
            <a:ext cx="10995318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46: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10228894" y="61462"/>
            <a:ext cx="16658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859607" y="707793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9C7929-7A9B-40F9-A895-A2064AFDF1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"/>
            <a:ext cx="12192000" cy="6442745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40819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tứ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giác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9937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FF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586971" y="2675435"/>
            <a:ext cx="309932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30" name="C"/>
          <p:cNvSpPr/>
          <p:nvPr/>
        </p:nvSpPr>
        <p:spPr>
          <a:xfrm>
            <a:off x="6082897" y="2675435"/>
            <a:ext cx="2884458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31" name="B"/>
          <p:cNvSpPr/>
          <p:nvPr/>
        </p:nvSpPr>
        <p:spPr>
          <a:xfrm>
            <a:off x="1680181" y="4488576"/>
            <a:ext cx="3006119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65053" y="4525734"/>
            <a:ext cx="3006119" cy="1465320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57597" y="5079129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3" name="Hexagon 32">
            <a:extLst>
              <a:ext uri="{FF2B5EF4-FFF2-40B4-BE49-F238E27FC236}">
                <a16:creationId xmlns:a16="http://schemas.microsoft.com/office/drawing/2014/main" id="{A02E3BA0-1F41-4BAD-946E-0DC3594005D3}"/>
              </a:ext>
            </a:extLst>
          </p:cNvPr>
          <p:cNvSpPr/>
          <p:nvPr/>
        </p:nvSpPr>
        <p:spPr>
          <a:xfrm>
            <a:off x="7320648" y="4852271"/>
            <a:ext cx="1295400" cy="949816"/>
          </a:xfrm>
          <a:prstGeom prst="hexagon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64805528-E3DC-451D-BF26-2C6A7C6DC47A}"/>
              </a:ext>
            </a:extLst>
          </p:cNvPr>
          <p:cNvSpPr/>
          <p:nvPr/>
        </p:nvSpPr>
        <p:spPr>
          <a:xfrm>
            <a:off x="7320648" y="3025491"/>
            <a:ext cx="1206027" cy="802363"/>
          </a:xfrm>
          <a:prstGeom prst="homePlate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34DBBF1-58C9-40F4-82BD-25842E3C9025}"/>
              </a:ext>
            </a:extLst>
          </p:cNvPr>
          <p:cNvSpPr/>
          <p:nvPr/>
        </p:nvSpPr>
        <p:spPr>
          <a:xfrm>
            <a:off x="2850708" y="4789832"/>
            <a:ext cx="1357393" cy="899964"/>
          </a:xfrm>
          <a:prstGeom prst="triangle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7" name="Flowchart: Manual Input 6">
            <a:extLst>
              <a:ext uri="{FF2B5EF4-FFF2-40B4-BE49-F238E27FC236}">
                <a16:creationId xmlns:a16="http://schemas.microsoft.com/office/drawing/2014/main" id="{FD2B12A5-E9ED-499C-8BC1-B16FF58E0913}"/>
              </a:ext>
            </a:extLst>
          </p:cNvPr>
          <p:cNvSpPr/>
          <p:nvPr/>
        </p:nvSpPr>
        <p:spPr>
          <a:xfrm>
            <a:off x="2901123" y="3025491"/>
            <a:ext cx="1167982" cy="80236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994"/>
              <a:gd name="connsiteY0" fmla="*/ 2000 h 10916"/>
              <a:gd name="connsiteX1" fmla="*/ 10000 w 11994"/>
              <a:gd name="connsiteY1" fmla="*/ 0 h 10916"/>
              <a:gd name="connsiteX2" fmla="*/ 11994 w 11994"/>
              <a:gd name="connsiteY2" fmla="*/ 10916 h 10916"/>
              <a:gd name="connsiteX3" fmla="*/ 0 w 11994"/>
              <a:gd name="connsiteY3" fmla="*/ 10000 h 10916"/>
              <a:gd name="connsiteX4" fmla="*/ 0 w 11994"/>
              <a:gd name="connsiteY4" fmla="*/ 2000 h 1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" h="10916">
                <a:moveTo>
                  <a:pt x="0" y="2000"/>
                </a:moveTo>
                <a:lnTo>
                  <a:pt x="10000" y="0"/>
                </a:lnTo>
                <a:lnTo>
                  <a:pt x="11994" y="10916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3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700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80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33" grpId="0" animBg="1"/>
      <p:bldP spid="33" grpId="1" animBg="1"/>
      <p:bldP spid="2" grpId="0" animBg="1"/>
      <p:bldP spid="2" grpId="1" animBg="1"/>
      <p:bldP spid="3" grpId="0" animBg="1"/>
      <p:bldP spid="3" grpId="1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728C3A3A-185D-457E-9C0B-73C1F73701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"/>
            <a:ext cx="12192000" cy="6442745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6103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482754" y="4275547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482754" y="3035291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2" name="D"/>
          <p:cNvSpPr/>
          <p:nvPr/>
        </p:nvSpPr>
        <p:spPr>
          <a:xfrm>
            <a:off x="6030655" y="2985017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68483" y="5051292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2423517" y="878494"/>
            <a:ext cx="7344966" cy="1286227"/>
            <a:chOff x="3007853" y="992647"/>
            <a:chExt cx="7344966" cy="12862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-2499" r="1905"/>
            <a:stretch/>
          </p:blipFill>
          <p:spPr>
            <a:xfrm>
              <a:off x="3007853" y="992647"/>
              <a:ext cx="2173883" cy="12862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292923" y="1045973"/>
              <a:ext cx="505989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đoạn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thẳng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3D57A1B-B481-4CC1-9789-1E99D25064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"/>
            <a:ext cx="12192000" cy="6442745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53338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44605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22 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763308" y="3035292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21 cm</a:t>
            </a:r>
          </a:p>
        </p:txBody>
      </p:sp>
      <p:sp>
        <p:nvSpPr>
          <p:cNvPr id="31" name="B"/>
          <p:cNvSpPr/>
          <p:nvPr/>
        </p:nvSpPr>
        <p:spPr>
          <a:xfrm>
            <a:off x="1763308" y="4400550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18 cm </a:t>
            </a: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23 cm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69291" y="2135849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44683" y="5070815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2307191" y="930549"/>
            <a:ext cx="7510607" cy="1339037"/>
            <a:chOff x="1934570" y="775884"/>
            <a:chExt cx="8760445" cy="1530830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1267" r="848"/>
            <a:stretch/>
          </p:blipFill>
          <p:spPr>
            <a:xfrm>
              <a:off x="1934570" y="775884"/>
              <a:ext cx="2845981" cy="153083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5067562" y="1026431"/>
              <a:ext cx="5627453" cy="950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gấp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khúc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bên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xăng-ti-mét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 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28186932-99B0-471E-85DA-152B76F0EE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"/>
            <a:ext cx="12192000" cy="6442745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4400366" y="101783"/>
            <a:ext cx="35922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96469" y="4404940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25 dm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91909" y="3035237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18 dm</a:t>
            </a:r>
          </a:p>
        </p:txBody>
      </p:sp>
      <p:sp>
        <p:nvSpPr>
          <p:cNvPr id="31" name="B"/>
          <p:cNvSpPr/>
          <p:nvPr/>
        </p:nvSpPr>
        <p:spPr>
          <a:xfrm>
            <a:off x="1991909" y="4404940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26 dm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24 dm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UTM Avo" panose="02040603050506020204" pitchFamily="18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801140" y="5083950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1166555" y="967186"/>
            <a:ext cx="10003517" cy="1424393"/>
            <a:chOff x="1327623" y="984830"/>
            <a:chExt cx="10003517" cy="142439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-166" r="766"/>
            <a:stretch/>
          </p:blipFill>
          <p:spPr>
            <a:xfrm>
              <a:off x="1327623" y="984830"/>
              <a:ext cx="4929445" cy="1424393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6496523" y="1164815"/>
              <a:ext cx="48346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về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nhà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Rùa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bao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-xi-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mét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560"/>
            <a:ext cx="11907297" cy="6616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5675A-F6C5-40BB-82C3-6CF58F0D9D3A}"/>
              </a:ext>
            </a:extLst>
          </p:cNvPr>
          <p:cNvSpPr txBox="1"/>
          <p:nvPr/>
        </p:nvSpPr>
        <p:spPr>
          <a:xfrm>
            <a:off x="1747384" y="3592962"/>
            <a:ext cx="841252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7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1750252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005116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368171" y="2676499"/>
            <a:ext cx="5455657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98769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70747" y="28500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172D2-4420-4069-AAFE-39EF4917C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121" y="17092"/>
            <a:ext cx="10961712" cy="6434356"/>
          </a:xfrm>
          <a:prstGeom prst="rect">
            <a:avLst/>
          </a:prstGeom>
        </p:spPr>
      </p:pic>
      <p:sp>
        <p:nvSpPr>
          <p:cNvPr id="189" name="Google Shape;189;p2"/>
          <p:cNvSpPr txBox="1"/>
          <p:nvPr/>
        </p:nvSpPr>
        <p:spPr>
          <a:xfrm>
            <a:off x="3571248" y="3319943"/>
            <a:ext cx="569396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KHỞI ĐỘNG</a:t>
            </a:r>
            <a:endParaRPr sz="60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EF0C58-B103-4557-9059-1F69206FD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31280"/>
          </a:xfrm>
          <a:prstGeom prst="rect">
            <a:avLst/>
          </a:prstGeom>
        </p:spPr>
      </p:pic>
      <p:pic>
        <p:nvPicPr>
          <p:cNvPr id="2" name="Bob, the Train _ bob hình dạng chuyến tàu bài hát _ hình dáng học tập cho trẻ em">
            <a:hlinkClick r:id="" action="ppaction://media"/>
            <a:extLst>
              <a:ext uri="{FF2B5EF4-FFF2-40B4-BE49-F238E27FC236}">
                <a16:creationId xmlns:a16="http://schemas.microsoft.com/office/drawing/2014/main" id="{E53F7F18-6629-41FB-AF75-6A559450C5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411.622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4459" y="637564"/>
            <a:ext cx="9899009" cy="522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830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4995067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83CE9F7-C91B-4F1D-862E-B2119A69C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3732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AEC7AB2-1226-4E30-AD6E-A6A111371CC6}"/>
              </a:ext>
            </a:extLst>
          </p:cNvPr>
          <p:cNvGrpSpPr/>
          <p:nvPr/>
        </p:nvGrpSpPr>
        <p:grpSpPr>
          <a:xfrm>
            <a:off x="1230208" y="227974"/>
            <a:ext cx="9385235" cy="823892"/>
            <a:chOff x="-5089601" y="242192"/>
            <a:chExt cx="7649887" cy="86770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B3412F8-5BE2-48C2-99D4-BBD388B5E45E}"/>
                </a:ext>
              </a:extLst>
            </p:cNvPr>
            <p:cNvSpPr/>
            <p:nvPr/>
          </p:nvSpPr>
          <p:spPr>
            <a:xfrm>
              <a:off x="-5089601" y="242192"/>
              <a:ext cx="7649887" cy="86770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So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sánh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độ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quãng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xanh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quãng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đỏ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87BB85B-917C-4360-B691-49A6F7CD4ED5}"/>
                </a:ext>
              </a:extLst>
            </p:cNvPr>
            <p:cNvSpPr/>
            <p:nvPr/>
          </p:nvSpPr>
          <p:spPr>
            <a:xfrm>
              <a:off x="-5031097" y="417602"/>
              <a:ext cx="417186" cy="47758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C1E861E-6C07-4087-BC9E-B2F7155F5C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70" t="16043" r="5879" b="5329"/>
          <a:stretch/>
        </p:blipFill>
        <p:spPr>
          <a:xfrm>
            <a:off x="2964300" y="1242097"/>
            <a:ext cx="5917050" cy="3986735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A88E84-0435-4918-A659-EA5689180EE3}"/>
              </a:ext>
            </a:extLst>
          </p:cNvPr>
          <p:cNvSpPr/>
          <p:nvPr/>
        </p:nvSpPr>
        <p:spPr>
          <a:xfrm>
            <a:off x="4371918" y="1704202"/>
            <a:ext cx="3064598" cy="3164902"/>
          </a:xfrm>
          <a:custGeom>
            <a:avLst/>
            <a:gdLst>
              <a:gd name="connsiteX0" fmla="*/ 0 w 3710866"/>
              <a:gd name="connsiteY0" fmla="*/ 0 h 3826276"/>
              <a:gd name="connsiteX1" fmla="*/ 3710866 w 3710866"/>
              <a:gd name="connsiteY1" fmla="*/ 26633 h 3826276"/>
              <a:gd name="connsiteX2" fmla="*/ 3675355 w 3710866"/>
              <a:gd name="connsiteY2" fmla="*/ 3826276 h 3826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0866" h="3826276">
                <a:moveTo>
                  <a:pt x="0" y="0"/>
                </a:moveTo>
                <a:lnTo>
                  <a:pt x="3710866" y="26633"/>
                </a:lnTo>
                <a:lnTo>
                  <a:pt x="3675355" y="3826276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B8CCECA-5E67-413C-B641-69E3B005D7F7}"/>
              </a:ext>
            </a:extLst>
          </p:cNvPr>
          <p:cNvSpPr/>
          <p:nvPr/>
        </p:nvSpPr>
        <p:spPr>
          <a:xfrm>
            <a:off x="4356523" y="1683796"/>
            <a:ext cx="3030324" cy="3188629"/>
          </a:xfrm>
          <a:custGeom>
            <a:avLst/>
            <a:gdLst>
              <a:gd name="connsiteX0" fmla="*/ 0 w 3695700"/>
              <a:gd name="connsiteY0" fmla="*/ 0 h 3860800"/>
              <a:gd name="connsiteX1" fmla="*/ 12700 w 3695700"/>
              <a:gd name="connsiteY1" fmla="*/ 1003300 h 3860800"/>
              <a:gd name="connsiteX2" fmla="*/ 952500 w 3695700"/>
              <a:gd name="connsiteY2" fmla="*/ 996950 h 3860800"/>
              <a:gd name="connsiteX3" fmla="*/ 946150 w 3695700"/>
              <a:gd name="connsiteY3" fmla="*/ 1955800 h 3860800"/>
              <a:gd name="connsiteX4" fmla="*/ 1854200 w 3695700"/>
              <a:gd name="connsiteY4" fmla="*/ 1962150 h 3860800"/>
              <a:gd name="connsiteX5" fmla="*/ 1847850 w 3695700"/>
              <a:gd name="connsiteY5" fmla="*/ 2895600 h 3860800"/>
              <a:gd name="connsiteX6" fmla="*/ 2774950 w 3695700"/>
              <a:gd name="connsiteY6" fmla="*/ 2901950 h 3860800"/>
              <a:gd name="connsiteX7" fmla="*/ 2774950 w 3695700"/>
              <a:gd name="connsiteY7" fmla="*/ 3860800 h 3860800"/>
              <a:gd name="connsiteX8" fmla="*/ 3695700 w 3695700"/>
              <a:gd name="connsiteY8" fmla="*/ 3848100 h 38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95700" h="3860800">
                <a:moveTo>
                  <a:pt x="0" y="0"/>
                </a:moveTo>
                <a:lnTo>
                  <a:pt x="12700" y="1003300"/>
                </a:lnTo>
                <a:lnTo>
                  <a:pt x="952500" y="996950"/>
                </a:lnTo>
                <a:cubicBezTo>
                  <a:pt x="950383" y="1316567"/>
                  <a:pt x="948267" y="1636183"/>
                  <a:pt x="946150" y="1955800"/>
                </a:cubicBezTo>
                <a:lnTo>
                  <a:pt x="1854200" y="1962150"/>
                </a:lnTo>
                <a:cubicBezTo>
                  <a:pt x="1852083" y="2273300"/>
                  <a:pt x="1849967" y="2584450"/>
                  <a:pt x="1847850" y="2895600"/>
                </a:cubicBezTo>
                <a:lnTo>
                  <a:pt x="2774950" y="2901950"/>
                </a:lnTo>
                <a:lnTo>
                  <a:pt x="2774950" y="3860800"/>
                </a:lnTo>
                <a:lnTo>
                  <a:pt x="3695700" y="3848100"/>
                </a:lnTo>
              </a:path>
            </a:pathLst>
          </a:custGeom>
          <a:noFill/>
          <a:ln w="57150">
            <a:solidFill>
              <a:srgbClr val="0000F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5918A4B-8B35-41DE-AB92-BD62691FF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09641" y="4069725"/>
            <a:ext cx="1569101" cy="24172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809B7B1-83CB-40D0-8A96-13D6B37986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7914" y="3837336"/>
            <a:ext cx="1695885" cy="278299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1C73A39-0D14-4454-9E2C-C593ABE083A1}"/>
              </a:ext>
            </a:extLst>
          </p:cNvPr>
          <p:cNvGrpSpPr/>
          <p:nvPr/>
        </p:nvGrpSpPr>
        <p:grpSpPr>
          <a:xfrm>
            <a:off x="612559" y="2197047"/>
            <a:ext cx="2798890" cy="1555824"/>
            <a:chOff x="969025" y="2788275"/>
            <a:chExt cx="2940954" cy="1281450"/>
          </a:xfrm>
        </p:grpSpPr>
        <p:sp>
          <p:nvSpPr>
            <p:cNvPr id="38" name="Speech Bubble: Oval 37">
              <a:extLst>
                <a:ext uri="{FF2B5EF4-FFF2-40B4-BE49-F238E27FC236}">
                  <a16:creationId xmlns:a16="http://schemas.microsoft.com/office/drawing/2014/main" id="{777D549E-A27D-492C-9ED5-126DE09F33AF}"/>
                </a:ext>
              </a:extLst>
            </p:cNvPr>
            <p:cNvSpPr/>
            <p:nvPr/>
          </p:nvSpPr>
          <p:spPr>
            <a:xfrm>
              <a:off x="1028700" y="2788275"/>
              <a:ext cx="2849629" cy="1281450"/>
            </a:xfrm>
            <a:prstGeom prst="wedgeEllipseCallout">
              <a:avLst>
                <a:gd name="adj1" fmla="val -16514"/>
                <a:gd name="adj2" fmla="val 67396"/>
              </a:avLst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5CC8B39-9F00-429B-A296-43102CA4D052}"/>
                </a:ext>
              </a:extLst>
            </p:cNvPr>
            <p:cNvSpPr txBox="1"/>
            <p:nvPr/>
          </p:nvSpPr>
          <p:spPr>
            <a:xfrm>
              <a:off x="969025" y="3075355"/>
              <a:ext cx="2940954" cy="83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màu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xanh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err="1">
                  <a:solidFill>
                    <a:srgbClr val="6600CC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000" b="1">
                  <a:solidFill>
                    <a:srgbClr val="6600CC"/>
                  </a:solidFill>
                  <a:latin typeface="UTM Avo" panose="02040603050506020204" pitchFamily="18" charset="0"/>
                </a:rPr>
                <a:t> </a:t>
              </a:r>
            </a:p>
            <a:p>
              <a:pPr algn="ctr"/>
              <a:r>
                <a:rPr lang="en-US" sz="2000" b="1">
                  <a:solidFill>
                    <a:srgbClr val="6600CC"/>
                  </a:solidFill>
                  <a:latin typeface="UTM Avo" panose="02040603050506020204" pitchFamily="18" charset="0"/>
                </a:rPr>
                <a:t>16 </a:t>
              </a:r>
              <a:r>
                <a:rPr lang="en-US" sz="2000" b="1" dirty="0">
                  <a:solidFill>
                    <a:srgbClr val="6600CC"/>
                  </a:solidFill>
                  <a:latin typeface="UTM Avo" panose="02040603050506020204" pitchFamily="18" charset="0"/>
                </a:rPr>
                <a:t>ô </a:t>
              </a:r>
              <a:r>
                <a:rPr lang="en-US" sz="2000" b="1" dirty="0" err="1">
                  <a:solidFill>
                    <a:srgbClr val="6600CC"/>
                  </a:solidFill>
                  <a:latin typeface="UTM Avo" panose="02040603050506020204" pitchFamily="18" charset="0"/>
                </a:rPr>
                <a:t>vuông</a:t>
              </a:r>
              <a:endParaRPr lang="en-US" sz="2000" b="1" dirty="0">
                <a:solidFill>
                  <a:srgbClr val="6600CC"/>
                </a:solidFill>
                <a:latin typeface="UTM Avo" panose="020406030505060202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D0FDC00-FE28-4D0A-8F75-BB69ECABCAA9}"/>
              </a:ext>
            </a:extLst>
          </p:cNvPr>
          <p:cNvGrpSpPr/>
          <p:nvPr/>
        </p:nvGrpSpPr>
        <p:grpSpPr>
          <a:xfrm>
            <a:off x="8645127" y="2085975"/>
            <a:ext cx="2670353" cy="1555824"/>
            <a:chOff x="1028700" y="2788275"/>
            <a:chExt cx="2849629" cy="1281450"/>
          </a:xfrm>
        </p:grpSpPr>
        <p:sp>
          <p:nvSpPr>
            <p:cNvPr id="42" name="Speech Bubble: Oval 41">
              <a:extLst>
                <a:ext uri="{FF2B5EF4-FFF2-40B4-BE49-F238E27FC236}">
                  <a16:creationId xmlns:a16="http://schemas.microsoft.com/office/drawing/2014/main" id="{22C644C6-AE99-48A9-B713-600A59F58F93}"/>
                </a:ext>
              </a:extLst>
            </p:cNvPr>
            <p:cNvSpPr/>
            <p:nvPr/>
          </p:nvSpPr>
          <p:spPr>
            <a:xfrm>
              <a:off x="1028700" y="2788275"/>
              <a:ext cx="2849629" cy="1281450"/>
            </a:xfrm>
            <a:prstGeom prst="wedgeEllipseCallout">
              <a:avLst>
                <a:gd name="adj1" fmla="val 15909"/>
                <a:gd name="adj2" fmla="val 62498"/>
              </a:avLst>
            </a:prstGeom>
            <a:solidFill>
              <a:srgbClr val="FFCCCC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latin typeface="UTM Avo" panose="020406030505060202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C22F840-7ABC-4C36-A019-477BB96843A4}"/>
                </a:ext>
              </a:extLst>
            </p:cNvPr>
            <p:cNvSpPr txBox="1"/>
            <p:nvPr/>
          </p:nvSpPr>
          <p:spPr>
            <a:xfrm>
              <a:off x="1249611" y="3022644"/>
              <a:ext cx="2357104" cy="836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Quãng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đường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màu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đỏ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có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độ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dài</a:t>
              </a:r>
              <a:r>
                <a:rPr lang="en-US" sz="2000" b="1" dirty="0">
                  <a:solidFill>
                    <a:srgbClr val="7030A0"/>
                  </a:solidFill>
                  <a:latin typeface="UTM Avo" panose="02040603050506020204" pitchFamily="18" charset="0"/>
                </a:rPr>
                <a:t> 16 ô </a:t>
              </a:r>
              <a:r>
                <a:rPr lang="en-US" sz="2000" b="1" dirty="0" err="1">
                  <a:solidFill>
                    <a:srgbClr val="7030A0"/>
                  </a:solidFill>
                  <a:latin typeface="UTM Avo" panose="02040603050506020204" pitchFamily="18" charset="0"/>
                </a:rPr>
                <a:t>vuông</a:t>
              </a:r>
              <a:endParaRPr lang="en-US" sz="2000" b="1" dirty="0">
                <a:solidFill>
                  <a:srgbClr val="7030A0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07C1E7F7-35D0-45B5-8FA8-25C517110537}"/>
              </a:ext>
            </a:extLst>
          </p:cNvPr>
          <p:cNvSpPr/>
          <p:nvPr/>
        </p:nvSpPr>
        <p:spPr>
          <a:xfrm>
            <a:off x="2801550" y="5394378"/>
            <a:ext cx="6140269" cy="86856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Độ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dài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quãng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màu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xanh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bằng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độ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dài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quãng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đường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màu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6600CC"/>
                </a:solidFill>
                <a:latin typeface="UTM Avo" panose="02040603050506020204" pitchFamily="18" charset="0"/>
              </a:rPr>
              <a:t>đỏ</a:t>
            </a:r>
            <a:r>
              <a:rPr lang="en-US" sz="2400" b="1" dirty="0">
                <a:solidFill>
                  <a:srgbClr val="6600CC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22408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7B254C7-1C70-4509-AD9B-F7AB041DD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4373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7E1E6E-5E17-4C15-BD4B-48FBE76D5723}"/>
              </a:ext>
            </a:extLst>
          </p:cNvPr>
          <p:cNvSpPr/>
          <p:nvPr/>
        </p:nvSpPr>
        <p:spPr>
          <a:xfrm>
            <a:off x="1726747" y="4189605"/>
            <a:ext cx="1809750" cy="895350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4DC27B-1D24-4494-9CBC-431E0AD931BD}"/>
              </a:ext>
            </a:extLst>
          </p:cNvPr>
          <p:cNvSpPr/>
          <p:nvPr/>
        </p:nvSpPr>
        <p:spPr>
          <a:xfrm>
            <a:off x="4969330" y="3851283"/>
            <a:ext cx="1344554" cy="1343024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12F6578-8814-4810-80B9-C2216D0E952A}"/>
              </a:ext>
            </a:extLst>
          </p:cNvPr>
          <p:cNvSpPr/>
          <p:nvPr/>
        </p:nvSpPr>
        <p:spPr>
          <a:xfrm>
            <a:off x="7899952" y="4189605"/>
            <a:ext cx="2715491" cy="893618"/>
          </a:xfrm>
          <a:custGeom>
            <a:avLst/>
            <a:gdLst>
              <a:gd name="connsiteX0" fmla="*/ 0 w 2715491"/>
              <a:gd name="connsiteY0" fmla="*/ 0 h 893618"/>
              <a:gd name="connsiteX1" fmla="*/ 2715491 w 2715491"/>
              <a:gd name="connsiteY1" fmla="*/ 13855 h 893618"/>
              <a:gd name="connsiteX2" fmla="*/ 1794164 w 2715491"/>
              <a:gd name="connsiteY2" fmla="*/ 886691 h 893618"/>
              <a:gd name="connsiteX3" fmla="*/ 893618 w 2715491"/>
              <a:gd name="connsiteY3" fmla="*/ 893618 h 893618"/>
              <a:gd name="connsiteX4" fmla="*/ 0 w 2715491"/>
              <a:gd name="connsiteY4" fmla="*/ 0 h 89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5491" h="893618">
                <a:moveTo>
                  <a:pt x="0" y="0"/>
                </a:moveTo>
                <a:lnTo>
                  <a:pt x="2715491" y="13855"/>
                </a:lnTo>
                <a:lnTo>
                  <a:pt x="1794164" y="886691"/>
                </a:lnTo>
                <a:lnTo>
                  <a:pt x="893618" y="893618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2" name="Right Triangle 51">
            <a:extLst>
              <a:ext uri="{FF2B5EF4-FFF2-40B4-BE49-F238E27FC236}">
                <a16:creationId xmlns:a16="http://schemas.microsoft.com/office/drawing/2014/main" id="{A6B4782D-44D6-43A7-AE30-527CE6E887AE}"/>
              </a:ext>
            </a:extLst>
          </p:cNvPr>
          <p:cNvSpPr/>
          <p:nvPr/>
        </p:nvSpPr>
        <p:spPr>
          <a:xfrm>
            <a:off x="4972052" y="1321936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3" name="Right Triangle 52">
            <a:extLst>
              <a:ext uri="{FF2B5EF4-FFF2-40B4-BE49-F238E27FC236}">
                <a16:creationId xmlns:a16="http://schemas.microsoft.com/office/drawing/2014/main" id="{047BA329-CFBB-4124-BCFE-47CA70D46F4C}"/>
              </a:ext>
            </a:extLst>
          </p:cNvPr>
          <p:cNvSpPr/>
          <p:nvPr/>
        </p:nvSpPr>
        <p:spPr>
          <a:xfrm>
            <a:off x="5932470" y="2283961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308F22B-12C8-47B0-A837-9E9B73E8E9F6}"/>
              </a:ext>
            </a:extLst>
          </p:cNvPr>
          <p:cNvSpPr/>
          <p:nvPr/>
        </p:nvSpPr>
        <p:spPr>
          <a:xfrm>
            <a:off x="4969330" y="2274437"/>
            <a:ext cx="895349" cy="895349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6962845-5A14-43B0-81E6-DBF281296CCA}"/>
              </a:ext>
            </a:extLst>
          </p:cNvPr>
          <p:cNvGrpSpPr/>
          <p:nvPr/>
        </p:nvGrpSpPr>
        <p:grpSpPr>
          <a:xfrm>
            <a:off x="1230208" y="260632"/>
            <a:ext cx="9385235" cy="823892"/>
            <a:chOff x="-5089601" y="242192"/>
            <a:chExt cx="7649887" cy="867709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D94131F-71F0-465F-B533-7191D529E046}"/>
                </a:ext>
              </a:extLst>
            </p:cNvPr>
            <p:cNvSpPr/>
            <p:nvPr/>
          </p:nvSpPr>
          <p:spPr>
            <a:xfrm>
              <a:off x="-5089601" y="242192"/>
              <a:ext cx="7649887" cy="867709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  Ba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mảnh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bìa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màu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xanh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không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thể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ghép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hình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nào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dưới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đây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9A6CD06-77A6-4F88-8483-513B3D40A7C9}"/>
                </a:ext>
              </a:extLst>
            </p:cNvPr>
            <p:cNvSpPr/>
            <p:nvPr/>
          </p:nvSpPr>
          <p:spPr>
            <a:xfrm>
              <a:off x="-5031097" y="417602"/>
              <a:ext cx="417186" cy="47758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F446ED1-B780-4158-B88E-F436A3D8EDD9}"/>
              </a:ext>
            </a:extLst>
          </p:cNvPr>
          <p:cNvSpPr/>
          <p:nvPr/>
        </p:nvSpPr>
        <p:spPr>
          <a:xfrm>
            <a:off x="4972052" y="1321936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44" name="Right Triangle 43">
            <a:extLst>
              <a:ext uri="{FF2B5EF4-FFF2-40B4-BE49-F238E27FC236}">
                <a16:creationId xmlns:a16="http://schemas.microsoft.com/office/drawing/2014/main" id="{448115BF-9D84-4CA7-8066-34E80FF45642}"/>
              </a:ext>
            </a:extLst>
          </p:cNvPr>
          <p:cNvSpPr/>
          <p:nvPr/>
        </p:nvSpPr>
        <p:spPr>
          <a:xfrm>
            <a:off x="5932470" y="2283961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AA64A6-234E-412A-880F-9E2153A54CEE}"/>
              </a:ext>
            </a:extLst>
          </p:cNvPr>
          <p:cNvSpPr/>
          <p:nvPr/>
        </p:nvSpPr>
        <p:spPr>
          <a:xfrm>
            <a:off x="4969330" y="2274437"/>
            <a:ext cx="895349" cy="895349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0D267FDA-2CC5-463F-9CCB-58BEE93F0A67}"/>
              </a:ext>
            </a:extLst>
          </p:cNvPr>
          <p:cNvSpPr/>
          <p:nvPr/>
        </p:nvSpPr>
        <p:spPr>
          <a:xfrm>
            <a:off x="4972052" y="1321936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0" name="Right Triangle 49">
            <a:extLst>
              <a:ext uri="{FF2B5EF4-FFF2-40B4-BE49-F238E27FC236}">
                <a16:creationId xmlns:a16="http://schemas.microsoft.com/office/drawing/2014/main" id="{8CCEAC8A-9377-42F3-A6F1-1EF6214C8AED}"/>
              </a:ext>
            </a:extLst>
          </p:cNvPr>
          <p:cNvSpPr/>
          <p:nvPr/>
        </p:nvSpPr>
        <p:spPr>
          <a:xfrm>
            <a:off x="5932470" y="2283961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AF6E0B6-485D-456A-88C7-7E023F425018}"/>
              </a:ext>
            </a:extLst>
          </p:cNvPr>
          <p:cNvSpPr/>
          <p:nvPr/>
        </p:nvSpPr>
        <p:spPr>
          <a:xfrm>
            <a:off x="4969330" y="2274437"/>
            <a:ext cx="895349" cy="895349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5" name="Right Triangle 54">
            <a:extLst>
              <a:ext uri="{FF2B5EF4-FFF2-40B4-BE49-F238E27FC236}">
                <a16:creationId xmlns:a16="http://schemas.microsoft.com/office/drawing/2014/main" id="{479F0262-2391-4A9D-A835-F7DC2C7620A8}"/>
              </a:ext>
            </a:extLst>
          </p:cNvPr>
          <p:cNvSpPr/>
          <p:nvPr/>
        </p:nvSpPr>
        <p:spPr>
          <a:xfrm rot="10800000">
            <a:off x="3357563" y="3572789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6" name="Right Triangle 55">
            <a:extLst>
              <a:ext uri="{FF2B5EF4-FFF2-40B4-BE49-F238E27FC236}">
                <a16:creationId xmlns:a16="http://schemas.microsoft.com/office/drawing/2014/main" id="{A7FAA1C8-9F23-4E62-8A00-523B6B2AB11E}"/>
              </a:ext>
            </a:extLst>
          </p:cNvPr>
          <p:cNvSpPr/>
          <p:nvPr/>
        </p:nvSpPr>
        <p:spPr>
          <a:xfrm rot="10800000">
            <a:off x="6572252" y="4232282"/>
            <a:ext cx="895350" cy="885825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sp>
        <p:nvSpPr>
          <p:cNvPr id="57" name="Right Triangle 56">
            <a:extLst>
              <a:ext uri="{FF2B5EF4-FFF2-40B4-BE49-F238E27FC236}">
                <a16:creationId xmlns:a16="http://schemas.microsoft.com/office/drawing/2014/main" id="{EE82A2ED-4133-4DA2-AA5E-F2CB24E8C7EA}"/>
              </a:ext>
            </a:extLst>
          </p:cNvPr>
          <p:cNvSpPr/>
          <p:nvPr/>
        </p:nvSpPr>
        <p:spPr>
          <a:xfrm rot="5400000">
            <a:off x="10061715" y="2979311"/>
            <a:ext cx="891852" cy="899378"/>
          </a:xfrm>
          <a:prstGeom prst="rtTriangl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UTM Avo" panose="02040603050506020204" pitchFamily="18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33B150BD-8607-4EE5-B252-5F570871C4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57" b="66786" l="8625" r="45283">
                        <a14:foregroundMark x1="43666" y1="28214" x2="43666" y2="28214"/>
                        <a14:foregroundMark x1="45013" y1="27143" x2="45013" y2="27143"/>
                        <a14:foregroundMark x1="26685" y1="33571" x2="26685" y2="33571"/>
                        <a14:foregroundMark x1="20216" y1="32500" x2="30997" y2="33571"/>
                        <a14:foregroundMark x1="16173" y1="34643" x2="29919" y2="32500"/>
                        <a14:foregroundMark x1="13747" y1="31786" x2="21294" y2="31786"/>
                        <a14:foregroundMark x1="14825" y1="35357" x2="15094" y2="56429"/>
                        <a14:foregroundMark x1="14555" y1="53929" x2="24259" y2="58571"/>
                        <a14:foregroundMark x1="16173" y1="60357" x2="26415" y2="61429"/>
                        <a14:foregroundMark x1="17251" y1="61429" x2="35310" y2="60357"/>
                        <a14:foregroundMark x1="35310" y1="60357" x2="35310" y2="60357"/>
                        <a14:foregroundMark x1="37466" y1="42857" x2="35040" y2="60000"/>
                        <a14:foregroundMark x1="37736" y1="42857" x2="35310" y2="57857"/>
                        <a14:foregroundMark x1="22372" y1="29643" x2="39892" y2="27143"/>
                        <a14:foregroundMark x1="23720" y1="30000" x2="23720" y2="30000"/>
                        <a14:foregroundMark x1="27224" y1="28214" x2="27224" y2="28214"/>
                        <a14:foregroundMark x1="23720" y1="28929" x2="23720" y2="28929"/>
                        <a14:foregroundMark x1="15903" y1="30000" x2="27224" y2="28571"/>
                        <a14:foregroundMark x1="27224" y1="28214" x2="12938" y2="31071"/>
                        <a14:foregroundMark x1="12938" y1="31071" x2="12938" y2="31071"/>
                        <a14:foregroundMark x1="19407" y1="28214" x2="19407" y2="28214"/>
                        <a14:foregroundMark x1="18329" y1="27143" x2="18329" y2="27143"/>
                        <a14:foregroundMark x1="15094" y1="29643" x2="15094" y2="29643"/>
                        <a14:foregroundMark x1="17790" y1="28571" x2="17790" y2="28571"/>
                        <a14:foregroundMark x1="15094" y1="28929" x2="18329" y2="28571"/>
                        <a14:foregroundMark x1="13477" y1="33571" x2="17790" y2="61429"/>
                        <a14:foregroundMark x1="12129" y1="32143" x2="15094" y2="54286"/>
                        <a14:foregroundMark x1="11321" y1="37500" x2="14555" y2="53571"/>
                        <a14:foregroundMark x1="11860" y1="36786" x2="12938" y2="52500"/>
                        <a14:foregroundMark x1="13477" y1="45714" x2="14555" y2="58571"/>
                        <a14:foregroundMark x1="13747" y1="66786" x2="34501" y2="63929"/>
                        <a14:foregroundMark x1="34501" y1="63929" x2="34501" y2="63929"/>
                        <a14:foregroundMark x1="25337" y1="63929" x2="38814" y2="63929"/>
                        <a14:foregroundMark x1="42318" y1="35714" x2="40970" y2="62857"/>
                        <a14:foregroundMark x1="11590" y1="57500" x2="14555" y2="63571"/>
                        <a14:foregroundMark x1="10512" y1="37143" x2="10782" y2="40357"/>
                        <a14:foregroundMark x1="10243" y1="36786" x2="14825" y2="59643"/>
                        <a14:foregroundMark x1="11590" y1="43214" x2="14555" y2="58571"/>
                        <a14:foregroundMark x1="12938" y1="49643" x2="15094" y2="57500"/>
                        <a14:foregroundMark x1="12938" y1="56429" x2="13747" y2="6214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314" t="14825" r="50000" b="28217"/>
          <a:stretch/>
        </p:blipFill>
        <p:spPr>
          <a:xfrm>
            <a:off x="2259117" y="5194307"/>
            <a:ext cx="745010" cy="70100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D0DDCB8-02AF-4E67-9EEC-7DD51A2351E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80" t="18554" r="7389" b="29981"/>
          <a:stretch/>
        </p:blipFill>
        <p:spPr>
          <a:xfrm>
            <a:off x="5354596" y="5376799"/>
            <a:ext cx="568229" cy="55974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58921732-20A5-445C-B069-4BCCE60604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57" b="66786" l="8625" r="45283">
                        <a14:foregroundMark x1="43666" y1="28214" x2="43666" y2="28214"/>
                        <a14:foregroundMark x1="45013" y1="27143" x2="45013" y2="27143"/>
                        <a14:foregroundMark x1="26685" y1="33571" x2="26685" y2="33571"/>
                        <a14:foregroundMark x1="20216" y1="32500" x2="30997" y2="33571"/>
                        <a14:foregroundMark x1="16173" y1="34643" x2="29919" y2="32500"/>
                        <a14:foregroundMark x1="13747" y1="31786" x2="21294" y2="31786"/>
                        <a14:foregroundMark x1="14825" y1="35357" x2="15094" y2="56429"/>
                        <a14:foregroundMark x1="14555" y1="53929" x2="24259" y2="58571"/>
                        <a14:foregroundMark x1="16173" y1="60357" x2="26415" y2="61429"/>
                        <a14:foregroundMark x1="17251" y1="61429" x2="35310" y2="60357"/>
                        <a14:foregroundMark x1="35310" y1="60357" x2="35310" y2="60357"/>
                        <a14:foregroundMark x1="37466" y1="42857" x2="35040" y2="60000"/>
                        <a14:foregroundMark x1="37736" y1="42857" x2="35310" y2="57857"/>
                        <a14:foregroundMark x1="22372" y1="29643" x2="39892" y2="27143"/>
                        <a14:foregroundMark x1="23720" y1="30000" x2="23720" y2="30000"/>
                        <a14:foregroundMark x1="27224" y1="28214" x2="27224" y2="28214"/>
                        <a14:foregroundMark x1="23720" y1="28929" x2="23720" y2="28929"/>
                        <a14:foregroundMark x1="15903" y1="30000" x2="27224" y2="28571"/>
                        <a14:foregroundMark x1="27224" y1="28214" x2="12938" y2="31071"/>
                        <a14:foregroundMark x1="12938" y1="31071" x2="12938" y2="31071"/>
                        <a14:foregroundMark x1="19407" y1="28214" x2="19407" y2="28214"/>
                        <a14:foregroundMark x1="18329" y1="27143" x2="18329" y2="27143"/>
                        <a14:foregroundMark x1="15094" y1="29643" x2="15094" y2="29643"/>
                        <a14:foregroundMark x1="17790" y1="28571" x2="17790" y2="28571"/>
                        <a14:foregroundMark x1="15094" y1="28929" x2="18329" y2="28571"/>
                        <a14:foregroundMark x1="13477" y1="33571" x2="17790" y2="61429"/>
                        <a14:foregroundMark x1="12129" y1="32143" x2="15094" y2="54286"/>
                        <a14:foregroundMark x1="11321" y1="37500" x2="14555" y2="53571"/>
                        <a14:foregroundMark x1="11860" y1="36786" x2="12938" y2="52500"/>
                        <a14:foregroundMark x1="13477" y1="45714" x2="14555" y2="58571"/>
                        <a14:foregroundMark x1="13747" y1="66786" x2="34501" y2="63929"/>
                        <a14:foregroundMark x1="34501" y1="63929" x2="34501" y2="63929"/>
                        <a14:foregroundMark x1="25337" y1="63929" x2="38814" y2="63929"/>
                        <a14:foregroundMark x1="42318" y1="35714" x2="40970" y2="62857"/>
                        <a14:foregroundMark x1="11590" y1="57500" x2="14555" y2="63571"/>
                        <a14:foregroundMark x1="10512" y1="37143" x2="10782" y2="40357"/>
                        <a14:foregroundMark x1="10243" y1="36786" x2="14825" y2="59643"/>
                        <a14:foregroundMark x1="11590" y1="43214" x2="14555" y2="58571"/>
                        <a14:foregroundMark x1="12938" y1="49643" x2="15094" y2="57500"/>
                        <a14:foregroundMark x1="12938" y1="56429" x2="13747" y2="62143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4314" t="14825" r="50000" b="28217"/>
          <a:stretch/>
        </p:blipFill>
        <p:spPr>
          <a:xfrm>
            <a:off x="8885192" y="5146194"/>
            <a:ext cx="745010" cy="7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500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26471 0.2810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2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19101 0.42037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7" y="2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0.17474 0.1400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0.25 4.81481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-0.06003 0.09213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31432 0.2810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6" y="1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0.21563 0.43148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0"/>
                            </p:stCondLst>
                            <p:childTnLst>
                              <p:par>
                                <p:cTn id="9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32213 0.0879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07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1099 -0.00555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02969 0.1761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87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9" grpId="0" animBg="1"/>
      <p:bldP spid="52" grpId="0" animBg="1"/>
      <p:bldP spid="52" grpId="1" animBg="1"/>
      <p:bldP spid="53" grpId="0" animBg="1"/>
      <p:bldP spid="53" grpId="1" animBg="1"/>
      <p:bldP spid="53" grpId="2" animBg="1"/>
      <p:bldP spid="53" grpId="3" animBg="1"/>
      <p:bldP spid="54" grpId="0" animBg="1"/>
      <p:bldP spid="54" grpId="1" animBg="1"/>
      <p:bldP spid="4" grpId="0" animBg="1"/>
      <p:bldP spid="44" grpId="0" animBg="1"/>
      <p:bldP spid="5" grpId="0" animBg="1"/>
      <p:bldP spid="49" grpId="0" animBg="1"/>
      <p:bldP spid="49" grpId="1" animBg="1"/>
      <p:bldP spid="49" grpId="2" animBg="1"/>
      <p:bldP spid="50" grpId="0" animBg="1"/>
      <p:bldP spid="50" grpId="1" animBg="1"/>
      <p:bldP spid="50" grpId="2" animBg="1"/>
      <p:bldP spid="51" grpId="0" animBg="1"/>
      <p:bldP spid="51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27809-6AED-49C8-B8A1-786E9A2390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15"/>
          <a:stretch/>
        </p:blipFill>
        <p:spPr>
          <a:xfrm>
            <a:off x="0" y="0"/>
            <a:ext cx="12192000" cy="6424417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255973" y="5178354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552718-AE95-472F-A31B-A0BF1D8C8A2B}"/>
              </a:ext>
            </a:extLst>
          </p:cNvPr>
          <p:cNvSpPr/>
          <p:nvPr/>
        </p:nvSpPr>
        <p:spPr>
          <a:xfrm>
            <a:off x="524861" y="3741490"/>
            <a:ext cx="10461724" cy="264937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hòn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mũi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1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1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15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EDF69B-5FA9-427C-BCBC-1AC374D84F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583"/>
          <a:stretch/>
        </p:blipFill>
        <p:spPr>
          <a:xfrm>
            <a:off x="0" y="15495"/>
            <a:ext cx="12192000" cy="6413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349150" y="5011688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685799" y="682382"/>
            <a:ext cx="10246481" cy="4585959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803252" y="3244925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98F1DF-8303-45DC-9909-7357253D19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6084"/>
          <a:stretch/>
        </p:blipFill>
        <p:spPr>
          <a:xfrm>
            <a:off x="0" y="0"/>
            <a:ext cx="12192000" cy="6435468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515680" y="4802248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UTM Avo" panose="020406030505060202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589428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649452" y="4486272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351789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8" y="499239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125480" y="2395272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205639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7505" y="129414"/>
            <a:ext cx="1926338" cy="19263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6252</TotalTime>
  <Words>436</Words>
  <Application>Microsoft Office PowerPoint</Application>
  <PresentationFormat>Widescreen</PresentationFormat>
  <Paragraphs>129</Paragraphs>
  <Slides>16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hung.nv2510hung.nv2510</cp:lastModifiedBy>
  <cp:revision>900</cp:revision>
  <dcterms:created xsi:type="dcterms:W3CDTF">2021-02-20T02:56:00Z</dcterms:created>
  <dcterms:modified xsi:type="dcterms:W3CDTF">2022-01-20T09:57:54Z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