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4237" r:id="rId2"/>
    <p:sldMasterId id="2147484315" r:id="rId3"/>
  </p:sldMasterIdLst>
  <p:notesMasterIdLst>
    <p:notesMasterId r:id="rId18"/>
  </p:notesMasterIdLst>
  <p:sldIdLst>
    <p:sldId id="691" r:id="rId4"/>
    <p:sldId id="640" r:id="rId5"/>
    <p:sldId id="736" r:id="rId6"/>
    <p:sldId id="699" r:id="rId7"/>
    <p:sldId id="724" r:id="rId8"/>
    <p:sldId id="723" r:id="rId9"/>
    <p:sldId id="704" r:id="rId10"/>
    <p:sldId id="728" r:id="rId11"/>
    <p:sldId id="738" r:id="rId12"/>
    <p:sldId id="706" r:id="rId13"/>
    <p:sldId id="737" r:id="rId14"/>
    <p:sldId id="725" r:id="rId15"/>
    <p:sldId id="721" r:id="rId16"/>
    <p:sldId id="722" r:id="rId17"/>
  </p:sldIdLst>
  <p:sldSz cx="13533438" cy="7589838"/>
  <p:notesSz cx="6858000" cy="9144000"/>
  <p:defaultTextStyle>
    <a:defPPr>
      <a:defRPr lang="en-US"/>
    </a:defPPr>
    <a:lvl1pPr marL="0" algn="l" defTabSz="972014" rtl="0" eaLnBrk="1" latinLnBrk="0" hangingPunct="1">
      <a:defRPr sz="1900" kern="1200">
        <a:solidFill>
          <a:schemeClr val="tx1"/>
        </a:solidFill>
        <a:latin typeface="+mn-lt"/>
        <a:ea typeface="+mn-ea"/>
        <a:cs typeface="+mn-cs"/>
      </a:defRPr>
    </a:lvl1pPr>
    <a:lvl2pPr marL="486007" algn="l" defTabSz="972014" rtl="0" eaLnBrk="1" latinLnBrk="0" hangingPunct="1">
      <a:defRPr sz="1900" kern="1200">
        <a:solidFill>
          <a:schemeClr val="tx1"/>
        </a:solidFill>
        <a:latin typeface="+mn-lt"/>
        <a:ea typeface="+mn-ea"/>
        <a:cs typeface="+mn-cs"/>
      </a:defRPr>
    </a:lvl2pPr>
    <a:lvl3pPr marL="972014" algn="l" defTabSz="972014" rtl="0" eaLnBrk="1" latinLnBrk="0" hangingPunct="1">
      <a:defRPr sz="1900" kern="1200">
        <a:solidFill>
          <a:schemeClr val="tx1"/>
        </a:solidFill>
        <a:latin typeface="+mn-lt"/>
        <a:ea typeface="+mn-ea"/>
        <a:cs typeface="+mn-cs"/>
      </a:defRPr>
    </a:lvl3pPr>
    <a:lvl4pPr marL="1458019" algn="l" defTabSz="972014" rtl="0" eaLnBrk="1" latinLnBrk="0" hangingPunct="1">
      <a:defRPr sz="1900" kern="1200">
        <a:solidFill>
          <a:schemeClr val="tx1"/>
        </a:solidFill>
        <a:latin typeface="+mn-lt"/>
        <a:ea typeface="+mn-ea"/>
        <a:cs typeface="+mn-cs"/>
      </a:defRPr>
    </a:lvl4pPr>
    <a:lvl5pPr marL="1944017" algn="l" defTabSz="972014" rtl="0" eaLnBrk="1" latinLnBrk="0" hangingPunct="1">
      <a:defRPr sz="1900" kern="1200">
        <a:solidFill>
          <a:schemeClr val="tx1"/>
        </a:solidFill>
        <a:latin typeface="+mn-lt"/>
        <a:ea typeface="+mn-ea"/>
        <a:cs typeface="+mn-cs"/>
      </a:defRPr>
    </a:lvl5pPr>
    <a:lvl6pPr marL="2430027" algn="l" defTabSz="972014" rtl="0" eaLnBrk="1" latinLnBrk="0" hangingPunct="1">
      <a:defRPr sz="1900" kern="1200">
        <a:solidFill>
          <a:schemeClr val="tx1"/>
        </a:solidFill>
        <a:latin typeface="+mn-lt"/>
        <a:ea typeface="+mn-ea"/>
        <a:cs typeface="+mn-cs"/>
      </a:defRPr>
    </a:lvl6pPr>
    <a:lvl7pPr marL="2916031" algn="l" defTabSz="972014" rtl="0" eaLnBrk="1" latinLnBrk="0" hangingPunct="1">
      <a:defRPr sz="1900" kern="1200">
        <a:solidFill>
          <a:schemeClr val="tx1"/>
        </a:solidFill>
        <a:latin typeface="+mn-lt"/>
        <a:ea typeface="+mn-ea"/>
        <a:cs typeface="+mn-cs"/>
      </a:defRPr>
    </a:lvl7pPr>
    <a:lvl8pPr marL="3402038" algn="l" defTabSz="972014" rtl="0" eaLnBrk="1" latinLnBrk="0" hangingPunct="1">
      <a:defRPr sz="1900" kern="1200">
        <a:solidFill>
          <a:schemeClr val="tx1"/>
        </a:solidFill>
        <a:latin typeface="+mn-lt"/>
        <a:ea typeface="+mn-ea"/>
        <a:cs typeface="+mn-cs"/>
      </a:defRPr>
    </a:lvl8pPr>
    <a:lvl9pPr marL="3888048" algn="l" defTabSz="972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391">
          <p15:clr>
            <a:srgbClr val="A4A3A4"/>
          </p15:clr>
        </p15:guide>
        <p15:guide id="4" pos="4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575"/>
    <a:srgbClr val="FF3809"/>
    <a:srgbClr val="FFCCCC"/>
    <a:srgbClr val="66CCFF"/>
    <a:srgbClr val="FF0066"/>
    <a:srgbClr val="F6A0AE"/>
    <a:srgbClr val="FFFF00"/>
    <a:srgbClr val="CCCCFF"/>
    <a:srgbClr val="F37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652" autoAdjust="0"/>
  </p:normalViewPr>
  <p:slideViewPr>
    <p:cSldViewPr snapToGrid="0">
      <p:cViewPr varScale="1">
        <p:scale>
          <a:sx n="61" d="100"/>
          <a:sy n="61" d="100"/>
        </p:scale>
        <p:origin x="1044" y="72"/>
      </p:cViewPr>
      <p:guideLst>
        <p:guide orient="horz" pos="2160"/>
        <p:guide pos="3840"/>
        <p:guide orient="horz" pos="2391"/>
        <p:guide pos="42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0CD3-6576-4B46-8C1A-6A91C4A33F26}" type="datetimeFigureOut">
              <a:rPr lang="en-US" smtClean="0"/>
              <a:t>09/01/2023</a:t>
            </a:fld>
            <a:endParaRPr lang="en-US"/>
          </a:p>
        </p:txBody>
      </p:sp>
      <p:sp>
        <p:nvSpPr>
          <p:cNvPr id="4" name="Slide Image Placeholder 3"/>
          <p:cNvSpPr>
            <a:spLocks noGrp="1" noRot="1" noChangeAspect="1"/>
          </p:cNvSpPr>
          <p:nvPr>
            <p:ph type="sldImg" idx="2"/>
          </p:nvPr>
        </p:nvSpPr>
        <p:spPr>
          <a:xfrm>
            <a:off x="677863" y="1143000"/>
            <a:ext cx="55022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B1C9-8EEC-4DF4-A574-462BDB3CB63E}" type="slidenum">
              <a:rPr lang="en-US" smtClean="0"/>
              <a:t>‹#›</a:t>
            </a:fld>
            <a:endParaRPr lang="en-US"/>
          </a:p>
        </p:txBody>
      </p:sp>
    </p:spTree>
    <p:extLst>
      <p:ext uri="{BB962C8B-B14F-4D97-AF65-F5344CB8AC3E}">
        <p14:creationId xmlns:p14="http://schemas.microsoft.com/office/powerpoint/2010/main" val="1872643331"/>
      </p:ext>
    </p:extLst>
  </p:cSld>
  <p:clrMap bg1="lt1" tx1="dk1" bg2="lt2" tx2="dk2" accent1="accent1" accent2="accent2" accent3="accent3" accent4="accent4" accent5="accent5" accent6="accent6" hlink="hlink" folHlink="folHlink"/>
  <p:notesStyle>
    <a:lvl1pPr marL="0" algn="l" defTabSz="972014" rtl="0" eaLnBrk="1" latinLnBrk="0" hangingPunct="1">
      <a:defRPr sz="1300" kern="1200">
        <a:solidFill>
          <a:schemeClr val="tx1"/>
        </a:solidFill>
        <a:latin typeface="+mn-lt"/>
        <a:ea typeface="+mn-ea"/>
        <a:cs typeface="+mn-cs"/>
      </a:defRPr>
    </a:lvl1pPr>
    <a:lvl2pPr marL="486007" algn="l" defTabSz="972014" rtl="0" eaLnBrk="1" latinLnBrk="0" hangingPunct="1">
      <a:defRPr sz="1300" kern="1200">
        <a:solidFill>
          <a:schemeClr val="tx1"/>
        </a:solidFill>
        <a:latin typeface="+mn-lt"/>
        <a:ea typeface="+mn-ea"/>
        <a:cs typeface="+mn-cs"/>
      </a:defRPr>
    </a:lvl2pPr>
    <a:lvl3pPr marL="972014" algn="l" defTabSz="972014" rtl="0" eaLnBrk="1" latinLnBrk="0" hangingPunct="1">
      <a:defRPr sz="1300" kern="1200">
        <a:solidFill>
          <a:schemeClr val="tx1"/>
        </a:solidFill>
        <a:latin typeface="+mn-lt"/>
        <a:ea typeface="+mn-ea"/>
        <a:cs typeface="+mn-cs"/>
      </a:defRPr>
    </a:lvl3pPr>
    <a:lvl4pPr marL="1458019" algn="l" defTabSz="972014" rtl="0" eaLnBrk="1" latinLnBrk="0" hangingPunct="1">
      <a:defRPr sz="1300" kern="1200">
        <a:solidFill>
          <a:schemeClr val="tx1"/>
        </a:solidFill>
        <a:latin typeface="+mn-lt"/>
        <a:ea typeface="+mn-ea"/>
        <a:cs typeface="+mn-cs"/>
      </a:defRPr>
    </a:lvl4pPr>
    <a:lvl5pPr marL="1944017" algn="l" defTabSz="972014" rtl="0" eaLnBrk="1" latinLnBrk="0" hangingPunct="1">
      <a:defRPr sz="1300" kern="1200">
        <a:solidFill>
          <a:schemeClr val="tx1"/>
        </a:solidFill>
        <a:latin typeface="+mn-lt"/>
        <a:ea typeface="+mn-ea"/>
        <a:cs typeface="+mn-cs"/>
      </a:defRPr>
    </a:lvl5pPr>
    <a:lvl6pPr marL="2430027" algn="l" defTabSz="972014" rtl="0" eaLnBrk="1" latinLnBrk="0" hangingPunct="1">
      <a:defRPr sz="1300" kern="1200">
        <a:solidFill>
          <a:schemeClr val="tx1"/>
        </a:solidFill>
        <a:latin typeface="+mn-lt"/>
        <a:ea typeface="+mn-ea"/>
        <a:cs typeface="+mn-cs"/>
      </a:defRPr>
    </a:lvl6pPr>
    <a:lvl7pPr marL="2916031" algn="l" defTabSz="972014" rtl="0" eaLnBrk="1" latinLnBrk="0" hangingPunct="1">
      <a:defRPr sz="1300" kern="1200">
        <a:solidFill>
          <a:schemeClr val="tx1"/>
        </a:solidFill>
        <a:latin typeface="+mn-lt"/>
        <a:ea typeface="+mn-ea"/>
        <a:cs typeface="+mn-cs"/>
      </a:defRPr>
    </a:lvl7pPr>
    <a:lvl8pPr marL="3402038" algn="l" defTabSz="972014" rtl="0" eaLnBrk="1" latinLnBrk="0" hangingPunct="1">
      <a:defRPr sz="1300" kern="1200">
        <a:solidFill>
          <a:schemeClr val="tx1"/>
        </a:solidFill>
        <a:latin typeface="+mn-lt"/>
        <a:ea typeface="+mn-ea"/>
        <a:cs typeface="+mn-cs"/>
      </a:defRPr>
    </a:lvl8pPr>
    <a:lvl9pPr marL="3888048" algn="l" defTabSz="97201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a:t>
            </a:fld>
            <a:endParaRPr lang="en-US"/>
          </a:p>
        </p:txBody>
      </p:sp>
    </p:spTree>
    <p:extLst>
      <p:ext uri="{BB962C8B-B14F-4D97-AF65-F5344CB8AC3E}">
        <p14:creationId xmlns:p14="http://schemas.microsoft.com/office/powerpoint/2010/main" val="3586570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57319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12</a:t>
            </a:fld>
            <a:endParaRPr lang="en-US"/>
          </a:p>
        </p:txBody>
      </p:sp>
    </p:spTree>
    <p:extLst>
      <p:ext uri="{BB962C8B-B14F-4D97-AF65-F5344CB8AC3E}">
        <p14:creationId xmlns:p14="http://schemas.microsoft.com/office/powerpoint/2010/main" val="37488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3063" y="685800"/>
            <a:ext cx="6111875"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zh-CN" altLang="en-US" dirty="0"/>
          </a:p>
        </p:txBody>
      </p:sp>
      <p:sp>
        <p:nvSpPr>
          <p:cNvPr id="4" name="灯片编号占位符 3"/>
          <p:cNvSpPr>
            <a:spLocks noGrp="1"/>
          </p:cNvSpPr>
          <p:nvPr>
            <p:ph type="sldNum" sz="quarter" idx="5"/>
          </p:nvPr>
        </p:nvSpPr>
        <p:spPr/>
        <p:txBody>
          <a:bodyPr/>
          <a:lstStyle/>
          <a:p>
            <a:fld id="{275FA89B-D4C9-486B-8D57-38656ABF38C4}" type="slidenum">
              <a:rPr lang="zh-CN" altLang="en-US" smtClean="0">
                <a:solidFill>
                  <a:prstClr val="black"/>
                </a:solidFill>
                <a:ea typeface="宋体"/>
              </a:rPr>
              <a:pPr/>
              <a:t>13</a:t>
            </a:fld>
            <a:endParaRPr lang="zh-CN" altLang="en-US" dirty="0">
              <a:solidFill>
                <a:prstClr val="black"/>
              </a:solidFill>
              <a:ea typeface="宋体"/>
            </a:endParaRPr>
          </a:p>
        </p:txBody>
      </p:sp>
    </p:spTree>
    <p:extLst>
      <p:ext uri="{BB962C8B-B14F-4D97-AF65-F5344CB8AC3E}">
        <p14:creationId xmlns:p14="http://schemas.microsoft.com/office/powerpoint/2010/main" val="235713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85800"/>
            <a:ext cx="611187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4725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2</a:t>
            </a:fld>
            <a:endParaRPr lang="en-US"/>
          </a:p>
        </p:txBody>
      </p:sp>
    </p:spTree>
    <p:extLst>
      <p:ext uri="{BB962C8B-B14F-4D97-AF65-F5344CB8AC3E}">
        <p14:creationId xmlns:p14="http://schemas.microsoft.com/office/powerpoint/2010/main" val="229107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99830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4</a:t>
            </a:fld>
            <a:endParaRPr lang="en-US"/>
          </a:p>
        </p:txBody>
      </p:sp>
    </p:spTree>
    <p:extLst>
      <p:ext uri="{BB962C8B-B14F-4D97-AF65-F5344CB8AC3E}">
        <p14:creationId xmlns:p14="http://schemas.microsoft.com/office/powerpoint/2010/main" val="77376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5</a:t>
            </a:fld>
            <a:endParaRPr lang="en-US"/>
          </a:p>
        </p:txBody>
      </p:sp>
    </p:spTree>
    <p:extLst>
      <p:ext uri="{BB962C8B-B14F-4D97-AF65-F5344CB8AC3E}">
        <p14:creationId xmlns:p14="http://schemas.microsoft.com/office/powerpoint/2010/main" val="170266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6</a:t>
            </a:fld>
            <a:endParaRPr lang="en-US"/>
          </a:p>
        </p:txBody>
      </p:sp>
    </p:spTree>
    <p:extLst>
      <p:ext uri="{BB962C8B-B14F-4D97-AF65-F5344CB8AC3E}">
        <p14:creationId xmlns:p14="http://schemas.microsoft.com/office/powerpoint/2010/main" val="149889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7863" y="1143000"/>
            <a:ext cx="5502275" cy="3086100"/>
          </a:xfrm>
        </p:spPr>
      </p:sp>
      <p:sp>
        <p:nvSpPr>
          <p:cNvPr id="3" name="备注占位符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smtClean="0"/>
          </a:p>
        </p:txBody>
      </p:sp>
      <p:sp>
        <p:nvSpPr>
          <p:cNvPr id="4" name="灯片编号占位符 3"/>
          <p:cNvSpPr>
            <a:spLocks noGrp="1"/>
          </p:cNvSpPr>
          <p:nvPr>
            <p:ph type="sldNum" sz="quarter" idx="5"/>
          </p:nvPr>
        </p:nvSpPr>
        <p:spPr/>
        <p:txBody>
          <a:bodyPr/>
          <a:lstStyle/>
          <a:p>
            <a:fld id="{B29D1C1F-ABC3-4EC8-A747-9B485D315554}" type="slidenum">
              <a:rPr lang="zh-CN" altLang="en-US" smtClean="0"/>
              <a:t>7</a:t>
            </a:fld>
            <a:endParaRPr lang="zh-CN" altLang="en-US"/>
          </a:p>
        </p:txBody>
      </p:sp>
    </p:spTree>
    <p:extLst>
      <p:ext uri="{BB962C8B-B14F-4D97-AF65-F5344CB8AC3E}">
        <p14:creationId xmlns:p14="http://schemas.microsoft.com/office/powerpoint/2010/main" val="308047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幻灯片图像占位符 1"/>
          <p:cNvSpPr>
            <a:spLocks noGrp="1" noRot="1" noChangeAspect="1" noTextEdit="1"/>
          </p:cNvSpPr>
          <p:nvPr>
            <p:ph type="sldImg"/>
          </p:nvPr>
        </p:nvSpPr>
        <p:spPr bwMode="auto">
          <a:xfrm>
            <a:off x="677863" y="1143000"/>
            <a:ext cx="550227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zh-CN" altLang="en-US" dirty="0" smtClean="0"/>
          </a:p>
        </p:txBody>
      </p:sp>
      <p:sp>
        <p:nvSpPr>
          <p:cNvPr id="158724"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27BF79-B0DF-49B9-8D94-DC863B2169F7}" type="slidenum">
              <a:rPr lang="zh-CN" altLang="en-US">
                <a:solidFill>
                  <a:srgbClr val="000000"/>
                </a:solidFill>
                <a:latin typeface="Calibri" panose="020F0502020204030204" pitchFamily="34" charset="0"/>
                <a:ea typeface="SimSun" panose="02010600030101010101" pitchFamily="2" charset="-122"/>
              </a:rPr>
              <a:pPr/>
              <a:t>8</a:t>
            </a:fld>
            <a:endParaRPr lang="zh-CN" altLang="en-US">
              <a:solidFill>
                <a:srgbClr val="000000"/>
              </a:solidFill>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75111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43000"/>
            <a:ext cx="5502275" cy="3086100"/>
          </a:xfrm>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giảng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bởi</a:t>
            </a:r>
            <a:r>
              <a:rPr lang="en-US" baseline="0" dirty="0" smtClean="0"/>
              <a:t> </a:t>
            </a:r>
            <a:r>
              <a:rPr lang="en-US" baseline="0" dirty="0" err="1" smtClean="0"/>
              <a:t>Vũ</a:t>
            </a:r>
            <a:r>
              <a:rPr lang="en-US" baseline="0" dirty="0" smtClean="0"/>
              <a:t> </a:t>
            </a:r>
            <a:r>
              <a:rPr lang="en-US" baseline="0" dirty="0" err="1" smtClean="0"/>
              <a:t>Hồng</a:t>
            </a:r>
            <a:r>
              <a:rPr lang="en-US" baseline="0" dirty="0" smtClean="0"/>
              <a:t>.</a:t>
            </a:r>
          </a:p>
          <a:p>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t>9</a:t>
            </a:fld>
            <a:endParaRPr lang="en-US"/>
          </a:p>
        </p:txBody>
      </p:sp>
    </p:spTree>
    <p:extLst>
      <p:ext uri="{BB962C8B-B14F-4D97-AF65-F5344CB8AC3E}">
        <p14:creationId xmlns:p14="http://schemas.microsoft.com/office/powerpoint/2010/main" val="31593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AB30-4822-4810-9CE4-E08130D8E0D9}"/>
              </a:ext>
            </a:extLst>
          </p:cNvPr>
          <p:cNvSpPr>
            <a:spLocks noGrp="1"/>
          </p:cNvSpPr>
          <p:nvPr>
            <p:ph type="ctrTitle"/>
          </p:nvPr>
        </p:nvSpPr>
        <p:spPr>
          <a:xfrm>
            <a:off x="1691695" y="1242132"/>
            <a:ext cx="10150079" cy="2642388"/>
          </a:xfrm>
          <a:prstGeom prst="rect">
            <a:avLst/>
          </a:prstGeom>
        </p:spPr>
        <p:txBody>
          <a:bodyPr lIns="97196" tIns="48604" rIns="97196" bIns="48604"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62A6CD2-61AF-48F1-A124-07FA9F12BF20}"/>
              </a:ext>
            </a:extLst>
          </p:cNvPr>
          <p:cNvSpPr>
            <a:spLocks noGrp="1"/>
          </p:cNvSpPr>
          <p:nvPr>
            <p:ph type="subTitle" idx="1"/>
          </p:nvPr>
        </p:nvSpPr>
        <p:spPr>
          <a:xfrm>
            <a:off x="1691695" y="3986468"/>
            <a:ext cx="10150079" cy="1832453"/>
          </a:xfrm>
          <a:prstGeom prst="rect">
            <a:avLst/>
          </a:prstGeom>
        </p:spPr>
        <p:txBody>
          <a:bodyPr lIns="97196" tIns="48604" rIns="97196" bIns="48604"/>
          <a:lstStyle>
            <a:lvl1pPr marL="0" indent="0" algn="ctr">
              <a:buNone/>
              <a:defRPr sz="2700"/>
            </a:lvl1pPr>
            <a:lvl2pPr marL="486007" indent="0" algn="ctr">
              <a:buNone/>
              <a:defRPr sz="2100"/>
            </a:lvl2pPr>
            <a:lvl3pPr marL="972014" indent="0" algn="ctr">
              <a:buNone/>
              <a:defRPr sz="1900"/>
            </a:lvl3pPr>
            <a:lvl4pPr marL="1458019" indent="0" algn="ctr">
              <a:buNone/>
              <a:defRPr sz="1600"/>
            </a:lvl4pPr>
            <a:lvl5pPr marL="1944017" indent="0" algn="ctr">
              <a:buNone/>
              <a:defRPr sz="1600"/>
            </a:lvl5pPr>
            <a:lvl6pPr marL="2430027" indent="0" algn="ctr">
              <a:buNone/>
              <a:defRPr sz="1600"/>
            </a:lvl6pPr>
            <a:lvl7pPr marL="2916031" indent="0" algn="ctr">
              <a:buNone/>
              <a:defRPr sz="1600"/>
            </a:lvl7pPr>
            <a:lvl8pPr marL="3402038" indent="0" algn="ctr">
              <a:buNone/>
              <a:defRPr sz="1600"/>
            </a:lvl8pPr>
            <a:lvl9pPr marL="388804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A46A1-CC30-4CE7-A203-875741250C1F}"/>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5" name="Footer Placeholder 4">
            <a:extLst>
              <a:ext uri="{FF2B5EF4-FFF2-40B4-BE49-F238E27FC236}">
                <a16:creationId xmlns:a16="http://schemas.microsoft.com/office/drawing/2014/main" id="{75EC94D1-AA20-40FC-91DF-48D490D51419}"/>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57E54AA9-C5BA-4989-B711-DE50F6F50A9F}"/>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58501547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CE8E-CF7F-4DBA-BE65-F196363C1B6B}"/>
              </a:ext>
            </a:extLst>
          </p:cNvPr>
          <p:cNvSpPr>
            <a:spLocks noGrp="1"/>
          </p:cNvSpPr>
          <p:nvPr>
            <p:ph type="title"/>
          </p:nvPr>
        </p:nvSpPr>
        <p:spPr>
          <a:xfrm>
            <a:off x="930425" y="385364"/>
            <a:ext cx="11672590" cy="1467017"/>
          </a:xfrm>
          <a:prstGeom prst="rect">
            <a:avLst/>
          </a:prstGeom>
        </p:spPr>
        <p:txBody>
          <a:bodyPr lIns="97196" tIns="48604" rIns="97196" bIns="48604"/>
          <a:lstStyle/>
          <a:p>
            <a:r>
              <a:rPr lang="en-US"/>
              <a:t>Click to edit Master title style</a:t>
            </a:r>
          </a:p>
        </p:txBody>
      </p:sp>
      <p:sp>
        <p:nvSpPr>
          <p:cNvPr id="3" name="Vertical Text Placeholder 2">
            <a:extLst>
              <a:ext uri="{FF2B5EF4-FFF2-40B4-BE49-F238E27FC236}">
                <a16:creationId xmlns:a16="http://schemas.microsoft.com/office/drawing/2014/main" id="{E6F3F695-B048-4CF0-B324-7B04CC0CFFF5}"/>
              </a:ext>
            </a:extLst>
          </p:cNvPr>
          <p:cNvSpPr>
            <a:spLocks noGrp="1"/>
          </p:cNvSpPr>
          <p:nvPr>
            <p:ph type="body" orient="vert" idx="1"/>
          </p:nvPr>
        </p:nvSpPr>
        <p:spPr>
          <a:xfrm>
            <a:off x="930425" y="2020445"/>
            <a:ext cx="11672590" cy="4815682"/>
          </a:xfrm>
          <a:prstGeom prst="rect">
            <a:avLst/>
          </a:prstGeom>
        </p:spPr>
        <p:txBody>
          <a:bodyPr vert="eaVert"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18889-BA45-4B67-8AB4-4C78520B6D6E}"/>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5" name="Footer Placeholder 4">
            <a:extLst>
              <a:ext uri="{FF2B5EF4-FFF2-40B4-BE49-F238E27FC236}">
                <a16:creationId xmlns:a16="http://schemas.microsoft.com/office/drawing/2014/main" id="{DA19368F-7D28-4288-871F-7F433EB4E24B}"/>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973C8175-8437-4955-85AE-5832E2097A89}"/>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36118941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ABFBA-0372-43FB-8256-380C8121804A}"/>
              </a:ext>
            </a:extLst>
          </p:cNvPr>
          <p:cNvSpPr>
            <a:spLocks noGrp="1"/>
          </p:cNvSpPr>
          <p:nvPr>
            <p:ph type="title" orient="vert"/>
          </p:nvPr>
        </p:nvSpPr>
        <p:spPr>
          <a:xfrm>
            <a:off x="9684880" y="404099"/>
            <a:ext cx="2918148" cy="6432038"/>
          </a:xfrm>
          <a:prstGeom prst="rect">
            <a:avLst/>
          </a:prstGeom>
        </p:spPr>
        <p:txBody>
          <a:bodyPr vert="eaVert" lIns="97196" tIns="48604" rIns="97196" bIns="48604"/>
          <a:lstStyle/>
          <a:p>
            <a:r>
              <a:rPr lang="en-US"/>
              <a:t>Click to edit Master title style</a:t>
            </a:r>
          </a:p>
        </p:txBody>
      </p:sp>
      <p:sp>
        <p:nvSpPr>
          <p:cNvPr id="3" name="Vertical Text Placeholder 2">
            <a:extLst>
              <a:ext uri="{FF2B5EF4-FFF2-40B4-BE49-F238E27FC236}">
                <a16:creationId xmlns:a16="http://schemas.microsoft.com/office/drawing/2014/main" id="{E7C1EA19-A12C-4C06-B1A0-CC7064F315DD}"/>
              </a:ext>
            </a:extLst>
          </p:cNvPr>
          <p:cNvSpPr>
            <a:spLocks noGrp="1"/>
          </p:cNvSpPr>
          <p:nvPr>
            <p:ph type="body" orient="vert" idx="1"/>
          </p:nvPr>
        </p:nvSpPr>
        <p:spPr>
          <a:xfrm>
            <a:off x="930477" y="404099"/>
            <a:ext cx="8585275" cy="6432038"/>
          </a:xfrm>
          <a:prstGeom prst="rect">
            <a:avLst/>
          </a:prstGeom>
        </p:spPr>
        <p:txBody>
          <a:bodyPr vert="eaVert"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2FA2C-87D9-4ECF-A8A7-EF2042A49AB8}"/>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5" name="Footer Placeholder 4">
            <a:extLst>
              <a:ext uri="{FF2B5EF4-FFF2-40B4-BE49-F238E27FC236}">
                <a16:creationId xmlns:a16="http://schemas.microsoft.com/office/drawing/2014/main" id="{8E232BCA-4A51-4842-8715-493F67EC3CBC}"/>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06D33D62-6FE4-4972-99F2-7D845F5F3B85}"/>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113528096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25602" y="664261"/>
            <a:ext cx="9424565" cy="6036454"/>
          </a:xfrm>
          <a:prstGeom prst="rect">
            <a:avLst/>
          </a:prstGeom>
        </p:spPr>
        <p:txBody>
          <a:bodyPr spcFirstLastPara="1" wrap="square" lIns="97184" tIns="97184" rIns="97184" bIns="97184" anchor="ctr" anchorCtr="0">
            <a:noAutofit/>
          </a:bodyPr>
          <a:lstStyle>
            <a:lvl1pPr lvl="0">
              <a:spcBef>
                <a:spcPts val="0"/>
              </a:spcBef>
              <a:spcAft>
                <a:spcPts val="0"/>
              </a:spcAft>
              <a:buSzPts val="4800"/>
              <a:buNone/>
              <a:defRPr sz="6800"/>
            </a:lvl1pPr>
            <a:lvl2pPr lvl="1">
              <a:spcBef>
                <a:spcPts val="0"/>
              </a:spcBef>
              <a:spcAft>
                <a:spcPts val="0"/>
              </a:spcAft>
              <a:buSzPts val="4800"/>
              <a:buNone/>
              <a:defRPr sz="6800"/>
            </a:lvl2pPr>
            <a:lvl3pPr lvl="2">
              <a:spcBef>
                <a:spcPts val="0"/>
              </a:spcBef>
              <a:spcAft>
                <a:spcPts val="0"/>
              </a:spcAft>
              <a:buSzPts val="4800"/>
              <a:buNone/>
              <a:defRPr sz="6800"/>
            </a:lvl3pPr>
            <a:lvl4pPr lvl="3">
              <a:spcBef>
                <a:spcPts val="0"/>
              </a:spcBef>
              <a:spcAft>
                <a:spcPts val="0"/>
              </a:spcAft>
              <a:buSzPts val="4800"/>
              <a:buNone/>
              <a:defRPr sz="6800"/>
            </a:lvl4pPr>
            <a:lvl5pPr lvl="4">
              <a:spcBef>
                <a:spcPts val="0"/>
              </a:spcBef>
              <a:spcAft>
                <a:spcPts val="0"/>
              </a:spcAft>
              <a:buSzPts val="4800"/>
              <a:buNone/>
              <a:defRPr sz="6800"/>
            </a:lvl5pPr>
            <a:lvl6pPr lvl="5">
              <a:spcBef>
                <a:spcPts val="0"/>
              </a:spcBef>
              <a:spcAft>
                <a:spcPts val="0"/>
              </a:spcAft>
              <a:buSzPts val="4800"/>
              <a:buNone/>
              <a:defRPr sz="6800"/>
            </a:lvl6pPr>
            <a:lvl7pPr lvl="6">
              <a:spcBef>
                <a:spcPts val="0"/>
              </a:spcBef>
              <a:spcAft>
                <a:spcPts val="0"/>
              </a:spcAft>
              <a:buSzPts val="4800"/>
              <a:buNone/>
              <a:defRPr sz="6800"/>
            </a:lvl7pPr>
            <a:lvl8pPr lvl="7">
              <a:spcBef>
                <a:spcPts val="0"/>
              </a:spcBef>
              <a:spcAft>
                <a:spcPts val="0"/>
              </a:spcAft>
              <a:buSzPts val="4800"/>
              <a:buNone/>
              <a:defRPr sz="6800"/>
            </a:lvl8pPr>
            <a:lvl9pPr lvl="8">
              <a:spcBef>
                <a:spcPts val="0"/>
              </a:spcBef>
              <a:spcAft>
                <a:spcPts val="0"/>
              </a:spcAft>
              <a:buSzPts val="4800"/>
              <a:buNone/>
              <a:defRPr sz="6800"/>
            </a:lvl9pPr>
          </a:lstStyle>
          <a:p>
            <a:endParaRPr/>
          </a:p>
        </p:txBody>
      </p:sp>
      <p:sp>
        <p:nvSpPr>
          <p:cNvPr id="34" name="Google Shape;34;p8"/>
          <p:cNvSpPr txBox="1">
            <a:spLocks noGrp="1"/>
          </p:cNvSpPr>
          <p:nvPr>
            <p:ph type="sldNum" idx="12"/>
          </p:nvPr>
        </p:nvSpPr>
        <p:spPr>
          <a:xfrm>
            <a:off x="12539534" y="6881142"/>
            <a:ext cx="812095" cy="580803"/>
          </a:xfrm>
          <a:prstGeom prst="rect">
            <a:avLst/>
          </a:prstGeom>
        </p:spPr>
        <p:txBody>
          <a:bodyPr spcFirstLastPara="1" wrap="square" lIns="97184" tIns="97184" rIns="97184" bIns="971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0212201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139969124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376382673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177162643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316504385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92359" y="6976124"/>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48594"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186665992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407897331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198927781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018C-8943-4144-AF31-46801E2C82AC}"/>
              </a:ext>
            </a:extLst>
          </p:cNvPr>
          <p:cNvSpPr>
            <a:spLocks noGrp="1"/>
          </p:cNvSpPr>
          <p:nvPr>
            <p:ph type="title"/>
          </p:nvPr>
        </p:nvSpPr>
        <p:spPr>
          <a:xfrm>
            <a:off x="930425" y="38536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F3EB821C-5F1D-4D5D-9C93-58BA4059FEA1}"/>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2F691-4147-4067-8091-5A75C2FDDE9E}"/>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5" name="Footer Placeholder 4">
            <a:extLst>
              <a:ext uri="{FF2B5EF4-FFF2-40B4-BE49-F238E27FC236}">
                <a16:creationId xmlns:a16="http://schemas.microsoft.com/office/drawing/2014/main" id="{0A13CEE6-0091-4B97-B2A3-2EACD5377456}"/>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38E7FBDB-A13D-45F7-9E93-FF2014FDFD0A}"/>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08376255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297528628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388131760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7196" tIns="48604" rIns="97196" bIns="48604"/>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7196" tIns="48604" rIns="97196" bIns="48604"/>
          <a:lstStyle/>
          <a:p>
            <a:endParaRPr lang="en-US"/>
          </a:p>
        </p:txBody>
      </p:sp>
    </p:spTree>
    <p:extLst>
      <p:ext uri="{BB962C8B-B14F-4D97-AF65-F5344CB8AC3E}">
        <p14:creationId xmlns:p14="http://schemas.microsoft.com/office/powerpoint/2010/main" val="3106291981"/>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2E531-933D-41FD-839F-7258A04E8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 y="10"/>
            <a:ext cx="13533437" cy="7589838"/>
          </a:xfrm>
          <a:prstGeom prst="rect">
            <a:avLst/>
          </a:prstGeom>
        </p:spPr>
      </p:pic>
    </p:spTree>
    <p:extLst>
      <p:ext uri="{BB962C8B-B14F-4D97-AF65-F5344CB8AC3E}">
        <p14:creationId xmlns:p14="http://schemas.microsoft.com/office/powerpoint/2010/main" val="68820370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22772082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37060921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220446786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213412953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130" tIns="45563" rIns="91130" bIns="45563"/>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130" tIns="45563" rIns="91130" bIns="4556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130" tIns="45563" rIns="91130" bIns="45563"/>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130" tIns="45563" rIns="91130" bIns="45563"/>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130" tIns="45563" rIns="91130" bIns="45563"/>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130" tIns="45563" rIns="91130" bIns="45563"/>
          <a:lstStyle/>
          <a:p>
            <a:endParaRPr lang="en-US"/>
          </a:p>
        </p:txBody>
      </p:sp>
    </p:spTree>
    <p:extLst>
      <p:ext uri="{BB962C8B-B14F-4D97-AF65-F5344CB8AC3E}">
        <p14:creationId xmlns:p14="http://schemas.microsoft.com/office/powerpoint/2010/main" val="42874823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18962784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A538-13DC-4B1B-A673-1BAD8A8EA4F9}"/>
              </a:ext>
            </a:extLst>
          </p:cNvPr>
          <p:cNvSpPr>
            <a:spLocks noGrp="1"/>
          </p:cNvSpPr>
          <p:nvPr>
            <p:ph type="title"/>
          </p:nvPr>
        </p:nvSpPr>
        <p:spPr>
          <a:xfrm>
            <a:off x="923376" y="1892202"/>
            <a:ext cx="11672590" cy="3157162"/>
          </a:xfrm>
          <a:prstGeom prst="rect">
            <a:avLst/>
          </a:prstGeom>
        </p:spPr>
        <p:txBody>
          <a:bodyPr lIns="97196" tIns="48604" rIns="97196" bIns="48604"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0A83EF61-E106-490B-8C82-1E02264233C0}"/>
              </a:ext>
            </a:extLst>
          </p:cNvPr>
          <p:cNvSpPr>
            <a:spLocks noGrp="1"/>
          </p:cNvSpPr>
          <p:nvPr>
            <p:ph type="body" idx="1"/>
          </p:nvPr>
        </p:nvSpPr>
        <p:spPr>
          <a:xfrm>
            <a:off x="923376" y="5079242"/>
            <a:ext cx="11672590" cy="1660278"/>
          </a:xfrm>
          <a:prstGeom prst="rect">
            <a:avLst/>
          </a:prstGeom>
        </p:spPr>
        <p:txBody>
          <a:bodyPr lIns="97196" tIns="48604" rIns="97196" bIns="48604"/>
          <a:lstStyle>
            <a:lvl1pPr marL="0" indent="0">
              <a:buNone/>
              <a:defRPr sz="2700">
                <a:solidFill>
                  <a:schemeClr val="tx1">
                    <a:tint val="75000"/>
                  </a:schemeClr>
                </a:solidFill>
              </a:defRPr>
            </a:lvl1pPr>
            <a:lvl2pPr marL="486007" indent="0">
              <a:buNone/>
              <a:defRPr sz="2100">
                <a:solidFill>
                  <a:schemeClr val="tx1">
                    <a:tint val="75000"/>
                  </a:schemeClr>
                </a:solidFill>
              </a:defRPr>
            </a:lvl2pPr>
            <a:lvl3pPr marL="972014" indent="0">
              <a:buNone/>
              <a:defRPr sz="1900">
                <a:solidFill>
                  <a:schemeClr val="tx1">
                    <a:tint val="75000"/>
                  </a:schemeClr>
                </a:solidFill>
              </a:defRPr>
            </a:lvl3pPr>
            <a:lvl4pPr marL="1458019" indent="0">
              <a:buNone/>
              <a:defRPr sz="1600">
                <a:solidFill>
                  <a:schemeClr val="tx1">
                    <a:tint val="75000"/>
                  </a:schemeClr>
                </a:solidFill>
              </a:defRPr>
            </a:lvl4pPr>
            <a:lvl5pPr marL="1944017" indent="0">
              <a:buNone/>
              <a:defRPr sz="1600">
                <a:solidFill>
                  <a:schemeClr val="tx1">
                    <a:tint val="75000"/>
                  </a:schemeClr>
                </a:solidFill>
              </a:defRPr>
            </a:lvl5pPr>
            <a:lvl6pPr marL="2430027" indent="0">
              <a:buNone/>
              <a:defRPr sz="1600">
                <a:solidFill>
                  <a:schemeClr val="tx1">
                    <a:tint val="75000"/>
                  </a:schemeClr>
                </a:solidFill>
              </a:defRPr>
            </a:lvl6pPr>
            <a:lvl7pPr marL="2916031" indent="0">
              <a:buNone/>
              <a:defRPr sz="1600">
                <a:solidFill>
                  <a:schemeClr val="tx1">
                    <a:tint val="75000"/>
                  </a:schemeClr>
                </a:solidFill>
              </a:defRPr>
            </a:lvl7pPr>
            <a:lvl8pPr marL="3402038" indent="0">
              <a:buNone/>
              <a:defRPr sz="1600">
                <a:solidFill>
                  <a:schemeClr val="tx1">
                    <a:tint val="75000"/>
                  </a:schemeClr>
                </a:solidFill>
              </a:defRPr>
            </a:lvl8pPr>
            <a:lvl9pPr marL="388804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F44F2-4265-4159-9A67-CBD48898C249}"/>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5" name="Footer Placeholder 4">
            <a:extLst>
              <a:ext uri="{FF2B5EF4-FFF2-40B4-BE49-F238E27FC236}">
                <a16:creationId xmlns:a16="http://schemas.microsoft.com/office/drawing/2014/main" id="{AAE7979D-0B56-49FF-A61B-19874332C254}"/>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6" name="Slide Number Placeholder 5">
            <a:extLst>
              <a:ext uri="{FF2B5EF4-FFF2-40B4-BE49-F238E27FC236}">
                <a16:creationId xmlns:a16="http://schemas.microsoft.com/office/drawing/2014/main" id="{09BD9A3B-58D2-4F86-8EE8-19CFB73E623D}"/>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881934732"/>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3540195284"/>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48966575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85740482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6"/>
            <a:ext cx="11672590" cy="1467019"/>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8"/>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8"/>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8"/>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66021425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2"/>
          <a:stretch>
            <a:fillRect/>
          </a:stretch>
        </p:blipFill>
        <p:spPr>
          <a:xfrm>
            <a:off x="-2578044" y="-925890"/>
            <a:ext cx="14779288" cy="1746367"/>
          </a:xfrm>
          <a:prstGeom prst="rect">
            <a:avLst/>
          </a:prstGeom>
          <a:noFill/>
          <a:ln w="9525">
            <a:noFill/>
          </a:ln>
        </p:spPr>
      </p:pic>
      <p:pic>
        <p:nvPicPr>
          <p:cNvPr id="8195" name="图片 12"/>
          <p:cNvPicPr>
            <a:picLocks noChangeAspect="1"/>
          </p:cNvPicPr>
          <p:nvPr userDrawn="1"/>
        </p:nvPicPr>
        <p:blipFill>
          <a:blip r:embed="rId3"/>
          <a:stretch>
            <a:fillRect/>
          </a:stretch>
        </p:blipFill>
        <p:spPr>
          <a:xfrm>
            <a:off x="10869047" y="6663959"/>
            <a:ext cx="2664396" cy="1061173"/>
          </a:xfrm>
          <a:prstGeom prst="rect">
            <a:avLst/>
          </a:prstGeom>
          <a:noFill/>
          <a:ln w="9525">
            <a:noFill/>
          </a:ln>
        </p:spPr>
      </p:pic>
    </p:spTree>
    <p:extLst>
      <p:ext uri="{BB962C8B-B14F-4D97-AF65-F5344CB8AC3E}">
        <p14:creationId xmlns:p14="http://schemas.microsoft.com/office/powerpoint/2010/main" val="6851549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323245709"/>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56083212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2440506047"/>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13385075"/>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094"/>
            <a:ext cx="11672590" cy="1467017"/>
          </a:xfrm>
          <a:prstGeom prst="rect">
            <a:avLst/>
          </a:prstGeom>
        </p:spPr>
        <p:txBody>
          <a:bodyPr lIns="91394" tIns="45696" rIns="91394" bIns="45696"/>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20445"/>
            <a:ext cx="11672590" cy="4815682"/>
          </a:xfrm>
          <a:prstGeom prst="rect">
            <a:avLst/>
          </a:prstGeom>
        </p:spPr>
        <p:txBody>
          <a:bodyPr lIns="91394" tIns="45696" rIns="91394"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5" y="7034683"/>
            <a:ext cx="3045024" cy="404089"/>
          </a:xfrm>
          <a:prstGeom prst="rect">
            <a:avLst/>
          </a:prstGeom>
        </p:spPr>
        <p:txBody>
          <a:bodyPr lIns="91394" tIns="45696" rIns="91394" bIns="45696"/>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67" y="7034683"/>
            <a:ext cx="4567535" cy="404089"/>
          </a:xfrm>
          <a:prstGeom prst="rect">
            <a:avLst/>
          </a:prstGeom>
        </p:spPr>
        <p:txBody>
          <a:bodyPr lIns="91394" tIns="45696" rIns="91394" bIns="45696"/>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1" y="7034683"/>
            <a:ext cx="3045024" cy="404089"/>
          </a:xfrm>
          <a:prstGeom prst="rect">
            <a:avLst/>
          </a:prstGeom>
        </p:spPr>
        <p:txBody>
          <a:bodyPr lIns="91394" tIns="45696" rIns="91394" bIns="45696"/>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40" y="4706764"/>
            <a:ext cx="1015006" cy="1011978"/>
          </a:xfrm>
          <a:prstGeom prst="rect">
            <a:avLst/>
          </a:prstGeom>
        </p:spPr>
        <p:txBody>
          <a:bodyPr lIns="91394" tIns="45696" rIns="91394" bIns="45696"/>
          <a:lstStyle/>
          <a:p>
            <a:endParaRPr lang="en-US"/>
          </a:p>
        </p:txBody>
      </p:sp>
    </p:spTree>
    <p:extLst>
      <p:ext uri="{BB962C8B-B14F-4D97-AF65-F5344CB8AC3E}">
        <p14:creationId xmlns:p14="http://schemas.microsoft.com/office/powerpoint/2010/main" val="36674399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0297-00DF-4407-A192-CFE8F8937929}"/>
              </a:ext>
            </a:extLst>
          </p:cNvPr>
          <p:cNvSpPr>
            <a:spLocks noGrp="1"/>
          </p:cNvSpPr>
          <p:nvPr>
            <p:ph type="title"/>
          </p:nvPr>
        </p:nvSpPr>
        <p:spPr>
          <a:xfrm>
            <a:off x="930425" y="385364"/>
            <a:ext cx="11672590" cy="1467017"/>
          </a:xfrm>
          <a:prstGeom prst="rect">
            <a:avLst/>
          </a:prstGeom>
        </p:spPr>
        <p:txBody>
          <a:bodyPr lIns="97196" tIns="48604" rIns="97196" bIns="48604"/>
          <a:lstStyle/>
          <a:p>
            <a:r>
              <a:rPr lang="en-US"/>
              <a:t>Click to edit Master title style</a:t>
            </a:r>
          </a:p>
        </p:txBody>
      </p:sp>
      <p:sp>
        <p:nvSpPr>
          <p:cNvPr id="3" name="Content Placeholder 2">
            <a:extLst>
              <a:ext uri="{FF2B5EF4-FFF2-40B4-BE49-F238E27FC236}">
                <a16:creationId xmlns:a16="http://schemas.microsoft.com/office/drawing/2014/main" id="{EA48910A-7DC9-45ED-AA9F-D95404EBF1EC}"/>
              </a:ext>
            </a:extLst>
          </p:cNvPr>
          <p:cNvSpPr>
            <a:spLocks noGrp="1"/>
          </p:cNvSpPr>
          <p:nvPr>
            <p:ph sz="half" idx="1"/>
          </p:nvPr>
        </p:nvSpPr>
        <p:spPr>
          <a:xfrm>
            <a:off x="930425" y="2020445"/>
            <a:ext cx="5751711"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0E4A2A-ECB1-4071-A8B3-D027E01720AE}"/>
              </a:ext>
            </a:extLst>
          </p:cNvPr>
          <p:cNvSpPr>
            <a:spLocks noGrp="1"/>
          </p:cNvSpPr>
          <p:nvPr>
            <p:ph sz="half" idx="2"/>
          </p:nvPr>
        </p:nvSpPr>
        <p:spPr>
          <a:xfrm>
            <a:off x="6851303" y="2020445"/>
            <a:ext cx="5751711" cy="4815682"/>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8BA32-CD1B-455F-87C9-6B09B0660C87}"/>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6" name="Footer Placeholder 5">
            <a:extLst>
              <a:ext uri="{FF2B5EF4-FFF2-40B4-BE49-F238E27FC236}">
                <a16:creationId xmlns:a16="http://schemas.microsoft.com/office/drawing/2014/main" id="{6FF19B83-BDC8-491C-9BD3-7542D6092D81}"/>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7" name="Slide Number Placeholder 6">
            <a:extLst>
              <a:ext uri="{FF2B5EF4-FFF2-40B4-BE49-F238E27FC236}">
                <a16:creationId xmlns:a16="http://schemas.microsoft.com/office/drawing/2014/main" id="{638D8928-0E14-437F-BD67-2130D1DCE527}"/>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1306207631"/>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49999"/>
      </p:ext>
    </p:extLst>
  </p:cSld>
  <p:clrMapOvr>
    <a:masterClrMapping/>
  </p:clrMapOvr>
  <p:transition spd="slow"/>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630721332"/>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2238534903"/>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882028198"/>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2095608131"/>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64154" y="7145927"/>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65648344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462141914"/>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565586519"/>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717661900"/>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11216288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B2C1-5FD8-4CF9-A365-0EA6713FA442}"/>
              </a:ext>
            </a:extLst>
          </p:cNvPr>
          <p:cNvSpPr>
            <a:spLocks noGrp="1"/>
          </p:cNvSpPr>
          <p:nvPr>
            <p:ph type="title"/>
          </p:nvPr>
        </p:nvSpPr>
        <p:spPr>
          <a:xfrm>
            <a:off x="932187" y="404094"/>
            <a:ext cx="11672590" cy="1467017"/>
          </a:xfrm>
          <a:prstGeom prst="rect">
            <a:avLst/>
          </a:prstGeom>
        </p:spPr>
        <p:txBody>
          <a:bodyPr lIns="97196" tIns="48604" rIns="97196" bIns="48604"/>
          <a:lstStyle/>
          <a:p>
            <a:r>
              <a:rPr lang="en-US"/>
              <a:t>Click to edit Master title style</a:t>
            </a:r>
          </a:p>
        </p:txBody>
      </p:sp>
      <p:sp>
        <p:nvSpPr>
          <p:cNvPr id="3" name="Text Placeholder 2">
            <a:extLst>
              <a:ext uri="{FF2B5EF4-FFF2-40B4-BE49-F238E27FC236}">
                <a16:creationId xmlns:a16="http://schemas.microsoft.com/office/drawing/2014/main" id="{47BF44BD-5D8C-45C8-937B-1A3F9670D2CD}"/>
              </a:ext>
            </a:extLst>
          </p:cNvPr>
          <p:cNvSpPr>
            <a:spLocks noGrp="1"/>
          </p:cNvSpPr>
          <p:nvPr>
            <p:ph type="body" idx="1"/>
          </p:nvPr>
        </p:nvSpPr>
        <p:spPr>
          <a:xfrm>
            <a:off x="932189" y="1860565"/>
            <a:ext cx="5725278" cy="911834"/>
          </a:xfrm>
          <a:prstGeom prst="rect">
            <a:avLst/>
          </a:prstGeom>
        </p:spPr>
        <p:txBody>
          <a:bodyPr lIns="97196" tIns="48604" rIns="97196" bIns="48604" anchor="b"/>
          <a:lstStyle>
            <a:lvl1pPr marL="0" indent="0">
              <a:buNone/>
              <a:defRPr sz="2700" b="1"/>
            </a:lvl1pPr>
            <a:lvl2pPr marL="486007" indent="0">
              <a:buNone/>
              <a:defRPr sz="2100" b="1"/>
            </a:lvl2pPr>
            <a:lvl3pPr marL="972014" indent="0">
              <a:buNone/>
              <a:defRPr sz="1900" b="1"/>
            </a:lvl3pPr>
            <a:lvl4pPr marL="1458019" indent="0">
              <a:buNone/>
              <a:defRPr sz="1600" b="1"/>
            </a:lvl4pPr>
            <a:lvl5pPr marL="1944017" indent="0">
              <a:buNone/>
              <a:defRPr sz="1600" b="1"/>
            </a:lvl5pPr>
            <a:lvl6pPr marL="2430027" indent="0">
              <a:buNone/>
              <a:defRPr sz="1600" b="1"/>
            </a:lvl6pPr>
            <a:lvl7pPr marL="2916031" indent="0">
              <a:buNone/>
              <a:defRPr sz="1600" b="1"/>
            </a:lvl7pPr>
            <a:lvl8pPr marL="3402038" indent="0">
              <a:buNone/>
              <a:defRPr sz="1600" b="1"/>
            </a:lvl8pPr>
            <a:lvl9pPr marL="388804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564EA-74A6-42BC-93CF-21136AA47058}"/>
              </a:ext>
            </a:extLst>
          </p:cNvPr>
          <p:cNvSpPr>
            <a:spLocks noGrp="1"/>
          </p:cNvSpPr>
          <p:nvPr>
            <p:ph sz="half" idx="2"/>
          </p:nvPr>
        </p:nvSpPr>
        <p:spPr>
          <a:xfrm>
            <a:off x="932189" y="2772405"/>
            <a:ext cx="5725278" cy="4077780"/>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A5BDE-53A9-462B-AB3E-5CF6EA441922}"/>
              </a:ext>
            </a:extLst>
          </p:cNvPr>
          <p:cNvSpPr>
            <a:spLocks noGrp="1"/>
          </p:cNvSpPr>
          <p:nvPr>
            <p:ph type="body" sz="quarter" idx="3"/>
          </p:nvPr>
        </p:nvSpPr>
        <p:spPr>
          <a:xfrm>
            <a:off x="6851316" y="1860565"/>
            <a:ext cx="5753475" cy="911834"/>
          </a:xfrm>
          <a:prstGeom prst="rect">
            <a:avLst/>
          </a:prstGeom>
        </p:spPr>
        <p:txBody>
          <a:bodyPr lIns="97196" tIns="48604" rIns="97196" bIns="48604" anchor="b"/>
          <a:lstStyle>
            <a:lvl1pPr marL="0" indent="0">
              <a:buNone/>
              <a:defRPr sz="2700" b="1"/>
            </a:lvl1pPr>
            <a:lvl2pPr marL="486007" indent="0">
              <a:buNone/>
              <a:defRPr sz="2100" b="1"/>
            </a:lvl2pPr>
            <a:lvl3pPr marL="972014" indent="0">
              <a:buNone/>
              <a:defRPr sz="1900" b="1"/>
            </a:lvl3pPr>
            <a:lvl4pPr marL="1458019" indent="0">
              <a:buNone/>
              <a:defRPr sz="1600" b="1"/>
            </a:lvl4pPr>
            <a:lvl5pPr marL="1944017" indent="0">
              <a:buNone/>
              <a:defRPr sz="1600" b="1"/>
            </a:lvl5pPr>
            <a:lvl6pPr marL="2430027" indent="0">
              <a:buNone/>
              <a:defRPr sz="1600" b="1"/>
            </a:lvl6pPr>
            <a:lvl7pPr marL="2916031" indent="0">
              <a:buNone/>
              <a:defRPr sz="1600" b="1"/>
            </a:lvl7pPr>
            <a:lvl8pPr marL="3402038" indent="0">
              <a:buNone/>
              <a:defRPr sz="1600" b="1"/>
            </a:lvl8pPr>
            <a:lvl9pPr marL="388804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1B068-017E-4495-8E6D-A7D34494F328}"/>
              </a:ext>
            </a:extLst>
          </p:cNvPr>
          <p:cNvSpPr>
            <a:spLocks noGrp="1"/>
          </p:cNvSpPr>
          <p:nvPr>
            <p:ph sz="quarter" idx="4"/>
          </p:nvPr>
        </p:nvSpPr>
        <p:spPr>
          <a:xfrm>
            <a:off x="6851316" y="2772405"/>
            <a:ext cx="5753475" cy="4077780"/>
          </a:xfrm>
          <a:prstGeom prst="rect">
            <a:avLst/>
          </a:prstGeom>
        </p:spPr>
        <p:txBody>
          <a:bodyPr lIns="97196" tIns="48604" rIns="97196" bIns="486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45E42-2886-42A2-9DE1-0C21490B3FC0}"/>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8" name="Footer Placeholder 7">
            <a:extLst>
              <a:ext uri="{FF2B5EF4-FFF2-40B4-BE49-F238E27FC236}">
                <a16:creationId xmlns:a16="http://schemas.microsoft.com/office/drawing/2014/main" id="{988995A9-6437-4890-A073-34B1B4454B96}"/>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9" name="Slide Number Placeholder 8">
            <a:extLst>
              <a:ext uri="{FF2B5EF4-FFF2-40B4-BE49-F238E27FC236}">
                <a16:creationId xmlns:a16="http://schemas.microsoft.com/office/drawing/2014/main" id="{611D5B07-E95C-44A5-8EA3-377BC1E66402}"/>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1560565074"/>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962760297"/>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4240566614"/>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40894669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279661864"/>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882921589"/>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282212589"/>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3650688733"/>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466968320"/>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2320361176"/>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118800367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7D37-FA39-40D2-9B02-60B4DAFCB7C7}"/>
              </a:ext>
            </a:extLst>
          </p:cNvPr>
          <p:cNvSpPr>
            <a:spLocks noGrp="1"/>
          </p:cNvSpPr>
          <p:nvPr>
            <p:ph type="title"/>
          </p:nvPr>
        </p:nvSpPr>
        <p:spPr>
          <a:xfrm>
            <a:off x="930425" y="385364"/>
            <a:ext cx="11672590" cy="1467017"/>
          </a:xfrm>
          <a:prstGeom prst="rect">
            <a:avLst/>
          </a:prstGeom>
        </p:spPr>
        <p:txBody>
          <a:bodyPr lIns="97196" tIns="48604" rIns="97196" bIns="48604"/>
          <a:lstStyle/>
          <a:p>
            <a:r>
              <a:rPr lang="en-US"/>
              <a:t>Click to edit Master title style</a:t>
            </a:r>
          </a:p>
        </p:txBody>
      </p:sp>
      <p:sp>
        <p:nvSpPr>
          <p:cNvPr id="3" name="Date Placeholder 2">
            <a:extLst>
              <a:ext uri="{FF2B5EF4-FFF2-40B4-BE49-F238E27FC236}">
                <a16:creationId xmlns:a16="http://schemas.microsoft.com/office/drawing/2014/main" id="{E335BBA7-A64C-4FA9-9F7C-0112DE1580D1}"/>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4" name="Footer Placeholder 3">
            <a:extLst>
              <a:ext uri="{FF2B5EF4-FFF2-40B4-BE49-F238E27FC236}">
                <a16:creationId xmlns:a16="http://schemas.microsoft.com/office/drawing/2014/main" id="{6B27E15B-28CC-4272-A030-B6A307B469A1}"/>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5" name="Slide Number Placeholder 4">
            <a:extLst>
              <a:ext uri="{FF2B5EF4-FFF2-40B4-BE49-F238E27FC236}">
                <a16:creationId xmlns:a16="http://schemas.microsoft.com/office/drawing/2014/main" id="{CE431BCA-3F24-420E-85C4-8D5F354098F2}"/>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61270652"/>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4" y="404089"/>
            <a:ext cx="11672590" cy="14670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4" y="2020443"/>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4" y="7034656"/>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2" y="7034656"/>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0" y="7034656"/>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8" y="4706754"/>
            <a:ext cx="1015008" cy="1011978"/>
          </a:xfrm>
          <a:prstGeom prst="rect">
            <a:avLst/>
          </a:prstGeom>
        </p:spPr>
        <p:txBody>
          <a:bodyPr/>
          <a:lstStyle/>
          <a:p>
            <a:endParaRPr lang="en-US"/>
          </a:p>
        </p:txBody>
      </p:sp>
    </p:spTree>
    <p:extLst>
      <p:ext uri="{BB962C8B-B14F-4D97-AF65-F5344CB8AC3E}">
        <p14:creationId xmlns:p14="http://schemas.microsoft.com/office/powerpoint/2010/main" val="2178977323"/>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78297" y="-925052"/>
            <a:ext cx="14779517" cy="1744796"/>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9003" y="6663838"/>
            <a:ext cx="2664437" cy="1061855"/>
          </a:xfrm>
          <a:prstGeom prst="rect">
            <a:avLst/>
          </a:prstGeom>
        </p:spPr>
      </p:pic>
    </p:spTree>
    <p:extLst>
      <p:ext uri="{BB962C8B-B14F-4D97-AF65-F5344CB8AC3E}">
        <p14:creationId xmlns:p14="http://schemas.microsoft.com/office/powerpoint/2010/main" val="3026918491"/>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587" y="-329"/>
            <a:ext cx="13534611" cy="7590495"/>
          </a:xfrm>
          <a:prstGeom prst="rect">
            <a:avLst/>
          </a:prstGeom>
        </p:spPr>
      </p:pic>
      <p:pic>
        <p:nvPicPr>
          <p:cNvPr id="7" name="图片 6"/>
          <p:cNvPicPr>
            <a:picLocks noChangeAspect="1"/>
          </p:cNvPicPr>
          <p:nvPr userDrawn="1"/>
        </p:nvPicPr>
        <p:blipFill>
          <a:blip r:embed="rId3"/>
          <a:stretch>
            <a:fillRect/>
          </a:stretch>
        </p:blipFill>
        <p:spPr>
          <a:xfrm>
            <a:off x="-17" y="-329"/>
            <a:ext cx="13392498" cy="7590495"/>
          </a:xfrm>
          <a:prstGeom prst="rect">
            <a:avLst/>
          </a:prstGeom>
        </p:spPr>
      </p:pic>
      <p:pic>
        <p:nvPicPr>
          <p:cNvPr id="8" name="图片 7"/>
          <p:cNvPicPr>
            <a:picLocks noChangeAspect="1"/>
          </p:cNvPicPr>
          <p:nvPr userDrawn="1"/>
        </p:nvPicPr>
        <p:blipFill>
          <a:blip r:embed="rId4"/>
          <a:stretch>
            <a:fillRect/>
          </a:stretch>
        </p:blipFill>
        <p:spPr>
          <a:xfrm>
            <a:off x="214508" y="114215"/>
            <a:ext cx="13297755" cy="7489290"/>
          </a:xfrm>
          <a:prstGeom prst="rect">
            <a:avLst/>
          </a:prstGeom>
        </p:spPr>
      </p:pic>
      <p:pic>
        <p:nvPicPr>
          <p:cNvPr id="9" name="图片 8"/>
          <p:cNvPicPr>
            <a:picLocks noChangeAspect="1"/>
          </p:cNvPicPr>
          <p:nvPr userDrawn="1"/>
        </p:nvPicPr>
        <p:blipFill>
          <a:blip r:embed="rId5"/>
          <a:stretch>
            <a:fillRect/>
          </a:stretch>
        </p:blipFill>
        <p:spPr>
          <a:xfrm>
            <a:off x="-129164" y="7192106"/>
            <a:ext cx="13791769" cy="620734"/>
          </a:xfrm>
          <a:prstGeom prst="rect">
            <a:avLst/>
          </a:prstGeom>
        </p:spPr>
      </p:pic>
      <p:pic>
        <p:nvPicPr>
          <p:cNvPr id="10" name="图片 9"/>
          <p:cNvPicPr>
            <a:picLocks noChangeAspect="1"/>
          </p:cNvPicPr>
          <p:nvPr userDrawn="1"/>
        </p:nvPicPr>
        <p:blipFill>
          <a:blip r:embed="rId6"/>
          <a:stretch>
            <a:fillRect/>
          </a:stretch>
        </p:blipFill>
        <p:spPr>
          <a:xfrm>
            <a:off x="11680142" y="6392803"/>
            <a:ext cx="1272253" cy="661217"/>
          </a:xfrm>
          <a:prstGeom prst="rect">
            <a:avLst/>
          </a:prstGeom>
        </p:spPr>
      </p:pic>
    </p:spTree>
    <p:extLst>
      <p:ext uri="{BB962C8B-B14F-4D97-AF65-F5344CB8AC3E}">
        <p14:creationId xmlns:p14="http://schemas.microsoft.com/office/powerpoint/2010/main" val="1363435391"/>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5011" y="1242136"/>
            <a:ext cx="11503422" cy="2642388"/>
          </a:xfrm>
        </p:spPr>
        <p:txBody>
          <a:bodyPr anchor="b"/>
          <a:lstStyle>
            <a:lvl1pPr algn="ctr">
              <a:defRPr sz="5800"/>
            </a:lvl1pPr>
          </a:lstStyle>
          <a:p>
            <a:r>
              <a:rPr lang="en-US"/>
              <a:t>Click to edit Master title style</a:t>
            </a:r>
            <a:endParaRPr lang="en-US" dirty="0"/>
          </a:p>
        </p:txBody>
      </p:sp>
      <p:sp>
        <p:nvSpPr>
          <p:cNvPr id="3" name="Subtitle 2"/>
          <p:cNvSpPr>
            <a:spLocks noGrp="1"/>
          </p:cNvSpPr>
          <p:nvPr>
            <p:ph type="subTitle" idx="1"/>
          </p:nvPr>
        </p:nvSpPr>
        <p:spPr>
          <a:xfrm>
            <a:off x="1691685" y="3986441"/>
            <a:ext cx="10150079" cy="1832453"/>
          </a:xfrm>
        </p:spPr>
        <p:txBody>
          <a:bodyPr/>
          <a:lstStyle>
            <a:lvl1pPr marL="0" indent="0" algn="ctr">
              <a:buNone/>
              <a:defRPr sz="2400"/>
            </a:lvl1pPr>
            <a:lvl2pPr marL="438551" indent="0" algn="ctr">
              <a:buNone/>
              <a:defRPr sz="1900"/>
            </a:lvl2pPr>
            <a:lvl3pPr marL="877101" indent="0" algn="ctr">
              <a:buNone/>
              <a:defRPr sz="1600"/>
            </a:lvl3pPr>
            <a:lvl4pPr marL="1315653" indent="0" algn="ctr">
              <a:buNone/>
              <a:defRPr sz="1600"/>
            </a:lvl4pPr>
            <a:lvl5pPr marL="1754200" indent="0" algn="ctr">
              <a:buNone/>
              <a:defRPr sz="1600"/>
            </a:lvl5pPr>
            <a:lvl6pPr marL="2192761" indent="0" algn="ctr">
              <a:buNone/>
              <a:defRPr sz="1600"/>
            </a:lvl6pPr>
            <a:lvl7pPr marL="2631302" indent="0" algn="ctr">
              <a:buNone/>
              <a:defRPr sz="1600"/>
            </a:lvl7pPr>
            <a:lvl8pPr marL="3069857" indent="0" algn="ctr">
              <a:buNone/>
              <a:defRPr sz="1600"/>
            </a:lvl8pPr>
            <a:lvl9pPr marL="350840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143102"/>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12586"/>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3376" y="1892193"/>
            <a:ext cx="11672590" cy="3157160"/>
          </a:xfrm>
        </p:spPr>
        <p:txBody>
          <a:bodyPr anchor="b"/>
          <a:lstStyle>
            <a:lvl1pPr>
              <a:defRPr sz="5800"/>
            </a:lvl1pPr>
          </a:lstStyle>
          <a:p>
            <a:r>
              <a:rPr lang="en-US"/>
              <a:t>Click to edit Master title style</a:t>
            </a:r>
            <a:endParaRPr lang="en-US" dirty="0"/>
          </a:p>
        </p:txBody>
      </p:sp>
      <p:sp>
        <p:nvSpPr>
          <p:cNvPr id="3" name="Text Placeholder 2"/>
          <p:cNvSpPr>
            <a:spLocks noGrp="1"/>
          </p:cNvSpPr>
          <p:nvPr>
            <p:ph type="body" idx="1"/>
          </p:nvPr>
        </p:nvSpPr>
        <p:spPr>
          <a:xfrm>
            <a:off x="923376" y="5079230"/>
            <a:ext cx="11672590" cy="1660277"/>
          </a:xfrm>
        </p:spPr>
        <p:txBody>
          <a:bodyPr/>
          <a:lstStyle>
            <a:lvl1pPr marL="0" indent="0">
              <a:buNone/>
              <a:defRPr sz="2400">
                <a:solidFill>
                  <a:schemeClr val="tx1"/>
                </a:solidFill>
              </a:defRPr>
            </a:lvl1pPr>
            <a:lvl2pPr marL="438551" indent="0">
              <a:buNone/>
              <a:defRPr sz="1900">
                <a:solidFill>
                  <a:schemeClr val="tx1">
                    <a:tint val="75000"/>
                  </a:schemeClr>
                </a:solidFill>
              </a:defRPr>
            </a:lvl2pPr>
            <a:lvl3pPr marL="877101" indent="0">
              <a:buNone/>
              <a:defRPr sz="1600">
                <a:solidFill>
                  <a:schemeClr val="tx1">
                    <a:tint val="75000"/>
                  </a:schemeClr>
                </a:solidFill>
              </a:defRPr>
            </a:lvl3pPr>
            <a:lvl4pPr marL="1315653" indent="0">
              <a:buNone/>
              <a:defRPr sz="1600">
                <a:solidFill>
                  <a:schemeClr val="tx1">
                    <a:tint val="75000"/>
                  </a:schemeClr>
                </a:solidFill>
              </a:defRPr>
            </a:lvl4pPr>
            <a:lvl5pPr marL="1754200" indent="0">
              <a:buNone/>
              <a:defRPr sz="1600">
                <a:solidFill>
                  <a:schemeClr val="tx1">
                    <a:tint val="75000"/>
                  </a:schemeClr>
                </a:solidFill>
              </a:defRPr>
            </a:lvl5pPr>
            <a:lvl6pPr marL="2192761" indent="0">
              <a:buNone/>
              <a:defRPr sz="1600">
                <a:solidFill>
                  <a:schemeClr val="tx1">
                    <a:tint val="75000"/>
                  </a:schemeClr>
                </a:solidFill>
              </a:defRPr>
            </a:lvl6pPr>
            <a:lvl7pPr marL="2631302" indent="0">
              <a:buNone/>
              <a:defRPr sz="1600">
                <a:solidFill>
                  <a:schemeClr val="tx1">
                    <a:tint val="75000"/>
                  </a:schemeClr>
                </a:solidFill>
              </a:defRPr>
            </a:lvl7pPr>
            <a:lvl8pPr marL="3069857" indent="0">
              <a:buNone/>
              <a:defRPr sz="1600">
                <a:solidFill>
                  <a:schemeClr val="tx1">
                    <a:tint val="75000"/>
                  </a:schemeClr>
                </a:solidFill>
              </a:defRPr>
            </a:lvl8pPr>
            <a:lvl9pPr marL="350840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862167"/>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30425" y="2020449"/>
            <a:ext cx="5751711"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51306" y="2020449"/>
            <a:ext cx="5751711"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166816"/>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2188" y="404114"/>
            <a:ext cx="11672590" cy="14670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2196" y="1860571"/>
            <a:ext cx="5725278" cy="911834"/>
          </a:xfrm>
        </p:spPr>
        <p:txBody>
          <a:bodyPr anchor="b"/>
          <a:lstStyle>
            <a:lvl1pPr marL="0" indent="0">
              <a:buNone/>
              <a:defRPr sz="2400" b="1"/>
            </a:lvl1pPr>
            <a:lvl2pPr marL="438551" indent="0">
              <a:buNone/>
              <a:defRPr sz="1900" b="1"/>
            </a:lvl2pPr>
            <a:lvl3pPr marL="877101" indent="0">
              <a:buNone/>
              <a:defRPr sz="1600" b="1"/>
            </a:lvl3pPr>
            <a:lvl4pPr marL="1315653" indent="0">
              <a:buNone/>
              <a:defRPr sz="1600" b="1"/>
            </a:lvl4pPr>
            <a:lvl5pPr marL="1754200" indent="0">
              <a:buNone/>
              <a:defRPr sz="1600" b="1"/>
            </a:lvl5pPr>
            <a:lvl6pPr marL="2192761" indent="0">
              <a:buNone/>
              <a:defRPr sz="1600" b="1"/>
            </a:lvl6pPr>
            <a:lvl7pPr marL="2631302" indent="0">
              <a:buNone/>
              <a:defRPr sz="1600" b="1"/>
            </a:lvl7pPr>
            <a:lvl8pPr marL="3069857" indent="0">
              <a:buNone/>
              <a:defRPr sz="1600" b="1"/>
            </a:lvl8pPr>
            <a:lvl9pPr marL="3508405" indent="0">
              <a:buNone/>
              <a:defRPr sz="1600" b="1"/>
            </a:lvl9pPr>
          </a:lstStyle>
          <a:p>
            <a:pPr lvl="0"/>
            <a:r>
              <a:rPr lang="en-US"/>
              <a:t>Click to edit Master text styles</a:t>
            </a:r>
          </a:p>
        </p:txBody>
      </p:sp>
      <p:sp>
        <p:nvSpPr>
          <p:cNvPr id="4" name="Content Placeholder 3"/>
          <p:cNvSpPr>
            <a:spLocks noGrp="1"/>
          </p:cNvSpPr>
          <p:nvPr>
            <p:ph sz="half" idx="2"/>
          </p:nvPr>
        </p:nvSpPr>
        <p:spPr>
          <a:xfrm>
            <a:off x="932196" y="2772402"/>
            <a:ext cx="5725278"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51312" y="1860571"/>
            <a:ext cx="5753475" cy="911834"/>
          </a:xfrm>
        </p:spPr>
        <p:txBody>
          <a:bodyPr anchor="b"/>
          <a:lstStyle>
            <a:lvl1pPr marL="0" indent="0">
              <a:buNone/>
              <a:defRPr sz="2400" b="1"/>
            </a:lvl1pPr>
            <a:lvl2pPr marL="438551" indent="0">
              <a:buNone/>
              <a:defRPr sz="1900" b="1"/>
            </a:lvl2pPr>
            <a:lvl3pPr marL="877101" indent="0">
              <a:buNone/>
              <a:defRPr sz="1600" b="1"/>
            </a:lvl3pPr>
            <a:lvl4pPr marL="1315653" indent="0">
              <a:buNone/>
              <a:defRPr sz="1600" b="1"/>
            </a:lvl4pPr>
            <a:lvl5pPr marL="1754200" indent="0">
              <a:buNone/>
              <a:defRPr sz="1600" b="1"/>
            </a:lvl5pPr>
            <a:lvl6pPr marL="2192761" indent="0">
              <a:buNone/>
              <a:defRPr sz="1600" b="1"/>
            </a:lvl6pPr>
            <a:lvl7pPr marL="2631302" indent="0">
              <a:buNone/>
              <a:defRPr sz="1600" b="1"/>
            </a:lvl7pPr>
            <a:lvl8pPr marL="3069857" indent="0">
              <a:buNone/>
              <a:defRPr sz="1600" b="1"/>
            </a:lvl8pPr>
            <a:lvl9pPr marL="35084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51312" y="2772402"/>
            <a:ext cx="5753475"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629652"/>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693383"/>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98428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2B3D3-D5FD-41B7-8809-7B88D0071797}"/>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3" name="Footer Placeholder 2">
            <a:extLst>
              <a:ext uri="{FF2B5EF4-FFF2-40B4-BE49-F238E27FC236}">
                <a16:creationId xmlns:a16="http://schemas.microsoft.com/office/drawing/2014/main" id="{DD64B94B-C3D9-46FD-A420-6350DEB10D2A}"/>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4" name="Slide Number Placeholder 3">
            <a:extLst>
              <a:ext uri="{FF2B5EF4-FFF2-40B4-BE49-F238E27FC236}">
                <a16:creationId xmlns:a16="http://schemas.microsoft.com/office/drawing/2014/main" id="{36A2C36A-E333-46D7-AA88-62CAE4E0A967}"/>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135193056"/>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2205" y="505989"/>
            <a:ext cx="4364885" cy="1770962"/>
          </a:xfrm>
        </p:spPr>
        <p:txBody>
          <a:bodyPr anchor="b"/>
          <a:lstStyle>
            <a:lvl1pPr>
              <a:defRPr sz="3100"/>
            </a:lvl1pPr>
          </a:lstStyle>
          <a:p>
            <a:r>
              <a:rPr lang="en-US"/>
              <a:t>Click to edit Master title style</a:t>
            </a:r>
            <a:endParaRPr lang="en-US" dirty="0"/>
          </a:p>
        </p:txBody>
      </p:sp>
      <p:sp>
        <p:nvSpPr>
          <p:cNvPr id="3" name="Content Placeholder 2"/>
          <p:cNvSpPr>
            <a:spLocks noGrp="1"/>
          </p:cNvSpPr>
          <p:nvPr>
            <p:ph idx="1"/>
          </p:nvPr>
        </p:nvSpPr>
        <p:spPr>
          <a:xfrm>
            <a:off x="5753475" y="1092816"/>
            <a:ext cx="6851303" cy="5393705"/>
          </a:xfrm>
        </p:spPr>
        <p:txBody>
          <a:bodyPr/>
          <a:lstStyle>
            <a:lvl1pPr>
              <a:defRPr sz="3100"/>
            </a:lvl1pPr>
            <a:lvl2pPr>
              <a:defRPr sz="27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32205" y="2276955"/>
            <a:ext cx="4364885" cy="4218334"/>
          </a:xfrm>
        </p:spPr>
        <p:txBody>
          <a:bodyPr/>
          <a:lstStyle>
            <a:lvl1pPr marL="0" indent="0">
              <a:buNone/>
              <a:defRPr sz="1600"/>
            </a:lvl1pPr>
            <a:lvl2pPr marL="438551" indent="0">
              <a:buNone/>
              <a:defRPr sz="1300"/>
            </a:lvl2pPr>
            <a:lvl3pPr marL="877101" indent="0">
              <a:buNone/>
              <a:defRPr sz="1200"/>
            </a:lvl3pPr>
            <a:lvl4pPr marL="1315653" indent="0">
              <a:buNone/>
              <a:defRPr sz="1000"/>
            </a:lvl4pPr>
            <a:lvl5pPr marL="1754200" indent="0">
              <a:buNone/>
              <a:defRPr sz="1000"/>
            </a:lvl5pPr>
            <a:lvl6pPr marL="2192761" indent="0">
              <a:buNone/>
              <a:defRPr sz="1000"/>
            </a:lvl6pPr>
            <a:lvl7pPr marL="2631302" indent="0">
              <a:buNone/>
              <a:defRPr sz="1000"/>
            </a:lvl7pPr>
            <a:lvl8pPr marL="3069857" indent="0">
              <a:buNone/>
              <a:defRPr sz="1000"/>
            </a:lvl8pPr>
            <a:lvl9pPr marL="35084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28022"/>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2205" y="505989"/>
            <a:ext cx="4364885" cy="1770962"/>
          </a:xfrm>
        </p:spPr>
        <p:txBody>
          <a:bodyPr anchor="b"/>
          <a:lstStyle>
            <a:lvl1pPr>
              <a:defRPr sz="3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53475" y="1092816"/>
            <a:ext cx="6851303" cy="5393705"/>
          </a:xfrm>
        </p:spPr>
        <p:txBody>
          <a:bodyPr anchor="t"/>
          <a:lstStyle>
            <a:lvl1pPr marL="0" indent="0">
              <a:buNone/>
              <a:defRPr sz="3100"/>
            </a:lvl1pPr>
            <a:lvl2pPr marL="438551" indent="0">
              <a:buNone/>
              <a:defRPr sz="2700"/>
            </a:lvl2pPr>
            <a:lvl3pPr marL="877101" indent="0">
              <a:buNone/>
              <a:defRPr sz="2400"/>
            </a:lvl3pPr>
            <a:lvl4pPr marL="1315653" indent="0">
              <a:buNone/>
              <a:defRPr sz="1900"/>
            </a:lvl4pPr>
            <a:lvl5pPr marL="1754200" indent="0">
              <a:buNone/>
              <a:defRPr sz="1900"/>
            </a:lvl5pPr>
            <a:lvl6pPr marL="2192761" indent="0">
              <a:buNone/>
              <a:defRPr sz="1900"/>
            </a:lvl6pPr>
            <a:lvl7pPr marL="2631302" indent="0">
              <a:buNone/>
              <a:defRPr sz="1900"/>
            </a:lvl7pPr>
            <a:lvl8pPr marL="3069857" indent="0">
              <a:buNone/>
              <a:defRPr sz="1900"/>
            </a:lvl8pPr>
            <a:lvl9pPr marL="3508405" indent="0">
              <a:buNone/>
              <a:defRPr sz="1900"/>
            </a:lvl9pPr>
          </a:lstStyle>
          <a:p>
            <a:r>
              <a:rPr lang="en-US"/>
              <a:t>Click icon to add picture</a:t>
            </a:r>
            <a:endParaRPr lang="en-US" dirty="0"/>
          </a:p>
        </p:txBody>
      </p:sp>
      <p:sp>
        <p:nvSpPr>
          <p:cNvPr id="4" name="Text Placeholder 3"/>
          <p:cNvSpPr>
            <a:spLocks noGrp="1"/>
          </p:cNvSpPr>
          <p:nvPr>
            <p:ph type="body" sz="half" idx="2"/>
          </p:nvPr>
        </p:nvSpPr>
        <p:spPr>
          <a:xfrm>
            <a:off x="932205" y="2276955"/>
            <a:ext cx="4364885" cy="4218334"/>
          </a:xfrm>
        </p:spPr>
        <p:txBody>
          <a:bodyPr/>
          <a:lstStyle>
            <a:lvl1pPr marL="0" indent="0">
              <a:buNone/>
              <a:defRPr sz="1600"/>
            </a:lvl1pPr>
            <a:lvl2pPr marL="438551" indent="0">
              <a:buNone/>
              <a:defRPr sz="1300"/>
            </a:lvl2pPr>
            <a:lvl3pPr marL="877101" indent="0">
              <a:buNone/>
              <a:defRPr sz="1200"/>
            </a:lvl3pPr>
            <a:lvl4pPr marL="1315653" indent="0">
              <a:buNone/>
              <a:defRPr sz="1000"/>
            </a:lvl4pPr>
            <a:lvl5pPr marL="1754200" indent="0">
              <a:buNone/>
              <a:defRPr sz="1000"/>
            </a:lvl5pPr>
            <a:lvl6pPr marL="2192761" indent="0">
              <a:buNone/>
              <a:defRPr sz="1000"/>
            </a:lvl6pPr>
            <a:lvl7pPr marL="2631302" indent="0">
              <a:buNone/>
              <a:defRPr sz="1000"/>
            </a:lvl7pPr>
            <a:lvl8pPr marL="3069857" indent="0">
              <a:buNone/>
              <a:defRPr sz="1000"/>
            </a:lvl8pPr>
            <a:lvl9pPr marL="35084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554931"/>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588377"/>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84870" y="404100"/>
            <a:ext cx="2918148" cy="64320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30447" y="404100"/>
            <a:ext cx="8585275" cy="6432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DB716F-5A96-4A9A-BE33-5D9C96921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253321"/>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911106"/>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25591" y="664250"/>
            <a:ext cx="9424565" cy="6036456"/>
          </a:xfrm>
          <a:prstGeom prst="rect">
            <a:avLst/>
          </a:prstGeom>
        </p:spPr>
        <p:txBody>
          <a:bodyPr spcFirstLastPara="1" wrap="square" lIns="87695" tIns="87695" rIns="87695" bIns="87695" anchor="ctr" anchorCtr="0">
            <a:noAutofit/>
          </a:bodyPr>
          <a:lstStyle>
            <a:lvl1pPr lvl="0">
              <a:spcBef>
                <a:spcPts val="0"/>
              </a:spcBef>
              <a:spcAft>
                <a:spcPts val="0"/>
              </a:spcAft>
              <a:buSzPts val="4800"/>
              <a:buNone/>
              <a:defRPr sz="6200"/>
            </a:lvl1pPr>
            <a:lvl2pPr lvl="1">
              <a:spcBef>
                <a:spcPts val="0"/>
              </a:spcBef>
              <a:spcAft>
                <a:spcPts val="0"/>
              </a:spcAft>
              <a:buSzPts val="4800"/>
              <a:buNone/>
              <a:defRPr sz="6200"/>
            </a:lvl2pPr>
            <a:lvl3pPr lvl="2">
              <a:spcBef>
                <a:spcPts val="0"/>
              </a:spcBef>
              <a:spcAft>
                <a:spcPts val="0"/>
              </a:spcAft>
              <a:buSzPts val="4800"/>
              <a:buNone/>
              <a:defRPr sz="6200"/>
            </a:lvl3pPr>
            <a:lvl4pPr lvl="3">
              <a:spcBef>
                <a:spcPts val="0"/>
              </a:spcBef>
              <a:spcAft>
                <a:spcPts val="0"/>
              </a:spcAft>
              <a:buSzPts val="4800"/>
              <a:buNone/>
              <a:defRPr sz="6200"/>
            </a:lvl4pPr>
            <a:lvl5pPr lvl="4">
              <a:spcBef>
                <a:spcPts val="0"/>
              </a:spcBef>
              <a:spcAft>
                <a:spcPts val="0"/>
              </a:spcAft>
              <a:buSzPts val="4800"/>
              <a:buNone/>
              <a:defRPr sz="6200"/>
            </a:lvl5pPr>
            <a:lvl6pPr lvl="5">
              <a:spcBef>
                <a:spcPts val="0"/>
              </a:spcBef>
              <a:spcAft>
                <a:spcPts val="0"/>
              </a:spcAft>
              <a:buSzPts val="4800"/>
              <a:buNone/>
              <a:defRPr sz="6200"/>
            </a:lvl6pPr>
            <a:lvl7pPr lvl="6">
              <a:spcBef>
                <a:spcPts val="0"/>
              </a:spcBef>
              <a:spcAft>
                <a:spcPts val="0"/>
              </a:spcAft>
              <a:buSzPts val="4800"/>
              <a:buNone/>
              <a:defRPr sz="6200"/>
            </a:lvl7pPr>
            <a:lvl8pPr lvl="7">
              <a:spcBef>
                <a:spcPts val="0"/>
              </a:spcBef>
              <a:spcAft>
                <a:spcPts val="0"/>
              </a:spcAft>
              <a:buSzPts val="4800"/>
              <a:buNone/>
              <a:defRPr sz="6200"/>
            </a:lvl8pPr>
            <a:lvl9pPr lvl="8">
              <a:spcBef>
                <a:spcPts val="0"/>
              </a:spcBef>
              <a:spcAft>
                <a:spcPts val="0"/>
              </a:spcAft>
              <a:buSzPts val="4800"/>
              <a:buNone/>
              <a:defRPr sz="6200"/>
            </a:lvl9pPr>
          </a:lstStyle>
          <a:p>
            <a:endParaRPr/>
          </a:p>
        </p:txBody>
      </p:sp>
      <p:sp>
        <p:nvSpPr>
          <p:cNvPr id="34" name="Google Shape;34;p8"/>
          <p:cNvSpPr txBox="1">
            <a:spLocks noGrp="1"/>
          </p:cNvSpPr>
          <p:nvPr>
            <p:ph type="sldNum" idx="12"/>
          </p:nvPr>
        </p:nvSpPr>
        <p:spPr>
          <a:xfrm>
            <a:off x="12539534" y="6881130"/>
            <a:ext cx="812095" cy="580803"/>
          </a:xfrm>
          <a:prstGeom prst="rect">
            <a:avLst/>
          </a:prstGeom>
        </p:spPr>
        <p:txBody>
          <a:bodyPr spcFirstLastPara="1" wrap="square" lIns="87695" tIns="87695" rIns="87695" bIns="8769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586899"/>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114"/>
            <a:ext cx="11672590" cy="146701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9"/>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9"/>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9"/>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a:lstStyle/>
          <a:p>
            <a:endParaRPr lang="en-US"/>
          </a:p>
        </p:txBody>
      </p:sp>
    </p:spTree>
    <p:extLst>
      <p:ext uri="{BB962C8B-B14F-4D97-AF65-F5344CB8AC3E}">
        <p14:creationId xmlns:p14="http://schemas.microsoft.com/office/powerpoint/2010/main" val="3249483559"/>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114"/>
            <a:ext cx="11672590" cy="146701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9"/>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9"/>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9"/>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a:lstStyle/>
          <a:p>
            <a:endParaRPr lang="en-US"/>
          </a:p>
        </p:txBody>
      </p:sp>
    </p:spTree>
    <p:extLst>
      <p:ext uri="{BB962C8B-B14F-4D97-AF65-F5344CB8AC3E}">
        <p14:creationId xmlns:p14="http://schemas.microsoft.com/office/powerpoint/2010/main" val="2184208074"/>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114"/>
            <a:ext cx="11672590" cy="146701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9"/>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9"/>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9"/>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a:lstStyle/>
          <a:p>
            <a:endParaRPr lang="en-US"/>
          </a:p>
        </p:txBody>
      </p:sp>
    </p:spTree>
    <p:extLst>
      <p:ext uri="{BB962C8B-B14F-4D97-AF65-F5344CB8AC3E}">
        <p14:creationId xmlns:p14="http://schemas.microsoft.com/office/powerpoint/2010/main" val="3835930797"/>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114"/>
            <a:ext cx="11672590" cy="146701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9"/>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9"/>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9"/>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a:lstStyle/>
          <a:p>
            <a:endParaRPr lang="en-US"/>
          </a:p>
        </p:txBody>
      </p:sp>
    </p:spTree>
    <p:extLst>
      <p:ext uri="{BB962C8B-B14F-4D97-AF65-F5344CB8AC3E}">
        <p14:creationId xmlns:p14="http://schemas.microsoft.com/office/powerpoint/2010/main" val="176390995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AA08-AE4E-4F4C-ADF3-38584E8E58DD}"/>
              </a:ext>
            </a:extLst>
          </p:cNvPr>
          <p:cNvSpPr>
            <a:spLocks noGrp="1"/>
          </p:cNvSpPr>
          <p:nvPr>
            <p:ph type="title"/>
          </p:nvPr>
        </p:nvSpPr>
        <p:spPr>
          <a:xfrm>
            <a:off x="932233" y="505989"/>
            <a:ext cx="4364885" cy="1770962"/>
          </a:xfrm>
          <a:prstGeom prst="rect">
            <a:avLst/>
          </a:prstGeom>
        </p:spPr>
        <p:txBody>
          <a:bodyPr lIns="97196" tIns="48604" rIns="97196" bIns="48604" anchor="b"/>
          <a:lstStyle>
            <a:lvl1pPr>
              <a:defRPr sz="3400"/>
            </a:lvl1pPr>
          </a:lstStyle>
          <a:p>
            <a:r>
              <a:rPr lang="en-US"/>
              <a:t>Click to edit Master title style</a:t>
            </a:r>
          </a:p>
        </p:txBody>
      </p:sp>
      <p:sp>
        <p:nvSpPr>
          <p:cNvPr id="3" name="Content Placeholder 2">
            <a:extLst>
              <a:ext uri="{FF2B5EF4-FFF2-40B4-BE49-F238E27FC236}">
                <a16:creationId xmlns:a16="http://schemas.microsoft.com/office/drawing/2014/main" id="{E0912721-B04B-4991-B1DB-76915DF1ED20}"/>
              </a:ext>
            </a:extLst>
          </p:cNvPr>
          <p:cNvSpPr>
            <a:spLocks noGrp="1"/>
          </p:cNvSpPr>
          <p:nvPr>
            <p:ph idx="1"/>
          </p:nvPr>
        </p:nvSpPr>
        <p:spPr>
          <a:xfrm>
            <a:off x="5753485" y="1092846"/>
            <a:ext cx="6851303" cy="5393705"/>
          </a:xfrm>
          <a:prstGeom prst="rect">
            <a:avLst/>
          </a:prstGeom>
        </p:spPr>
        <p:txBody>
          <a:bodyPr lIns="97196" tIns="48604" rIns="97196" bIns="48604"/>
          <a:lstStyle>
            <a:lvl1pPr>
              <a:defRPr sz="3400"/>
            </a:lvl1pPr>
            <a:lvl2pPr>
              <a:defRPr sz="3000"/>
            </a:lvl2pPr>
            <a:lvl3pPr>
              <a:defRPr sz="27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799A2-3E9A-48CD-8E37-74EDFF3C9DB7}"/>
              </a:ext>
            </a:extLst>
          </p:cNvPr>
          <p:cNvSpPr>
            <a:spLocks noGrp="1"/>
          </p:cNvSpPr>
          <p:nvPr>
            <p:ph type="body" sz="half" idx="2"/>
          </p:nvPr>
        </p:nvSpPr>
        <p:spPr>
          <a:xfrm>
            <a:off x="932233" y="2276951"/>
            <a:ext cx="4364885" cy="4218334"/>
          </a:xfrm>
          <a:prstGeom prst="rect">
            <a:avLst/>
          </a:prstGeom>
        </p:spPr>
        <p:txBody>
          <a:bodyPr lIns="97196" tIns="48604" rIns="97196" bIns="48604"/>
          <a:lstStyle>
            <a:lvl1pPr marL="0" indent="0">
              <a:buNone/>
              <a:defRPr sz="1600"/>
            </a:lvl1pPr>
            <a:lvl2pPr marL="486007" indent="0">
              <a:buNone/>
              <a:defRPr sz="1600"/>
            </a:lvl2pPr>
            <a:lvl3pPr marL="972014" indent="0">
              <a:buNone/>
              <a:defRPr sz="1300"/>
            </a:lvl3pPr>
            <a:lvl4pPr marL="1458019" indent="0">
              <a:buNone/>
              <a:defRPr sz="900"/>
            </a:lvl4pPr>
            <a:lvl5pPr marL="1944017" indent="0">
              <a:buNone/>
              <a:defRPr sz="900"/>
            </a:lvl5pPr>
            <a:lvl6pPr marL="2430027" indent="0">
              <a:buNone/>
              <a:defRPr sz="900"/>
            </a:lvl6pPr>
            <a:lvl7pPr marL="2916031" indent="0">
              <a:buNone/>
              <a:defRPr sz="900"/>
            </a:lvl7pPr>
            <a:lvl8pPr marL="3402038" indent="0">
              <a:buNone/>
              <a:defRPr sz="900"/>
            </a:lvl8pPr>
            <a:lvl9pPr marL="3888048"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3883EE9-BD5F-46CD-9EE3-AF484B2BEDC1}"/>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6" name="Footer Placeholder 5">
            <a:extLst>
              <a:ext uri="{FF2B5EF4-FFF2-40B4-BE49-F238E27FC236}">
                <a16:creationId xmlns:a16="http://schemas.microsoft.com/office/drawing/2014/main" id="{20613A77-6FA0-46D3-8E06-D597221CCF9D}"/>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7" name="Slide Number Placeholder 6">
            <a:extLst>
              <a:ext uri="{FF2B5EF4-FFF2-40B4-BE49-F238E27FC236}">
                <a16:creationId xmlns:a16="http://schemas.microsoft.com/office/drawing/2014/main" id="{C7D7A6A6-DDF5-47DC-B117-5A42737C2C39}"/>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465517888"/>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930425" y="404114"/>
            <a:ext cx="11672590" cy="146701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930425" y="2045044"/>
            <a:ext cx="11672590" cy="48156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930427" y="7034669"/>
            <a:ext cx="3045024" cy="404089"/>
          </a:xfrm>
          <a:prstGeom prst="rect">
            <a:avLst/>
          </a:prstGeom>
        </p:spPr>
        <p:txBody>
          <a:bodyPr/>
          <a:lstStyle/>
          <a:p>
            <a:fld id="{A3C39D9B-1707-4BC2-A8DF-A9A95A2D1DDF}" type="datetimeFigureOut">
              <a:rPr lang="en-US" smtClean="0">
                <a:solidFill>
                  <a:prstClr val="black">
                    <a:tint val="75000"/>
                  </a:prstClr>
                </a:solidFill>
              </a:rPr>
              <a:pPr/>
              <a:t>09/01/2023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482957" y="7034669"/>
            <a:ext cx="4567535" cy="404089"/>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9557993" y="7034669"/>
            <a:ext cx="3045024" cy="404089"/>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3655029" y="4706756"/>
            <a:ext cx="1015008" cy="1011978"/>
          </a:xfrm>
          <a:prstGeom prst="rect">
            <a:avLst/>
          </a:prstGeom>
        </p:spPr>
        <p:txBody>
          <a:bodyPr/>
          <a:lstStyle/>
          <a:p>
            <a:endParaRPr lang="en-US"/>
          </a:p>
        </p:txBody>
      </p:sp>
    </p:spTree>
    <p:extLst>
      <p:ext uri="{BB962C8B-B14F-4D97-AF65-F5344CB8AC3E}">
        <p14:creationId xmlns:p14="http://schemas.microsoft.com/office/powerpoint/2010/main" val="2770779630"/>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2"/>
          <a:stretch>
            <a:fillRect/>
          </a:stretch>
        </p:blipFill>
        <p:spPr>
          <a:xfrm>
            <a:off x="-2578044" y="-925890"/>
            <a:ext cx="14779288" cy="1746367"/>
          </a:xfrm>
          <a:prstGeom prst="rect">
            <a:avLst/>
          </a:prstGeom>
          <a:noFill/>
          <a:ln w="9525">
            <a:noFill/>
          </a:ln>
        </p:spPr>
      </p:pic>
      <p:pic>
        <p:nvPicPr>
          <p:cNvPr id="8195" name="图片 12"/>
          <p:cNvPicPr>
            <a:picLocks noChangeAspect="1"/>
          </p:cNvPicPr>
          <p:nvPr userDrawn="1"/>
        </p:nvPicPr>
        <p:blipFill>
          <a:blip r:embed="rId3"/>
          <a:stretch>
            <a:fillRect/>
          </a:stretch>
        </p:blipFill>
        <p:spPr>
          <a:xfrm>
            <a:off x="10869047" y="6663959"/>
            <a:ext cx="2664396" cy="1061173"/>
          </a:xfrm>
          <a:prstGeom prst="rect">
            <a:avLst/>
          </a:prstGeom>
          <a:noFill/>
          <a:ln w="9525">
            <a:noFill/>
          </a:ln>
        </p:spPr>
      </p:pic>
    </p:spTree>
    <p:extLst>
      <p:ext uri="{BB962C8B-B14F-4D97-AF65-F5344CB8AC3E}">
        <p14:creationId xmlns:p14="http://schemas.microsoft.com/office/powerpoint/2010/main" val="3494844743"/>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691680" y="2052069"/>
            <a:ext cx="10150079" cy="1832454"/>
          </a:xfrm>
        </p:spPr>
        <p:txBody>
          <a:bodyPr lIns="101387" tIns="50693" rIns="101387" bIns="50693" anchor="b">
            <a:normAutofit/>
          </a:bodyPr>
          <a:lstStyle>
            <a:lvl1pPr algn="ctr">
              <a:defRPr sz="8000" b="0"/>
            </a:lvl1pPr>
          </a:lstStyle>
          <a:p>
            <a:r>
              <a:rPr lang="zh-CN" altLang="en-US" dirty="0"/>
              <a:t>单击此处编辑标题</a:t>
            </a:r>
          </a:p>
        </p:txBody>
      </p:sp>
      <p:sp>
        <p:nvSpPr>
          <p:cNvPr id="3" name="副标题 2"/>
          <p:cNvSpPr>
            <a:spLocks noGrp="1"/>
          </p:cNvSpPr>
          <p:nvPr>
            <p:ph type="subTitle" idx="1"/>
          </p:nvPr>
        </p:nvSpPr>
        <p:spPr>
          <a:xfrm>
            <a:off x="1691680" y="3986422"/>
            <a:ext cx="10150079" cy="1832454"/>
          </a:xfrm>
        </p:spPr>
        <p:txBody>
          <a:bodyPr lIns="101387" tIns="50693" rIns="101387" bIns="50693">
            <a:normAutofit/>
          </a:bodyPr>
          <a:lstStyle>
            <a:lvl1pPr marL="0" indent="0" algn="ctr">
              <a:buNone/>
              <a:defRPr sz="2100"/>
            </a:lvl1pPr>
            <a:lvl2pPr marL="506932" indent="0" algn="ctr">
              <a:buNone/>
              <a:defRPr sz="2200"/>
            </a:lvl2pPr>
            <a:lvl3pPr marL="1013862" indent="0" algn="ctr">
              <a:buNone/>
              <a:defRPr sz="2100"/>
            </a:lvl3pPr>
            <a:lvl4pPr marL="1520793" indent="0" algn="ctr">
              <a:buNone/>
              <a:defRPr sz="1800"/>
            </a:lvl4pPr>
            <a:lvl5pPr marL="2027723" indent="0" algn="ctr">
              <a:buNone/>
              <a:defRPr sz="1800"/>
            </a:lvl5pPr>
            <a:lvl6pPr marL="2534653" indent="0" algn="ctr">
              <a:buNone/>
              <a:defRPr sz="1800"/>
            </a:lvl6pPr>
            <a:lvl7pPr marL="3041583" indent="0" algn="ctr">
              <a:buNone/>
              <a:defRPr sz="1800"/>
            </a:lvl7pPr>
            <a:lvl8pPr marL="3548515" indent="0" algn="ctr">
              <a:buNone/>
              <a:defRPr sz="1800"/>
            </a:lvl8pPr>
            <a:lvl9pPr marL="4055446" indent="0" algn="ctr">
              <a:buNone/>
              <a:defRPr sz="1800"/>
            </a:lvl9pPr>
          </a:lstStyle>
          <a:p>
            <a:r>
              <a:rPr lang="zh-CN" altLang="en-US" dirty="0"/>
              <a:t>单击此处编辑母版副标题样式</a:t>
            </a:r>
          </a:p>
        </p:txBody>
      </p:sp>
      <p:sp>
        <p:nvSpPr>
          <p:cNvPr id="4" name="日期占位符 3"/>
          <p:cNvSpPr>
            <a:spLocks noGrp="1"/>
          </p:cNvSpPr>
          <p:nvPr>
            <p:ph type="dt" sz="half" idx="10"/>
          </p:nvPr>
        </p:nvSpPr>
        <p:spPr>
          <a:xfrm>
            <a:off x="930424" y="7034658"/>
            <a:ext cx="3045024" cy="404089"/>
          </a:xfrm>
        </p:spPr>
        <p:txBody>
          <a:bodyPr lIns="101387" tIns="50693" rIns="101387" bIns="50693"/>
          <a:lstStyle/>
          <a:p>
            <a:pPr defTabSz="1013862"/>
            <a:fld id="{D997B5FA-0921-464F-AAE1-844C04324D75}" type="datetimeFigureOut">
              <a:rPr lang="zh-CN" altLang="en-US" sz="2100" smtClean="0">
                <a:solidFill>
                  <a:srgbClr val="000000"/>
                </a:solidFill>
              </a:rPr>
              <a:pPr defTabSz="1013862"/>
              <a:t>2023/1/9</a:t>
            </a:fld>
            <a:endParaRPr lang="zh-CN" altLang="en-US" sz="2100" dirty="0">
              <a:solidFill>
                <a:srgbClr val="000000"/>
              </a:solidFill>
            </a:endParaRPr>
          </a:p>
        </p:txBody>
      </p:sp>
      <p:sp>
        <p:nvSpPr>
          <p:cNvPr id="5" name="页脚占位符 4"/>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6" name="灯片编号占位符 5"/>
          <p:cNvSpPr>
            <a:spLocks noGrp="1"/>
          </p:cNvSpPr>
          <p:nvPr>
            <p:ph type="sldNum" sz="quarter" idx="12"/>
          </p:nvPr>
        </p:nvSpPr>
        <p:spPr>
          <a:xfrm>
            <a:off x="9557990" y="7034658"/>
            <a:ext cx="3045024" cy="404089"/>
          </a:xfrm>
        </p:spPr>
        <p:txBody>
          <a:bodyPr lIns="101387" tIns="50693" rIns="101387" bIns="50693"/>
          <a:lstStyle/>
          <a:p>
            <a:pPr defTabSz="1013862"/>
            <a:fld id="{565CE74E-AB26-4998-AD42-012C4C1AD076}"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21317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30424" y="404089"/>
            <a:ext cx="11672590" cy="1467017"/>
          </a:xfrm>
        </p:spPr>
        <p:txBody>
          <a:bodyPr lIns="101387" tIns="50693" rIns="101387" bIns="50693" anchor="ctr" anchorCtr="0"/>
          <a:lstStyle/>
          <a:p>
            <a:r>
              <a:rPr lang="zh-CN" altLang="en-US" dirty="0"/>
              <a:t>单击此处编辑母版标题样式</a:t>
            </a:r>
          </a:p>
        </p:txBody>
      </p:sp>
      <p:sp>
        <p:nvSpPr>
          <p:cNvPr id="3" name="内容占位符 2"/>
          <p:cNvSpPr>
            <a:spLocks noGrp="1"/>
          </p:cNvSpPr>
          <p:nvPr>
            <p:ph idx="1"/>
          </p:nvPr>
        </p:nvSpPr>
        <p:spPr>
          <a:xfrm>
            <a:off x="930424" y="2020443"/>
            <a:ext cx="11672590" cy="4815683"/>
          </a:xfrm>
        </p:spPr>
        <p:txBody>
          <a:bodyPr lIns="101387" tIns="50693" rIns="101387" bIns="50693"/>
          <a:lstStyle>
            <a:lvl1pPr>
              <a:defRPr sz="2700"/>
            </a:lvl1pPr>
            <a:lvl2pPr>
              <a:defRPr sz="2200"/>
            </a:lvl2pPr>
            <a:lvl3pPr>
              <a:defRPr sz="2100"/>
            </a:lvl3pPr>
            <a:lvl4pPr>
              <a:defRPr sz="2100"/>
            </a:lvl4pPr>
            <a:lvl5pPr>
              <a:defRPr sz="21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2023/1/9</a:t>
            </a:fld>
            <a:endParaRPr lang="zh-CN" altLang="en-US" sz="2100" dirty="0">
              <a:solidFill>
                <a:srgbClr val="000000"/>
              </a:solidFill>
            </a:endParaRPr>
          </a:p>
        </p:txBody>
      </p:sp>
      <p:sp>
        <p:nvSpPr>
          <p:cNvPr id="5" name="页脚占位符 4"/>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dirty="0">
              <a:solidFill>
                <a:srgbClr val="000000"/>
              </a:solidFill>
            </a:endParaRPr>
          </a:p>
        </p:txBody>
      </p:sp>
      <p:sp>
        <p:nvSpPr>
          <p:cNvPr id="6" name="灯片编号占位符 5"/>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44281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30424" y="7034658"/>
            <a:ext cx="3045024" cy="404089"/>
          </a:xfrm>
        </p:spPr>
        <p:txBody>
          <a:bodyPr lIns="101387" tIns="50693" rIns="101387" bIns="50693"/>
          <a:lstStyle/>
          <a:p>
            <a:pPr defTabSz="1013862"/>
            <a:fld id="{20DD7636-5BE1-44BC-BB5F-15739D9E18E1}" type="datetimeFigureOut">
              <a:rPr lang="zh-CN" altLang="en-US" sz="2100" smtClean="0">
                <a:solidFill>
                  <a:srgbClr val="000000"/>
                </a:solidFill>
              </a:rPr>
              <a:pPr defTabSz="1013862"/>
              <a:t>2023/1/9</a:t>
            </a:fld>
            <a:endParaRPr lang="zh-CN" altLang="en-US" sz="2100">
              <a:solidFill>
                <a:srgbClr val="000000"/>
              </a:solidFill>
            </a:endParaRPr>
          </a:p>
        </p:txBody>
      </p:sp>
      <p:sp>
        <p:nvSpPr>
          <p:cNvPr id="3" name="页脚占位符 2"/>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4" name="灯片编号占位符 3"/>
          <p:cNvSpPr>
            <a:spLocks noGrp="1"/>
          </p:cNvSpPr>
          <p:nvPr>
            <p:ph type="sldNum" sz="quarter" idx="12"/>
          </p:nvPr>
        </p:nvSpPr>
        <p:spPr>
          <a:xfrm>
            <a:off x="9557990" y="7034658"/>
            <a:ext cx="3045024" cy="404089"/>
          </a:xfrm>
        </p:spPr>
        <p:txBody>
          <a:bodyPr lIns="101387" tIns="50693" rIns="101387" bIns="50693"/>
          <a:lstStyle/>
          <a:p>
            <a:pPr defTabSz="1013862"/>
            <a:fld id="{E87C0E1D-24C4-406F-9615-DBDA8D2D1F93}" type="slidenum">
              <a:rPr lang="zh-CN" altLang="en-US" sz="2100" smtClean="0">
                <a:solidFill>
                  <a:srgbClr val="000000"/>
                </a:solidFill>
              </a:rPr>
              <a:pPr defTabSz="1013862"/>
              <a:t>‹#›</a:t>
            </a:fld>
            <a:endParaRPr lang="zh-CN" altLang="en-US" sz="2100">
              <a:solidFill>
                <a:srgbClr val="000000"/>
              </a:solidFill>
            </a:endParaRPr>
          </a:p>
        </p:txBody>
      </p:sp>
      <p:sp>
        <p:nvSpPr>
          <p:cNvPr id="5" name="标题 4"/>
          <p:cNvSpPr>
            <a:spLocks noGrp="1"/>
          </p:cNvSpPr>
          <p:nvPr>
            <p:ph type="title" hasCustomPrompt="1"/>
          </p:nvPr>
        </p:nvSpPr>
        <p:spPr>
          <a:xfrm>
            <a:off x="930424" y="2420874"/>
            <a:ext cx="11672590" cy="2748095"/>
          </a:xfrm>
        </p:spPr>
        <p:txBody>
          <a:bodyPr lIns="101387" tIns="50693" rIns="101387" bIns="50693">
            <a:normAutofit/>
          </a:bodyPr>
          <a:lstStyle>
            <a:lvl1pPr algn="ctr">
              <a:defRPr sz="6700" b="0"/>
            </a:lvl1pPr>
          </a:lstStyle>
          <a:p>
            <a:r>
              <a:rPr lang="zh-CN" altLang="en-US" dirty="0"/>
              <a:t>单击此处编辑标题</a:t>
            </a:r>
          </a:p>
        </p:txBody>
      </p:sp>
    </p:spTree>
    <p:extLst>
      <p:ext uri="{BB962C8B-B14F-4D97-AF65-F5344CB8AC3E}">
        <p14:creationId xmlns:p14="http://schemas.microsoft.com/office/powerpoint/2010/main" val="381780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30424" y="404089"/>
            <a:ext cx="11672590" cy="1467017"/>
          </a:xfrm>
        </p:spPr>
        <p:txBody>
          <a:bodyPr lIns="101387" tIns="50693" rIns="101387" bIns="50693" anchor="ctr" anchorCtr="0"/>
          <a:lstStyle/>
          <a:p>
            <a:r>
              <a:rPr lang="zh-CN" altLang="en-US"/>
              <a:t>单击此处编辑母版标题样式</a:t>
            </a:r>
          </a:p>
        </p:txBody>
      </p:sp>
      <p:sp>
        <p:nvSpPr>
          <p:cNvPr id="3" name="内容占位符 2"/>
          <p:cNvSpPr>
            <a:spLocks noGrp="1"/>
          </p:cNvSpPr>
          <p:nvPr>
            <p:ph sz="half" idx="1"/>
          </p:nvPr>
        </p:nvSpPr>
        <p:spPr>
          <a:xfrm>
            <a:off x="930424" y="2020443"/>
            <a:ext cx="5751711" cy="4815683"/>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851303" y="2020443"/>
            <a:ext cx="5751711" cy="4815683"/>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2023/1/9</a:t>
            </a:fld>
            <a:endParaRPr lang="zh-CN" altLang="en-US" sz="2100">
              <a:solidFill>
                <a:srgbClr val="000000"/>
              </a:solidFill>
            </a:endParaRPr>
          </a:p>
        </p:txBody>
      </p:sp>
      <p:sp>
        <p:nvSpPr>
          <p:cNvPr id="6" name="页脚占位符 5"/>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7" name="灯片编号占位符 6"/>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35650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2187" y="404089"/>
            <a:ext cx="11672590" cy="1467017"/>
          </a:xfrm>
        </p:spPr>
        <p:txBody>
          <a:bodyPr lIns="101387" tIns="50693" rIns="101387" bIns="50693" anchor="ctr" anchorCtr="0"/>
          <a:lstStyle/>
          <a:p>
            <a:r>
              <a:rPr lang="zh-CN" altLang="en-US"/>
              <a:t>单击此处编辑母版标题样式</a:t>
            </a:r>
          </a:p>
        </p:txBody>
      </p:sp>
      <p:sp>
        <p:nvSpPr>
          <p:cNvPr id="3" name="文本占位符 2"/>
          <p:cNvSpPr>
            <a:spLocks noGrp="1"/>
          </p:cNvSpPr>
          <p:nvPr>
            <p:ph type="body" idx="1"/>
          </p:nvPr>
        </p:nvSpPr>
        <p:spPr>
          <a:xfrm>
            <a:off x="932188" y="1931172"/>
            <a:ext cx="5725278" cy="911834"/>
          </a:xfrm>
        </p:spPr>
        <p:txBody>
          <a:bodyPr lIns="101387" tIns="50693" rIns="101387" bIns="50693" anchor="b"/>
          <a:lstStyle>
            <a:lvl1pPr marL="0" indent="0">
              <a:buNone/>
              <a:defRPr sz="2700" b="1"/>
            </a:lvl1pPr>
            <a:lvl2pPr marL="506932" indent="0">
              <a:buNone/>
              <a:defRPr sz="2200" b="1"/>
            </a:lvl2pPr>
            <a:lvl3pPr marL="1013862" indent="0">
              <a:buNone/>
              <a:defRPr sz="2100" b="1"/>
            </a:lvl3pPr>
            <a:lvl4pPr marL="1520793" indent="0">
              <a:buNone/>
              <a:defRPr sz="1800" b="1"/>
            </a:lvl4pPr>
            <a:lvl5pPr marL="2027723" indent="0">
              <a:buNone/>
              <a:defRPr sz="1800" b="1"/>
            </a:lvl5pPr>
            <a:lvl6pPr marL="2534653" indent="0">
              <a:buNone/>
              <a:defRPr sz="1800" b="1"/>
            </a:lvl6pPr>
            <a:lvl7pPr marL="3041583" indent="0">
              <a:buNone/>
              <a:defRPr sz="1800" b="1"/>
            </a:lvl7pPr>
            <a:lvl8pPr marL="3548515" indent="0">
              <a:buNone/>
              <a:defRPr sz="1800" b="1"/>
            </a:lvl8pPr>
            <a:lvl9pPr marL="4055446" indent="0">
              <a:buNone/>
              <a:defRPr sz="1800" b="1"/>
            </a:lvl9pPr>
          </a:lstStyle>
          <a:p>
            <a:pPr lvl="0"/>
            <a:r>
              <a:rPr lang="zh-CN" altLang="en-US" dirty="0"/>
              <a:t>单击此处编辑母版文本样式</a:t>
            </a:r>
          </a:p>
        </p:txBody>
      </p:sp>
      <p:sp>
        <p:nvSpPr>
          <p:cNvPr id="4" name="内容占位符 3"/>
          <p:cNvSpPr>
            <a:spLocks noGrp="1"/>
          </p:cNvSpPr>
          <p:nvPr>
            <p:ph sz="half" idx="2"/>
          </p:nvPr>
        </p:nvSpPr>
        <p:spPr>
          <a:xfrm>
            <a:off x="932188" y="2894731"/>
            <a:ext cx="5725278" cy="3955453"/>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851305" y="1931172"/>
            <a:ext cx="5753474" cy="911834"/>
          </a:xfrm>
        </p:spPr>
        <p:txBody>
          <a:bodyPr lIns="101387" tIns="50693" rIns="101387" bIns="50693" anchor="b"/>
          <a:lstStyle>
            <a:lvl1pPr marL="0" indent="0">
              <a:buNone/>
              <a:defRPr sz="2700" b="1"/>
            </a:lvl1pPr>
            <a:lvl2pPr marL="506932" indent="0">
              <a:buNone/>
              <a:defRPr sz="2200" b="1"/>
            </a:lvl2pPr>
            <a:lvl3pPr marL="1013862" indent="0">
              <a:buNone/>
              <a:defRPr sz="2100" b="1"/>
            </a:lvl3pPr>
            <a:lvl4pPr marL="1520793" indent="0">
              <a:buNone/>
              <a:defRPr sz="1800" b="1"/>
            </a:lvl4pPr>
            <a:lvl5pPr marL="2027723" indent="0">
              <a:buNone/>
              <a:defRPr sz="1800" b="1"/>
            </a:lvl5pPr>
            <a:lvl6pPr marL="2534653" indent="0">
              <a:buNone/>
              <a:defRPr sz="1800" b="1"/>
            </a:lvl6pPr>
            <a:lvl7pPr marL="3041583" indent="0">
              <a:buNone/>
              <a:defRPr sz="1800" b="1"/>
            </a:lvl7pPr>
            <a:lvl8pPr marL="3548515" indent="0">
              <a:buNone/>
              <a:defRPr sz="1800" b="1"/>
            </a:lvl8pPr>
            <a:lvl9pPr marL="4055446" indent="0">
              <a:buNone/>
              <a:defRPr sz="1800" b="1"/>
            </a:lvl9pPr>
          </a:lstStyle>
          <a:p>
            <a:pPr lvl="0"/>
            <a:r>
              <a:rPr lang="zh-CN" altLang="en-US" dirty="0"/>
              <a:t>单击此处编辑母版文本样式</a:t>
            </a:r>
          </a:p>
        </p:txBody>
      </p:sp>
      <p:sp>
        <p:nvSpPr>
          <p:cNvPr id="6" name="内容占位符 5"/>
          <p:cNvSpPr>
            <a:spLocks noGrp="1"/>
          </p:cNvSpPr>
          <p:nvPr>
            <p:ph sz="quarter" idx="4"/>
          </p:nvPr>
        </p:nvSpPr>
        <p:spPr>
          <a:xfrm>
            <a:off x="6851305" y="2894731"/>
            <a:ext cx="5753474" cy="3955453"/>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2023/1/9</a:t>
            </a:fld>
            <a:endParaRPr lang="zh-CN" altLang="en-US" sz="2100">
              <a:solidFill>
                <a:srgbClr val="000000"/>
              </a:solidFill>
            </a:endParaRPr>
          </a:p>
        </p:txBody>
      </p:sp>
      <p:sp>
        <p:nvSpPr>
          <p:cNvPr id="8" name="页脚占位符 7"/>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9" name="灯片编号占位符 8"/>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396123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94820" y="2389395"/>
            <a:ext cx="6343799" cy="1529976"/>
          </a:xfrm>
        </p:spPr>
        <p:txBody>
          <a:bodyPr lIns="101387" tIns="50693" rIns="101387" bIns="50693" anchor="b" anchorCtr="0">
            <a:normAutofit/>
          </a:bodyPr>
          <a:lstStyle>
            <a:lvl1pPr algn="ctr">
              <a:defRPr sz="89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930424" y="7034658"/>
            <a:ext cx="3045024" cy="404089"/>
          </a:xfrm>
        </p:spPr>
        <p:txBody>
          <a:bodyPr lIns="101387" tIns="50693" rIns="101387" bIns="50693"/>
          <a:lstStyle/>
          <a:p>
            <a:pPr defTabSz="1013862"/>
            <a:fld id="{20DD7636-5BE1-44BC-BB5F-15739D9E18E1}" type="datetimeFigureOut">
              <a:rPr lang="zh-CN" altLang="en-US" sz="2100" smtClean="0">
                <a:solidFill>
                  <a:srgbClr val="000000"/>
                </a:solidFill>
              </a:rPr>
              <a:pPr defTabSz="1013862"/>
              <a:t>2023/1/9</a:t>
            </a:fld>
            <a:endParaRPr lang="zh-CN" altLang="en-US" sz="2100">
              <a:solidFill>
                <a:srgbClr val="000000"/>
              </a:solidFill>
            </a:endParaRPr>
          </a:p>
        </p:txBody>
      </p:sp>
      <p:sp>
        <p:nvSpPr>
          <p:cNvPr id="4" name="页脚占位符 3"/>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5" name="灯片编号占位符 4"/>
          <p:cNvSpPr>
            <a:spLocks noGrp="1"/>
          </p:cNvSpPr>
          <p:nvPr>
            <p:ph type="sldNum" sz="quarter" idx="12"/>
          </p:nvPr>
        </p:nvSpPr>
        <p:spPr>
          <a:xfrm>
            <a:off x="9557990" y="7034658"/>
            <a:ext cx="3045024" cy="404089"/>
          </a:xfrm>
        </p:spPr>
        <p:txBody>
          <a:bodyPr lIns="101387" tIns="50693" rIns="101387" bIns="50693"/>
          <a:lstStyle/>
          <a:p>
            <a:pPr defTabSz="1013862"/>
            <a:fld id="{E87C0E1D-24C4-406F-9615-DBDA8D2D1F93}" type="slidenum">
              <a:rPr lang="zh-CN" altLang="en-US" sz="2100" smtClean="0">
                <a:solidFill>
                  <a:srgbClr val="000000"/>
                </a:solidFill>
              </a:rPr>
              <a:pPr defTabSz="1013862"/>
              <a:t>‹#›</a:t>
            </a:fld>
            <a:endParaRPr lang="zh-CN" altLang="en-US" sz="2100">
              <a:solidFill>
                <a:srgbClr val="000000"/>
              </a:solidFill>
            </a:endParaRPr>
          </a:p>
        </p:txBody>
      </p:sp>
      <p:sp>
        <p:nvSpPr>
          <p:cNvPr id="37" name="内容占位符 36"/>
          <p:cNvSpPr>
            <a:spLocks noGrp="1"/>
          </p:cNvSpPr>
          <p:nvPr>
            <p:ph sz="quarter" idx="13" hasCustomPrompt="1"/>
          </p:nvPr>
        </p:nvSpPr>
        <p:spPr>
          <a:xfrm>
            <a:off x="3594820" y="4131585"/>
            <a:ext cx="6343799" cy="1312492"/>
          </a:xfrm>
        </p:spPr>
        <p:txBody>
          <a:bodyPr lIns="101387" tIns="50693" rIns="101387" bIns="50693">
            <a:normAutofit/>
          </a:bodyPr>
          <a:lstStyle>
            <a:lvl1pPr marL="0" indent="0" algn="ctr">
              <a:buNone/>
              <a:defRPr sz="35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53806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2023/1/9</a:t>
            </a:fld>
            <a:endParaRPr lang="zh-CN" altLang="en-US" sz="2100">
              <a:solidFill>
                <a:srgbClr val="000000"/>
              </a:solidFill>
            </a:endParaRPr>
          </a:p>
        </p:txBody>
      </p:sp>
      <p:sp>
        <p:nvSpPr>
          <p:cNvPr id="3" name="页脚占位符 2"/>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4" name="灯片编号占位符 3"/>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970250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30426" y="789834"/>
            <a:ext cx="5196759" cy="1580565"/>
          </a:xfrm>
        </p:spPr>
        <p:txBody>
          <a:bodyPr lIns="101387" tIns="50693" rIns="101387" bIns="50693" anchor="t" anchorCtr="0">
            <a:normAutofit/>
          </a:bodyPr>
          <a:lstStyle>
            <a:lvl1pPr>
              <a:defRPr sz="4000"/>
            </a:lvl1pPr>
          </a:lstStyle>
          <a:p>
            <a:r>
              <a:rPr lang="zh-CN" altLang="en-US" dirty="0"/>
              <a:t>单击此处编辑标题</a:t>
            </a:r>
          </a:p>
        </p:txBody>
      </p:sp>
      <p:sp>
        <p:nvSpPr>
          <p:cNvPr id="3" name="图片占位符 2"/>
          <p:cNvSpPr>
            <a:spLocks noGrp="1" noChangeAspect="1"/>
          </p:cNvSpPr>
          <p:nvPr>
            <p:ph type="pic" idx="1"/>
          </p:nvPr>
        </p:nvSpPr>
        <p:spPr>
          <a:xfrm>
            <a:off x="6263341" y="789831"/>
            <a:ext cx="6340339" cy="5980235"/>
          </a:xfrm>
        </p:spPr>
        <p:txBody>
          <a:bodyPr lIns="101387" tIns="50693" rIns="101387" bIns="50693"/>
          <a:lstStyle>
            <a:lvl1pPr marL="0" indent="0">
              <a:buNone/>
              <a:defRPr sz="3500"/>
            </a:lvl1pPr>
            <a:lvl2pPr marL="506932" indent="0">
              <a:buNone/>
              <a:defRPr sz="3100"/>
            </a:lvl2pPr>
            <a:lvl3pPr marL="1013862" indent="0">
              <a:buNone/>
              <a:defRPr sz="2700"/>
            </a:lvl3pPr>
            <a:lvl4pPr marL="1520793" indent="0">
              <a:buNone/>
              <a:defRPr sz="2200"/>
            </a:lvl4pPr>
            <a:lvl5pPr marL="2027723" indent="0">
              <a:buNone/>
              <a:defRPr sz="2200"/>
            </a:lvl5pPr>
            <a:lvl6pPr marL="2534653" indent="0">
              <a:buNone/>
              <a:defRPr sz="2200"/>
            </a:lvl6pPr>
            <a:lvl7pPr marL="3041583" indent="0">
              <a:buNone/>
              <a:defRPr sz="2200"/>
            </a:lvl7pPr>
            <a:lvl8pPr marL="3548515" indent="0">
              <a:buNone/>
              <a:defRPr sz="2200"/>
            </a:lvl8pPr>
            <a:lvl9pPr marL="4055446" indent="0">
              <a:buNone/>
              <a:defRPr sz="2200"/>
            </a:lvl9pPr>
          </a:lstStyle>
          <a:p>
            <a:endParaRPr lang="zh-CN" altLang="en-US" dirty="0"/>
          </a:p>
        </p:txBody>
      </p:sp>
      <p:sp>
        <p:nvSpPr>
          <p:cNvPr id="4" name="文本占位符 3"/>
          <p:cNvSpPr>
            <a:spLocks noGrp="1"/>
          </p:cNvSpPr>
          <p:nvPr>
            <p:ph type="body" sz="half" idx="2"/>
          </p:nvPr>
        </p:nvSpPr>
        <p:spPr>
          <a:xfrm>
            <a:off x="930426" y="2560796"/>
            <a:ext cx="5196759" cy="4218334"/>
          </a:xfrm>
        </p:spPr>
        <p:txBody>
          <a:bodyPr lIns="101387" tIns="50693" rIns="101387" bIns="50693">
            <a:normAutofit/>
          </a:bodyPr>
          <a:lstStyle>
            <a:lvl1pPr marL="0" indent="0">
              <a:buNone/>
              <a:defRPr sz="2100"/>
            </a:lvl1pPr>
            <a:lvl2pPr marL="506932" indent="0">
              <a:buNone/>
              <a:defRPr sz="1600"/>
            </a:lvl2pPr>
            <a:lvl3pPr marL="1013862" indent="0">
              <a:buNone/>
              <a:defRPr sz="1300"/>
            </a:lvl3pPr>
            <a:lvl4pPr marL="1520793" indent="0">
              <a:buNone/>
              <a:defRPr sz="1200"/>
            </a:lvl4pPr>
            <a:lvl5pPr marL="2027723" indent="0">
              <a:buNone/>
              <a:defRPr sz="1200"/>
            </a:lvl5pPr>
            <a:lvl6pPr marL="2534653" indent="0">
              <a:buNone/>
              <a:defRPr sz="1200"/>
            </a:lvl6pPr>
            <a:lvl7pPr marL="3041583" indent="0">
              <a:buNone/>
              <a:defRPr sz="1200"/>
            </a:lvl7pPr>
            <a:lvl8pPr marL="3548515" indent="0">
              <a:buNone/>
              <a:defRPr sz="1200"/>
            </a:lvl8pPr>
            <a:lvl9pPr marL="4055446" indent="0">
              <a:buNone/>
              <a:defRPr sz="1200"/>
            </a:lvl9pPr>
          </a:lstStyle>
          <a:p>
            <a:pPr lvl="0"/>
            <a:r>
              <a:rPr lang="zh-CN" altLang="en-US" dirty="0"/>
              <a:t>单击此处编辑母版文本样式</a:t>
            </a:r>
          </a:p>
        </p:txBody>
      </p:sp>
      <p:sp>
        <p:nvSpPr>
          <p:cNvPr id="5" name="日期占位符 4"/>
          <p:cNvSpPr>
            <a:spLocks noGrp="1"/>
          </p:cNvSpPr>
          <p:nvPr>
            <p:ph type="dt" sz="half" idx="10"/>
          </p:nvPr>
        </p:nvSpPr>
        <p:spPr>
          <a:xfrm>
            <a:off x="930424" y="7034658"/>
            <a:ext cx="3045024" cy="404089"/>
          </a:xfrm>
        </p:spPr>
        <p:txBody>
          <a:bodyPr lIns="101387" tIns="50693" rIns="101387" bIns="50693"/>
          <a:lstStyle/>
          <a:p>
            <a:pPr defTabSz="1013862"/>
            <a:fld id="{9EFD9D74-47D9-4702-A33C-335B63B48DBF}" type="datetimeFigureOut">
              <a:rPr lang="zh-CN" altLang="en-US" sz="2100" smtClean="0">
                <a:solidFill>
                  <a:srgbClr val="000000"/>
                </a:solidFill>
              </a:rPr>
              <a:pPr defTabSz="1013862"/>
              <a:t>2023/1/9</a:t>
            </a:fld>
            <a:endParaRPr lang="zh-CN" altLang="en-US" sz="2100" dirty="0">
              <a:solidFill>
                <a:srgbClr val="000000"/>
              </a:solidFill>
            </a:endParaRPr>
          </a:p>
        </p:txBody>
      </p:sp>
      <p:sp>
        <p:nvSpPr>
          <p:cNvPr id="6" name="页脚占位符 5"/>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dirty="0">
              <a:solidFill>
                <a:srgbClr val="000000"/>
              </a:solidFill>
            </a:endParaRPr>
          </a:p>
        </p:txBody>
      </p:sp>
      <p:sp>
        <p:nvSpPr>
          <p:cNvPr id="7" name="灯片编号占位符 6"/>
          <p:cNvSpPr>
            <a:spLocks noGrp="1"/>
          </p:cNvSpPr>
          <p:nvPr>
            <p:ph type="sldNum" sz="quarter" idx="12"/>
          </p:nvPr>
        </p:nvSpPr>
        <p:spPr>
          <a:xfrm>
            <a:off x="9557990" y="7034658"/>
            <a:ext cx="3045024" cy="404089"/>
          </a:xfrm>
        </p:spPr>
        <p:txBody>
          <a:bodyPr lIns="101387" tIns="50693" rIns="101387" bIns="50693"/>
          <a:lstStyle/>
          <a:p>
            <a:pPr defTabSz="1013862"/>
            <a:fld id="{FABC47A4-756D-490B-A52F-7D9E2C9FC05F}"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29571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F9BA-5354-4648-AEF2-F55D33FF3A4C}"/>
              </a:ext>
            </a:extLst>
          </p:cNvPr>
          <p:cNvSpPr>
            <a:spLocks noGrp="1"/>
          </p:cNvSpPr>
          <p:nvPr>
            <p:ph type="title"/>
          </p:nvPr>
        </p:nvSpPr>
        <p:spPr>
          <a:xfrm>
            <a:off x="932233" y="505989"/>
            <a:ext cx="4364885" cy="1770962"/>
          </a:xfrm>
          <a:prstGeom prst="rect">
            <a:avLst/>
          </a:prstGeom>
        </p:spPr>
        <p:txBody>
          <a:bodyPr lIns="97196" tIns="48604" rIns="97196" bIns="48604" anchor="b"/>
          <a:lstStyle>
            <a:lvl1pPr>
              <a:defRPr sz="3400"/>
            </a:lvl1pPr>
          </a:lstStyle>
          <a:p>
            <a:r>
              <a:rPr lang="en-US"/>
              <a:t>Click to edit Master title style</a:t>
            </a:r>
          </a:p>
        </p:txBody>
      </p:sp>
      <p:sp>
        <p:nvSpPr>
          <p:cNvPr id="3" name="Picture Placeholder 2">
            <a:extLst>
              <a:ext uri="{FF2B5EF4-FFF2-40B4-BE49-F238E27FC236}">
                <a16:creationId xmlns:a16="http://schemas.microsoft.com/office/drawing/2014/main" id="{2A8631F1-27FB-4815-8916-36F28E6A2DFC}"/>
              </a:ext>
            </a:extLst>
          </p:cNvPr>
          <p:cNvSpPr>
            <a:spLocks noGrp="1"/>
          </p:cNvSpPr>
          <p:nvPr>
            <p:ph type="pic" idx="1"/>
          </p:nvPr>
        </p:nvSpPr>
        <p:spPr>
          <a:xfrm>
            <a:off x="5753485" y="1092846"/>
            <a:ext cx="6851303" cy="5393705"/>
          </a:xfrm>
          <a:prstGeom prst="rect">
            <a:avLst/>
          </a:prstGeom>
        </p:spPr>
        <p:txBody>
          <a:bodyPr lIns="97196" tIns="48604" rIns="97196" bIns="48604"/>
          <a:lstStyle>
            <a:lvl1pPr marL="0" indent="0">
              <a:buNone/>
              <a:defRPr sz="3400"/>
            </a:lvl1pPr>
            <a:lvl2pPr marL="486007" indent="0">
              <a:buNone/>
              <a:defRPr sz="3000"/>
            </a:lvl2pPr>
            <a:lvl3pPr marL="972014" indent="0">
              <a:buNone/>
              <a:defRPr sz="2700"/>
            </a:lvl3pPr>
            <a:lvl4pPr marL="1458019" indent="0">
              <a:buNone/>
              <a:defRPr sz="2100"/>
            </a:lvl4pPr>
            <a:lvl5pPr marL="1944017" indent="0">
              <a:buNone/>
              <a:defRPr sz="2100"/>
            </a:lvl5pPr>
            <a:lvl6pPr marL="2430027" indent="0">
              <a:buNone/>
              <a:defRPr sz="2100"/>
            </a:lvl6pPr>
            <a:lvl7pPr marL="2916031" indent="0">
              <a:buNone/>
              <a:defRPr sz="2100"/>
            </a:lvl7pPr>
            <a:lvl8pPr marL="3402038" indent="0">
              <a:buNone/>
              <a:defRPr sz="2100"/>
            </a:lvl8pPr>
            <a:lvl9pPr marL="3888048" indent="0">
              <a:buNone/>
              <a:defRPr sz="2100"/>
            </a:lvl9pPr>
          </a:lstStyle>
          <a:p>
            <a:endParaRPr lang="en-US"/>
          </a:p>
        </p:txBody>
      </p:sp>
      <p:sp>
        <p:nvSpPr>
          <p:cNvPr id="4" name="Text Placeholder 3">
            <a:extLst>
              <a:ext uri="{FF2B5EF4-FFF2-40B4-BE49-F238E27FC236}">
                <a16:creationId xmlns:a16="http://schemas.microsoft.com/office/drawing/2014/main" id="{A70A6B13-8A56-4B9B-9EC5-E8E77A201013}"/>
              </a:ext>
            </a:extLst>
          </p:cNvPr>
          <p:cNvSpPr>
            <a:spLocks noGrp="1"/>
          </p:cNvSpPr>
          <p:nvPr>
            <p:ph type="body" sz="half" idx="2"/>
          </p:nvPr>
        </p:nvSpPr>
        <p:spPr>
          <a:xfrm>
            <a:off x="932233" y="2276951"/>
            <a:ext cx="4364885" cy="4218334"/>
          </a:xfrm>
          <a:prstGeom prst="rect">
            <a:avLst/>
          </a:prstGeom>
        </p:spPr>
        <p:txBody>
          <a:bodyPr lIns="97196" tIns="48604" rIns="97196" bIns="48604"/>
          <a:lstStyle>
            <a:lvl1pPr marL="0" indent="0">
              <a:buNone/>
              <a:defRPr sz="1600"/>
            </a:lvl1pPr>
            <a:lvl2pPr marL="486007" indent="0">
              <a:buNone/>
              <a:defRPr sz="1600"/>
            </a:lvl2pPr>
            <a:lvl3pPr marL="972014" indent="0">
              <a:buNone/>
              <a:defRPr sz="1300"/>
            </a:lvl3pPr>
            <a:lvl4pPr marL="1458019" indent="0">
              <a:buNone/>
              <a:defRPr sz="900"/>
            </a:lvl4pPr>
            <a:lvl5pPr marL="1944017" indent="0">
              <a:buNone/>
              <a:defRPr sz="900"/>
            </a:lvl5pPr>
            <a:lvl6pPr marL="2430027" indent="0">
              <a:buNone/>
              <a:defRPr sz="900"/>
            </a:lvl6pPr>
            <a:lvl7pPr marL="2916031" indent="0">
              <a:buNone/>
              <a:defRPr sz="900"/>
            </a:lvl7pPr>
            <a:lvl8pPr marL="3402038" indent="0">
              <a:buNone/>
              <a:defRPr sz="900"/>
            </a:lvl8pPr>
            <a:lvl9pPr marL="3888048"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5B46E71-127F-4719-8E52-48AD557F5E83}"/>
              </a:ext>
            </a:extLst>
          </p:cNvPr>
          <p:cNvSpPr>
            <a:spLocks noGrp="1"/>
          </p:cNvSpPr>
          <p:nvPr>
            <p:ph type="dt" sz="half" idx="10"/>
          </p:nvPr>
        </p:nvSpPr>
        <p:spPr>
          <a:xfrm>
            <a:off x="930425" y="7034683"/>
            <a:ext cx="3045024" cy="404089"/>
          </a:xfrm>
          <a:prstGeom prst="rect">
            <a:avLst/>
          </a:prstGeom>
        </p:spPr>
        <p:txBody>
          <a:bodyPr lIns="97196" tIns="48604" rIns="97196" bIns="48604"/>
          <a:lstStyle/>
          <a:p>
            <a:fld id="{117B3AC9-6F66-442D-8A61-F06030142A82}" type="datetimeFigureOut">
              <a:rPr lang="en-US" smtClean="0"/>
              <a:t>09/01/2023</a:t>
            </a:fld>
            <a:endParaRPr lang="en-US"/>
          </a:p>
        </p:txBody>
      </p:sp>
      <p:sp>
        <p:nvSpPr>
          <p:cNvPr id="6" name="Footer Placeholder 5">
            <a:extLst>
              <a:ext uri="{FF2B5EF4-FFF2-40B4-BE49-F238E27FC236}">
                <a16:creationId xmlns:a16="http://schemas.microsoft.com/office/drawing/2014/main" id="{1D351EAA-711E-4416-9605-D04FC58FFD3D}"/>
              </a:ext>
            </a:extLst>
          </p:cNvPr>
          <p:cNvSpPr>
            <a:spLocks noGrp="1"/>
          </p:cNvSpPr>
          <p:nvPr>
            <p:ph type="ftr" sz="quarter" idx="11"/>
          </p:nvPr>
        </p:nvSpPr>
        <p:spPr>
          <a:xfrm>
            <a:off x="4511165" y="7041711"/>
            <a:ext cx="4567535" cy="404089"/>
          </a:xfrm>
          <a:prstGeom prst="rect">
            <a:avLst/>
          </a:prstGeom>
        </p:spPr>
        <p:txBody>
          <a:bodyPr lIns="97196" tIns="48604" rIns="97196" bIns="48604"/>
          <a:lstStyle/>
          <a:p>
            <a:endParaRPr lang="en-US"/>
          </a:p>
        </p:txBody>
      </p:sp>
      <p:sp>
        <p:nvSpPr>
          <p:cNvPr id="7" name="Slide Number Placeholder 6">
            <a:extLst>
              <a:ext uri="{FF2B5EF4-FFF2-40B4-BE49-F238E27FC236}">
                <a16:creationId xmlns:a16="http://schemas.microsoft.com/office/drawing/2014/main" id="{4FFC916C-12CA-482E-AE87-A4C553B9973D}"/>
              </a:ext>
            </a:extLst>
          </p:cNvPr>
          <p:cNvSpPr>
            <a:spLocks noGrp="1"/>
          </p:cNvSpPr>
          <p:nvPr>
            <p:ph type="sldNum" sz="quarter" idx="12"/>
          </p:nvPr>
        </p:nvSpPr>
        <p:spPr>
          <a:xfrm>
            <a:off x="9557991" y="7034683"/>
            <a:ext cx="3045024" cy="404089"/>
          </a:xfrm>
          <a:prstGeom prst="rect">
            <a:avLst/>
          </a:prstGeom>
        </p:spPr>
        <p:txBody>
          <a:bodyPr lIns="97196" tIns="48604" rIns="97196" bIns="48604"/>
          <a:lstStyle/>
          <a:p>
            <a:fld id="{36F16E06-0DD9-48EC-8D3A-7CC625600D6C}" type="slidenum">
              <a:rPr lang="en-US" smtClean="0"/>
              <a:t>‹#›</a:t>
            </a:fld>
            <a:endParaRPr lang="en-US"/>
          </a:p>
        </p:txBody>
      </p:sp>
    </p:spTree>
    <p:extLst>
      <p:ext uri="{BB962C8B-B14F-4D97-AF65-F5344CB8AC3E}">
        <p14:creationId xmlns:p14="http://schemas.microsoft.com/office/powerpoint/2010/main" val="2131340930"/>
      </p:ext>
    </p:extLst>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1594112" y="404091"/>
            <a:ext cx="1008904" cy="6432038"/>
          </a:xfrm>
        </p:spPr>
        <p:txBody>
          <a:bodyPr vert="eaVert" lIns="101387" tIns="50693" rIns="101387" bIns="50693">
            <a:normAutofit/>
          </a:bodyPr>
          <a:lstStyle>
            <a:lvl1pPr>
              <a:defRPr sz="4900"/>
            </a:lvl1pPr>
          </a:lstStyle>
          <a:p>
            <a:r>
              <a:rPr lang="zh-CN" altLang="en-US" dirty="0"/>
              <a:t>单击此处编辑标题</a:t>
            </a:r>
          </a:p>
        </p:txBody>
      </p:sp>
      <p:sp>
        <p:nvSpPr>
          <p:cNvPr id="3" name="竖排文字占位符 2"/>
          <p:cNvSpPr>
            <a:spLocks noGrp="1"/>
          </p:cNvSpPr>
          <p:nvPr>
            <p:ph type="body" orient="vert" idx="1"/>
          </p:nvPr>
        </p:nvSpPr>
        <p:spPr>
          <a:xfrm>
            <a:off x="930425" y="404091"/>
            <a:ext cx="10485798" cy="6432038"/>
          </a:xfrm>
        </p:spPr>
        <p:txBody>
          <a:bodyPr vert="eaVert"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2023/1/9</a:t>
            </a:fld>
            <a:endParaRPr lang="zh-CN" altLang="en-US" sz="2100">
              <a:solidFill>
                <a:srgbClr val="000000"/>
              </a:solidFill>
            </a:endParaRPr>
          </a:p>
        </p:txBody>
      </p:sp>
      <p:sp>
        <p:nvSpPr>
          <p:cNvPr id="5" name="页脚占位符 4"/>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6" name="灯片编号占位符 5"/>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Tree>
    <p:extLst>
      <p:ext uri="{BB962C8B-B14F-4D97-AF65-F5344CB8AC3E}">
        <p14:creationId xmlns:p14="http://schemas.microsoft.com/office/powerpoint/2010/main" val="196451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930424" y="7034658"/>
            <a:ext cx="3045024" cy="404089"/>
          </a:xfrm>
        </p:spPr>
        <p:txBody>
          <a:bodyPr lIns="101387" tIns="50693" rIns="101387" bIns="50693"/>
          <a:lstStyle/>
          <a:p>
            <a:pPr defTabSz="1013862"/>
            <a:fld id="{760FBDFE-C587-4B4C-A407-44438C67B59E}" type="datetimeFigureOut">
              <a:rPr lang="zh-CN" altLang="en-US" sz="2100" smtClean="0">
                <a:solidFill>
                  <a:srgbClr val="000000"/>
                </a:solidFill>
              </a:rPr>
              <a:pPr defTabSz="1013862"/>
              <a:t>2023/1/9</a:t>
            </a:fld>
            <a:endParaRPr lang="zh-CN" altLang="en-US" sz="2100">
              <a:solidFill>
                <a:srgbClr val="000000"/>
              </a:solidFill>
            </a:endParaRPr>
          </a:p>
        </p:txBody>
      </p:sp>
      <p:sp>
        <p:nvSpPr>
          <p:cNvPr id="4" name="页脚占位符 3"/>
          <p:cNvSpPr>
            <a:spLocks noGrp="1"/>
          </p:cNvSpPr>
          <p:nvPr>
            <p:ph type="ftr" sz="quarter" idx="11"/>
          </p:nvPr>
        </p:nvSpPr>
        <p:spPr>
          <a:xfrm>
            <a:off x="4482952" y="7034658"/>
            <a:ext cx="4567535" cy="404089"/>
          </a:xfrm>
        </p:spPr>
        <p:txBody>
          <a:bodyPr lIns="101387" tIns="50693" rIns="101387" bIns="50693"/>
          <a:lstStyle/>
          <a:p>
            <a:pPr defTabSz="1013862"/>
            <a:endParaRPr lang="zh-CN" altLang="en-US" sz="2100">
              <a:solidFill>
                <a:srgbClr val="000000"/>
              </a:solidFill>
            </a:endParaRPr>
          </a:p>
        </p:txBody>
      </p:sp>
      <p:sp>
        <p:nvSpPr>
          <p:cNvPr id="5" name="灯片编号占位符 4"/>
          <p:cNvSpPr>
            <a:spLocks noGrp="1"/>
          </p:cNvSpPr>
          <p:nvPr>
            <p:ph type="sldNum" sz="quarter" idx="12"/>
          </p:nvPr>
        </p:nvSpPr>
        <p:spPr>
          <a:xfrm>
            <a:off x="9557990" y="7034658"/>
            <a:ext cx="3045024" cy="404089"/>
          </a:xfrm>
        </p:spPr>
        <p:txBody>
          <a:bodyPr lIns="101387" tIns="50693" rIns="101387" bIns="50693"/>
          <a:lstStyle/>
          <a:p>
            <a:pPr defTabSz="1013862"/>
            <a:fld id="{49AE70B2-8BF9-45C0-BB95-33D1B9D3A854}" type="slidenum">
              <a:rPr lang="zh-CN" altLang="en-US" sz="2100" smtClean="0">
                <a:solidFill>
                  <a:srgbClr val="000000"/>
                </a:solidFill>
              </a:rPr>
              <a:pPr defTabSz="1013862"/>
              <a:t>‹#›</a:t>
            </a:fld>
            <a:endParaRPr lang="zh-CN" altLang="en-US" sz="2100">
              <a:solidFill>
                <a:srgbClr val="000000"/>
              </a:solidFill>
            </a:endParaRPr>
          </a:p>
        </p:txBody>
      </p:sp>
      <p:sp>
        <p:nvSpPr>
          <p:cNvPr id="7" name="内容占位符 6"/>
          <p:cNvSpPr>
            <a:spLocks noGrp="1"/>
          </p:cNvSpPr>
          <p:nvPr>
            <p:ph sz="quarter" idx="13"/>
          </p:nvPr>
        </p:nvSpPr>
        <p:spPr>
          <a:xfrm>
            <a:off x="930424" y="610403"/>
            <a:ext cx="11672590" cy="6152185"/>
          </a:xfrm>
        </p:spPr>
        <p:txBody>
          <a:bodyPr lIns="101387" tIns="50693" rIns="101387" bIns="5069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54586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image" Target="../media/image11.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ags" Target="../tags/tag1.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3.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 y="10"/>
            <a:ext cx="13533438" cy="758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1091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55" r:id="rId12"/>
    <p:sldLayoutId id="2147483850" r:id="rId13"/>
    <p:sldLayoutId id="2147483851" r:id="rId14"/>
    <p:sldLayoutId id="2147483852" r:id="rId15"/>
    <p:sldLayoutId id="2147483853" r:id="rId16"/>
    <p:sldLayoutId id="2147483854" r:id="rId17"/>
    <p:sldLayoutId id="2147484128" r:id="rId18"/>
    <p:sldLayoutId id="2147484129" r:id="rId19"/>
    <p:sldLayoutId id="2147484130" r:id="rId20"/>
    <p:sldLayoutId id="2147484131" r:id="rId21"/>
    <p:sldLayoutId id="2147484132" r:id="rId22"/>
    <p:sldLayoutId id="2147484202" r:id="rId23"/>
    <p:sldLayoutId id="2147483919" r:id="rId24"/>
    <p:sldLayoutId id="2147483920" r:id="rId25"/>
    <p:sldLayoutId id="2147483921" r:id="rId26"/>
    <p:sldLayoutId id="2147483922" r:id="rId27"/>
    <p:sldLayoutId id="2147483923" r:id="rId28"/>
    <p:sldLayoutId id="2147484271" r:id="rId29"/>
    <p:sldLayoutId id="2147484272" r:id="rId30"/>
    <p:sldLayoutId id="2147484273" r:id="rId31"/>
    <p:sldLayoutId id="2147484274" r:id="rId32"/>
    <p:sldLayoutId id="2147484275" r:id="rId33"/>
    <p:sldLayoutId id="2147484276" r:id="rId34"/>
    <p:sldLayoutId id="2147483938" r:id="rId35"/>
    <p:sldLayoutId id="2147483939" r:id="rId36"/>
    <p:sldLayoutId id="2147483940" r:id="rId37"/>
    <p:sldLayoutId id="2147483941" r:id="rId38"/>
    <p:sldLayoutId id="2147483942" r:id="rId39"/>
    <p:sldLayoutId id="2147484312" r:id="rId40"/>
    <p:sldLayoutId id="2147484290" r:id="rId41"/>
    <p:sldLayoutId id="2147484291" r:id="rId42"/>
    <p:sldLayoutId id="2147484292" r:id="rId43"/>
    <p:sldLayoutId id="2147484293" r:id="rId44"/>
    <p:sldLayoutId id="2147484294" r:id="rId45"/>
    <p:sldLayoutId id="2147484296" r:id="rId46"/>
    <p:sldLayoutId id="2147484297" r:id="rId47"/>
    <p:sldLayoutId id="2147484298" r:id="rId48"/>
    <p:sldLayoutId id="2147484299" r:id="rId49"/>
    <p:sldLayoutId id="2147484300" r:id="rId50"/>
    <p:sldLayoutId id="2147484301" r:id="rId51"/>
    <p:sldLayoutId id="2147484302" r:id="rId52"/>
    <p:sldLayoutId id="2147484303" r:id="rId53"/>
    <p:sldLayoutId id="2147484304" r:id="rId54"/>
    <p:sldLayoutId id="2147484305" r:id="rId55"/>
    <p:sldLayoutId id="2147484306" r:id="rId56"/>
    <p:sldLayoutId id="2147484307" r:id="rId57"/>
    <p:sldLayoutId id="2147484308" r:id="rId58"/>
    <p:sldLayoutId id="2147484309" r:id="rId59"/>
    <p:sldLayoutId id="2147484310" r:id="rId60"/>
    <p:sldLayoutId id="2147484311" r:id="rId61"/>
    <p:sldLayoutId id="2147484314" r:id="rId62"/>
  </p:sldLayoutIdLst>
  <p:transition spd="slow"/>
  <p:txStyles>
    <p:titleStyle>
      <a:lvl1pPr algn="l" defTabSz="972014"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3006" indent="-243006" algn="l" defTabSz="972014" rtl="0" eaLnBrk="1" latinLnBrk="0" hangingPunct="1">
        <a:lnSpc>
          <a:spcPct val="90000"/>
        </a:lnSpc>
        <a:spcBef>
          <a:spcPts val="1070"/>
        </a:spcBef>
        <a:buFont typeface="Arial" panose="020B0604020202020204" pitchFamily="34" charset="0"/>
        <a:buChar char="•"/>
        <a:defRPr sz="3000" kern="1200">
          <a:solidFill>
            <a:schemeClr val="tx1"/>
          </a:solidFill>
          <a:latin typeface="+mn-lt"/>
          <a:ea typeface="+mn-ea"/>
          <a:cs typeface="+mn-cs"/>
        </a:defRPr>
      </a:lvl1pPr>
      <a:lvl2pPr marL="729012" indent="-243006" algn="l" defTabSz="972014" rtl="0" eaLnBrk="1" latinLnBrk="0" hangingPunct="1">
        <a:lnSpc>
          <a:spcPct val="90000"/>
        </a:lnSpc>
        <a:spcBef>
          <a:spcPts val="534"/>
        </a:spcBef>
        <a:buFont typeface="Arial" panose="020B0604020202020204" pitchFamily="34" charset="0"/>
        <a:buChar char="•"/>
        <a:defRPr sz="2700" kern="1200">
          <a:solidFill>
            <a:schemeClr val="tx1"/>
          </a:solidFill>
          <a:latin typeface="+mn-lt"/>
          <a:ea typeface="+mn-ea"/>
          <a:cs typeface="+mn-cs"/>
        </a:defRPr>
      </a:lvl2pPr>
      <a:lvl3pPr marL="1215014" indent="-243006" algn="l" defTabSz="972014" rtl="0" eaLnBrk="1" latinLnBrk="0" hangingPunct="1">
        <a:lnSpc>
          <a:spcPct val="90000"/>
        </a:lnSpc>
        <a:spcBef>
          <a:spcPts val="534"/>
        </a:spcBef>
        <a:buFont typeface="Arial" panose="020B0604020202020204" pitchFamily="34" charset="0"/>
        <a:buChar char="•"/>
        <a:defRPr sz="2100" kern="1200">
          <a:solidFill>
            <a:schemeClr val="tx1"/>
          </a:solidFill>
          <a:latin typeface="+mn-lt"/>
          <a:ea typeface="+mn-ea"/>
          <a:cs typeface="+mn-cs"/>
        </a:defRPr>
      </a:lvl3pPr>
      <a:lvl4pPr marL="1701022"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4pPr>
      <a:lvl5pPr marL="2187034"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5pPr>
      <a:lvl6pPr marL="2673031"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6pPr>
      <a:lvl7pPr marL="3159037"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7pPr>
      <a:lvl8pPr marL="3645044"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8pPr>
      <a:lvl9pPr marL="4131051" indent="-243006" algn="l" defTabSz="972014" rtl="0" eaLnBrk="1" latinLnBrk="0" hangingPunct="1">
        <a:lnSpc>
          <a:spcPct val="90000"/>
        </a:lnSpc>
        <a:spcBef>
          <a:spcPts val="53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72014" rtl="0" eaLnBrk="1" latinLnBrk="0" hangingPunct="1">
        <a:defRPr sz="1900" kern="1200">
          <a:solidFill>
            <a:schemeClr val="tx1"/>
          </a:solidFill>
          <a:latin typeface="+mn-lt"/>
          <a:ea typeface="+mn-ea"/>
          <a:cs typeface="+mn-cs"/>
        </a:defRPr>
      </a:lvl1pPr>
      <a:lvl2pPr marL="486007" algn="l" defTabSz="972014" rtl="0" eaLnBrk="1" latinLnBrk="0" hangingPunct="1">
        <a:defRPr sz="1900" kern="1200">
          <a:solidFill>
            <a:schemeClr val="tx1"/>
          </a:solidFill>
          <a:latin typeface="+mn-lt"/>
          <a:ea typeface="+mn-ea"/>
          <a:cs typeface="+mn-cs"/>
        </a:defRPr>
      </a:lvl2pPr>
      <a:lvl3pPr marL="972014" algn="l" defTabSz="972014" rtl="0" eaLnBrk="1" latinLnBrk="0" hangingPunct="1">
        <a:defRPr sz="1900" kern="1200">
          <a:solidFill>
            <a:schemeClr val="tx1"/>
          </a:solidFill>
          <a:latin typeface="+mn-lt"/>
          <a:ea typeface="+mn-ea"/>
          <a:cs typeface="+mn-cs"/>
        </a:defRPr>
      </a:lvl3pPr>
      <a:lvl4pPr marL="1458019" algn="l" defTabSz="972014" rtl="0" eaLnBrk="1" latinLnBrk="0" hangingPunct="1">
        <a:defRPr sz="1900" kern="1200">
          <a:solidFill>
            <a:schemeClr val="tx1"/>
          </a:solidFill>
          <a:latin typeface="+mn-lt"/>
          <a:ea typeface="+mn-ea"/>
          <a:cs typeface="+mn-cs"/>
        </a:defRPr>
      </a:lvl4pPr>
      <a:lvl5pPr marL="1944017" algn="l" defTabSz="972014" rtl="0" eaLnBrk="1" latinLnBrk="0" hangingPunct="1">
        <a:defRPr sz="1900" kern="1200">
          <a:solidFill>
            <a:schemeClr val="tx1"/>
          </a:solidFill>
          <a:latin typeface="+mn-lt"/>
          <a:ea typeface="+mn-ea"/>
          <a:cs typeface="+mn-cs"/>
        </a:defRPr>
      </a:lvl5pPr>
      <a:lvl6pPr marL="2430027" algn="l" defTabSz="972014" rtl="0" eaLnBrk="1" latinLnBrk="0" hangingPunct="1">
        <a:defRPr sz="1900" kern="1200">
          <a:solidFill>
            <a:schemeClr val="tx1"/>
          </a:solidFill>
          <a:latin typeface="+mn-lt"/>
          <a:ea typeface="+mn-ea"/>
          <a:cs typeface="+mn-cs"/>
        </a:defRPr>
      </a:lvl6pPr>
      <a:lvl7pPr marL="2916031" algn="l" defTabSz="972014" rtl="0" eaLnBrk="1" latinLnBrk="0" hangingPunct="1">
        <a:defRPr sz="1900" kern="1200">
          <a:solidFill>
            <a:schemeClr val="tx1"/>
          </a:solidFill>
          <a:latin typeface="+mn-lt"/>
          <a:ea typeface="+mn-ea"/>
          <a:cs typeface="+mn-cs"/>
        </a:defRPr>
      </a:lvl7pPr>
      <a:lvl8pPr marL="3402038" algn="l" defTabSz="972014" rtl="0" eaLnBrk="1" latinLnBrk="0" hangingPunct="1">
        <a:defRPr sz="1900" kern="1200">
          <a:solidFill>
            <a:schemeClr val="tx1"/>
          </a:solidFill>
          <a:latin typeface="+mn-lt"/>
          <a:ea typeface="+mn-ea"/>
          <a:cs typeface="+mn-cs"/>
        </a:defRPr>
      </a:lvl8pPr>
      <a:lvl9pPr marL="3888048" algn="l" defTabSz="97201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0425" y="404114"/>
            <a:ext cx="11672590" cy="1467019"/>
          </a:xfrm>
          <a:prstGeom prst="rect">
            <a:avLst/>
          </a:prstGeom>
        </p:spPr>
        <p:txBody>
          <a:bodyPr vert="horz" lIns="87708" tIns="43857" rIns="87708" bIns="4385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30425" y="2020449"/>
            <a:ext cx="11672590" cy="4815682"/>
          </a:xfrm>
          <a:prstGeom prst="rect">
            <a:avLst/>
          </a:prstGeom>
        </p:spPr>
        <p:txBody>
          <a:bodyPr vert="horz" lIns="87708" tIns="43857" rIns="87708" bIns="438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0427" y="7034669"/>
            <a:ext cx="3045024" cy="404089"/>
          </a:xfrm>
          <a:prstGeom prst="rect">
            <a:avLst/>
          </a:prstGeom>
        </p:spPr>
        <p:txBody>
          <a:bodyPr vert="horz" lIns="87708" tIns="43857" rIns="87708" bIns="43857" rtlCol="0" anchor="ctr"/>
          <a:lstStyle>
            <a:lvl1pPr algn="l">
              <a:defRPr sz="1200">
                <a:solidFill>
                  <a:schemeClr val="tx1">
                    <a:tint val="75000"/>
                  </a:schemeClr>
                </a:solidFill>
              </a:defRPr>
            </a:lvl1pPr>
          </a:lstStyle>
          <a:p>
            <a:pPr defTabSz="877101"/>
            <a:fld id="{DA7268BB-C1B0-4A07-841E-B140DAEE97CE}" type="datetimeFigureOut">
              <a:rPr lang="en-US" smtClean="0">
                <a:solidFill>
                  <a:prstClr val="black">
                    <a:tint val="75000"/>
                  </a:prstClr>
                </a:solidFill>
              </a:rPr>
              <a:pPr defTabSz="877101"/>
              <a:t>09/01/2023</a:t>
            </a:fld>
            <a:endParaRPr lang="en-US">
              <a:solidFill>
                <a:prstClr val="black">
                  <a:tint val="75000"/>
                </a:prstClr>
              </a:solidFill>
            </a:endParaRPr>
          </a:p>
        </p:txBody>
      </p:sp>
      <p:sp>
        <p:nvSpPr>
          <p:cNvPr id="5" name="Footer Placeholder 4"/>
          <p:cNvSpPr>
            <a:spLocks noGrp="1"/>
          </p:cNvSpPr>
          <p:nvPr>
            <p:ph type="ftr" sz="quarter" idx="3"/>
          </p:nvPr>
        </p:nvSpPr>
        <p:spPr>
          <a:xfrm>
            <a:off x="4482957" y="7034669"/>
            <a:ext cx="4567535" cy="404089"/>
          </a:xfrm>
          <a:prstGeom prst="rect">
            <a:avLst/>
          </a:prstGeom>
        </p:spPr>
        <p:txBody>
          <a:bodyPr vert="horz" lIns="87708" tIns="43857" rIns="87708" bIns="43857" rtlCol="0" anchor="ctr"/>
          <a:lstStyle>
            <a:lvl1pPr algn="ctr">
              <a:defRPr sz="1200">
                <a:solidFill>
                  <a:schemeClr val="tx1">
                    <a:tint val="75000"/>
                  </a:schemeClr>
                </a:solidFill>
              </a:defRPr>
            </a:lvl1pPr>
          </a:lstStyle>
          <a:p>
            <a:pPr defTabSz="877101"/>
            <a:endParaRPr lang="en-US">
              <a:solidFill>
                <a:prstClr val="black">
                  <a:tint val="75000"/>
                </a:prstClr>
              </a:solidFill>
            </a:endParaRPr>
          </a:p>
        </p:txBody>
      </p:sp>
      <p:sp>
        <p:nvSpPr>
          <p:cNvPr id="6" name="Slide Number Placeholder 5"/>
          <p:cNvSpPr>
            <a:spLocks noGrp="1"/>
          </p:cNvSpPr>
          <p:nvPr>
            <p:ph type="sldNum" sz="quarter" idx="4"/>
          </p:nvPr>
        </p:nvSpPr>
        <p:spPr>
          <a:xfrm>
            <a:off x="9557993" y="7034669"/>
            <a:ext cx="3045024" cy="404089"/>
          </a:xfrm>
          <a:prstGeom prst="rect">
            <a:avLst/>
          </a:prstGeom>
        </p:spPr>
        <p:txBody>
          <a:bodyPr vert="horz" lIns="87708" tIns="43857" rIns="87708" bIns="43857" rtlCol="0" anchor="ctr"/>
          <a:lstStyle>
            <a:lvl1pPr algn="r">
              <a:defRPr sz="1200">
                <a:solidFill>
                  <a:schemeClr val="tx1">
                    <a:tint val="75000"/>
                  </a:schemeClr>
                </a:solidFill>
              </a:defRPr>
            </a:lvl1pPr>
          </a:lstStyle>
          <a:p>
            <a:pPr defTabSz="877101"/>
            <a:fld id="{9EDB716F-5A96-4A9A-BE33-5D9C969214D1}" type="slidenum">
              <a:rPr lang="en-US" smtClean="0">
                <a:solidFill>
                  <a:prstClr val="black">
                    <a:tint val="75000"/>
                  </a:prstClr>
                </a:solidFill>
              </a:rPr>
              <a:pPr defTabSz="877101"/>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 y="0"/>
            <a:ext cx="13533438" cy="758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57349"/>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 id="2147484251" r:id="rId14"/>
    <p:sldLayoutId id="2147484252" r:id="rId15"/>
    <p:sldLayoutId id="2147484253" r:id="rId16"/>
    <p:sldLayoutId id="2147484254" r:id="rId17"/>
    <p:sldLayoutId id="2147484255" r:id="rId18"/>
    <p:sldLayoutId id="2147484256" r:id="rId19"/>
  </p:sldLayoutIdLst>
  <p:transition spd="slow"/>
  <p:txStyles>
    <p:titleStyle>
      <a:lvl1pPr algn="l" defTabSz="877101"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9280" indent="-219280" algn="l" defTabSz="877101" rtl="0" eaLnBrk="1" latinLnBrk="0" hangingPunct="1">
        <a:lnSpc>
          <a:spcPct val="90000"/>
        </a:lnSpc>
        <a:spcBef>
          <a:spcPts val="961"/>
        </a:spcBef>
        <a:buFont typeface="Arial" panose="020B0604020202020204" pitchFamily="34" charset="0"/>
        <a:buChar char="•"/>
        <a:defRPr sz="2700" kern="1200">
          <a:solidFill>
            <a:schemeClr val="tx1"/>
          </a:solidFill>
          <a:latin typeface="+mn-lt"/>
          <a:ea typeface="+mn-ea"/>
          <a:cs typeface="+mn-cs"/>
        </a:defRPr>
      </a:lvl1pPr>
      <a:lvl2pPr marL="657824" indent="-219280" algn="l" defTabSz="877101" rtl="0" eaLnBrk="1" latinLnBrk="0" hangingPunct="1">
        <a:lnSpc>
          <a:spcPct val="90000"/>
        </a:lnSpc>
        <a:spcBef>
          <a:spcPts val="480"/>
        </a:spcBef>
        <a:buFont typeface="Arial" panose="020B0604020202020204" pitchFamily="34" charset="0"/>
        <a:buChar char="•"/>
        <a:defRPr sz="2400" kern="1200">
          <a:solidFill>
            <a:schemeClr val="tx1"/>
          </a:solidFill>
          <a:latin typeface="+mn-lt"/>
          <a:ea typeface="+mn-ea"/>
          <a:cs typeface="+mn-cs"/>
        </a:defRPr>
      </a:lvl2pPr>
      <a:lvl3pPr marL="1096384" indent="-219280" algn="l" defTabSz="877101" rtl="0" eaLnBrk="1" latinLnBrk="0" hangingPunct="1">
        <a:lnSpc>
          <a:spcPct val="90000"/>
        </a:lnSpc>
        <a:spcBef>
          <a:spcPts val="480"/>
        </a:spcBef>
        <a:buFont typeface="Arial" panose="020B0604020202020204" pitchFamily="34" charset="0"/>
        <a:buChar char="•"/>
        <a:defRPr sz="1900" kern="1200">
          <a:solidFill>
            <a:schemeClr val="tx1"/>
          </a:solidFill>
          <a:latin typeface="+mn-lt"/>
          <a:ea typeface="+mn-ea"/>
          <a:cs typeface="+mn-cs"/>
        </a:defRPr>
      </a:lvl3pPr>
      <a:lvl4pPr marL="1534927" indent="-219280" algn="l" defTabSz="877101" rtl="0" eaLnBrk="1" latinLnBrk="0" hangingPunct="1">
        <a:lnSpc>
          <a:spcPct val="90000"/>
        </a:lnSpc>
        <a:spcBef>
          <a:spcPts val="480"/>
        </a:spcBef>
        <a:buFont typeface="Arial" panose="020B0604020202020204" pitchFamily="34" charset="0"/>
        <a:buChar char="•"/>
        <a:defRPr sz="1600" kern="1200">
          <a:solidFill>
            <a:schemeClr val="tx1"/>
          </a:solidFill>
          <a:latin typeface="+mn-lt"/>
          <a:ea typeface="+mn-ea"/>
          <a:cs typeface="+mn-cs"/>
        </a:defRPr>
      </a:lvl4pPr>
      <a:lvl5pPr marL="1973482" indent="-219280" algn="l" defTabSz="877101" rtl="0" eaLnBrk="1" latinLnBrk="0" hangingPunct="1">
        <a:lnSpc>
          <a:spcPct val="90000"/>
        </a:lnSpc>
        <a:spcBef>
          <a:spcPts val="480"/>
        </a:spcBef>
        <a:buFont typeface="Arial" panose="020B0604020202020204" pitchFamily="34" charset="0"/>
        <a:buChar char="•"/>
        <a:defRPr sz="1600" kern="1200">
          <a:solidFill>
            <a:schemeClr val="tx1"/>
          </a:solidFill>
          <a:latin typeface="+mn-lt"/>
          <a:ea typeface="+mn-ea"/>
          <a:cs typeface="+mn-cs"/>
        </a:defRPr>
      </a:lvl5pPr>
      <a:lvl6pPr marL="2412029" indent="-219280" algn="l" defTabSz="877101" rtl="0" eaLnBrk="1" latinLnBrk="0" hangingPunct="1">
        <a:lnSpc>
          <a:spcPct val="90000"/>
        </a:lnSpc>
        <a:spcBef>
          <a:spcPts val="480"/>
        </a:spcBef>
        <a:buFont typeface="Arial" panose="020B0604020202020204" pitchFamily="34" charset="0"/>
        <a:buChar char="•"/>
        <a:defRPr sz="1600" kern="1200">
          <a:solidFill>
            <a:schemeClr val="tx1"/>
          </a:solidFill>
          <a:latin typeface="+mn-lt"/>
          <a:ea typeface="+mn-ea"/>
          <a:cs typeface="+mn-cs"/>
        </a:defRPr>
      </a:lvl6pPr>
      <a:lvl7pPr marL="2850582" indent="-219280" algn="l" defTabSz="877101" rtl="0" eaLnBrk="1" latinLnBrk="0" hangingPunct="1">
        <a:lnSpc>
          <a:spcPct val="90000"/>
        </a:lnSpc>
        <a:spcBef>
          <a:spcPts val="480"/>
        </a:spcBef>
        <a:buFont typeface="Arial" panose="020B0604020202020204" pitchFamily="34" charset="0"/>
        <a:buChar char="•"/>
        <a:defRPr sz="1600" kern="1200">
          <a:solidFill>
            <a:schemeClr val="tx1"/>
          </a:solidFill>
          <a:latin typeface="+mn-lt"/>
          <a:ea typeface="+mn-ea"/>
          <a:cs typeface="+mn-cs"/>
        </a:defRPr>
      </a:lvl7pPr>
      <a:lvl8pPr marL="3289133" indent="-219280" algn="l" defTabSz="877101" rtl="0" eaLnBrk="1" latinLnBrk="0" hangingPunct="1">
        <a:lnSpc>
          <a:spcPct val="90000"/>
        </a:lnSpc>
        <a:spcBef>
          <a:spcPts val="480"/>
        </a:spcBef>
        <a:buFont typeface="Arial" panose="020B0604020202020204" pitchFamily="34" charset="0"/>
        <a:buChar char="•"/>
        <a:defRPr sz="1600" kern="1200">
          <a:solidFill>
            <a:schemeClr val="tx1"/>
          </a:solidFill>
          <a:latin typeface="+mn-lt"/>
          <a:ea typeface="+mn-ea"/>
          <a:cs typeface="+mn-cs"/>
        </a:defRPr>
      </a:lvl8pPr>
      <a:lvl9pPr marL="3727685" indent="-219280" algn="l" defTabSz="877101" rtl="0" eaLnBrk="1" latinLnBrk="0" hangingPunct="1">
        <a:lnSpc>
          <a:spcPct val="90000"/>
        </a:lnSpc>
        <a:spcBef>
          <a:spcPts val="48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77101" rtl="0" eaLnBrk="1" latinLnBrk="0" hangingPunct="1">
        <a:defRPr sz="1600" kern="1200">
          <a:solidFill>
            <a:schemeClr val="tx1"/>
          </a:solidFill>
          <a:latin typeface="+mn-lt"/>
          <a:ea typeface="+mn-ea"/>
          <a:cs typeface="+mn-cs"/>
        </a:defRPr>
      </a:lvl1pPr>
      <a:lvl2pPr marL="438551" algn="l" defTabSz="877101" rtl="0" eaLnBrk="1" latinLnBrk="0" hangingPunct="1">
        <a:defRPr sz="1600" kern="1200">
          <a:solidFill>
            <a:schemeClr val="tx1"/>
          </a:solidFill>
          <a:latin typeface="+mn-lt"/>
          <a:ea typeface="+mn-ea"/>
          <a:cs typeface="+mn-cs"/>
        </a:defRPr>
      </a:lvl2pPr>
      <a:lvl3pPr marL="877101" algn="l" defTabSz="877101" rtl="0" eaLnBrk="1" latinLnBrk="0" hangingPunct="1">
        <a:defRPr sz="1600" kern="1200">
          <a:solidFill>
            <a:schemeClr val="tx1"/>
          </a:solidFill>
          <a:latin typeface="+mn-lt"/>
          <a:ea typeface="+mn-ea"/>
          <a:cs typeface="+mn-cs"/>
        </a:defRPr>
      </a:lvl3pPr>
      <a:lvl4pPr marL="1315653" algn="l" defTabSz="877101" rtl="0" eaLnBrk="1" latinLnBrk="0" hangingPunct="1">
        <a:defRPr sz="1600" kern="1200">
          <a:solidFill>
            <a:schemeClr val="tx1"/>
          </a:solidFill>
          <a:latin typeface="+mn-lt"/>
          <a:ea typeface="+mn-ea"/>
          <a:cs typeface="+mn-cs"/>
        </a:defRPr>
      </a:lvl4pPr>
      <a:lvl5pPr marL="1754200" algn="l" defTabSz="877101" rtl="0" eaLnBrk="1" latinLnBrk="0" hangingPunct="1">
        <a:defRPr sz="1600" kern="1200">
          <a:solidFill>
            <a:schemeClr val="tx1"/>
          </a:solidFill>
          <a:latin typeface="+mn-lt"/>
          <a:ea typeface="+mn-ea"/>
          <a:cs typeface="+mn-cs"/>
        </a:defRPr>
      </a:lvl5pPr>
      <a:lvl6pPr marL="2192761" algn="l" defTabSz="877101" rtl="0" eaLnBrk="1" latinLnBrk="0" hangingPunct="1">
        <a:defRPr sz="1600" kern="1200">
          <a:solidFill>
            <a:schemeClr val="tx1"/>
          </a:solidFill>
          <a:latin typeface="+mn-lt"/>
          <a:ea typeface="+mn-ea"/>
          <a:cs typeface="+mn-cs"/>
        </a:defRPr>
      </a:lvl6pPr>
      <a:lvl7pPr marL="2631302" algn="l" defTabSz="877101" rtl="0" eaLnBrk="1" latinLnBrk="0" hangingPunct="1">
        <a:defRPr sz="1600" kern="1200">
          <a:solidFill>
            <a:schemeClr val="tx1"/>
          </a:solidFill>
          <a:latin typeface="+mn-lt"/>
          <a:ea typeface="+mn-ea"/>
          <a:cs typeface="+mn-cs"/>
        </a:defRPr>
      </a:lvl7pPr>
      <a:lvl8pPr marL="3069857" algn="l" defTabSz="877101" rtl="0" eaLnBrk="1" latinLnBrk="0" hangingPunct="1">
        <a:defRPr sz="1600" kern="1200">
          <a:solidFill>
            <a:schemeClr val="tx1"/>
          </a:solidFill>
          <a:latin typeface="+mn-lt"/>
          <a:ea typeface="+mn-ea"/>
          <a:cs typeface="+mn-cs"/>
        </a:defRPr>
      </a:lvl8pPr>
      <a:lvl9pPr marL="3508405" algn="l" defTabSz="87710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1387" tIns="50693" rIns="101387" bIns="50693" rtlCol="0" anchor="ctr"/>
          <a:lstStyle/>
          <a:p>
            <a:pPr algn="ctr" defTabSz="1013862"/>
            <a:endParaRPr lang="zh-CN" altLang="en-US" sz="2100">
              <a:solidFill>
                <a:srgbClr val="FFFFFF"/>
              </a:solidFill>
            </a:endParaRPr>
          </a:p>
        </p:txBody>
      </p:sp>
      <p:sp>
        <p:nvSpPr>
          <p:cNvPr id="3" name="矩形: 圆角 1"/>
          <p:cNvSpPr/>
          <p:nvPr userDrawn="1"/>
        </p:nvSpPr>
        <p:spPr>
          <a:xfrm>
            <a:off x="392470" y="299940"/>
            <a:ext cx="12748499" cy="6989397"/>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101387" tIns="50693" rIns="101387" bIns="50693" rtlCol="0" anchor="ctr"/>
          <a:lstStyle/>
          <a:p>
            <a:pPr algn="ctr" defTabSz="1013862"/>
            <a:endParaRPr lang="zh-CN" altLang="en-US" sz="2100">
              <a:solidFill>
                <a:srgbClr val="FFFFFF"/>
              </a:solidFill>
            </a:endParaRPr>
          </a:p>
        </p:txBody>
      </p:sp>
      <p:sp>
        <p:nvSpPr>
          <p:cNvPr id="12" name="文本框 11"/>
          <p:cNvSpPr txBox="1"/>
          <p:nvPr userDrawn="1"/>
        </p:nvSpPr>
        <p:spPr>
          <a:xfrm>
            <a:off x="4400482" y="2603738"/>
            <a:ext cx="5250551" cy="1720132"/>
          </a:xfrm>
          <a:prstGeom prst="rect">
            <a:avLst/>
          </a:prstGeom>
          <a:noFill/>
        </p:spPr>
        <p:txBody>
          <a:bodyPr wrap="square" lIns="101387" tIns="50693" rIns="101387" bIns="50693" rtlCol="0" anchor="t">
            <a:spAutoFit/>
          </a:bodyPr>
          <a:lstStyle/>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21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1013862"/>
            <a:r>
              <a:rPr lang="zh-CN" altLang="en-US" sz="21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1669723190"/>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1013862"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3466" indent="-253466" algn="l" defTabSz="1013862" rtl="0" eaLnBrk="1" latinLnBrk="0" hangingPunct="1">
        <a:lnSpc>
          <a:spcPct val="90000"/>
        </a:lnSpc>
        <a:spcBef>
          <a:spcPts val="1109"/>
        </a:spcBef>
        <a:buFont typeface="Arial" panose="020B0604020202020204" pitchFamily="34" charset="0"/>
        <a:buChar char="•"/>
        <a:defRPr sz="2700" kern="1200">
          <a:solidFill>
            <a:schemeClr val="tx1"/>
          </a:solidFill>
          <a:latin typeface="+mn-lt"/>
          <a:ea typeface="+mn-ea"/>
          <a:cs typeface="+mn-cs"/>
        </a:defRPr>
      </a:lvl1pPr>
      <a:lvl2pPr marL="760396" indent="-253466" algn="l" defTabSz="1013862" rtl="0" eaLnBrk="1" latinLnBrk="0" hangingPunct="1">
        <a:lnSpc>
          <a:spcPct val="90000"/>
        </a:lnSpc>
        <a:spcBef>
          <a:spcPts val="554"/>
        </a:spcBef>
        <a:buFont typeface="Arial" panose="020B0604020202020204" pitchFamily="34" charset="0"/>
        <a:buChar char="•"/>
        <a:defRPr sz="2200" kern="1200">
          <a:solidFill>
            <a:schemeClr val="tx1"/>
          </a:solidFill>
          <a:latin typeface="+mn-lt"/>
          <a:ea typeface="+mn-ea"/>
          <a:cs typeface="+mn-cs"/>
        </a:defRPr>
      </a:lvl2pPr>
      <a:lvl3pPr marL="1267326"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3pPr>
      <a:lvl4pPr marL="1774257"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4pPr>
      <a:lvl5pPr marL="2281189"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5pPr>
      <a:lvl6pPr marL="2788119"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6pPr>
      <a:lvl7pPr marL="3295051"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7pPr>
      <a:lvl8pPr marL="3801981"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8pPr>
      <a:lvl9pPr marL="4308911" indent="-253466" algn="l" defTabSz="1013862" rtl="0" eaLnBrk="1" latinLnBrk="0" hangingPunct="1">
        <a:lnSpc>
          <a:spcPct val="90000"/>
        </a:lnSpc>
        <a:spcBef>
          <a:spcPts val="554"/>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1013862" rtl="0" eaLnBrk="1" latinLnBrk="0" hangingPunct="1">
        <a:defRPr sz="2100" kern="1200">
          <a:solidFill>
            <a:schemeClr val="tx1"/>
          </a:solidFill>
          <a:latin typeface="+mn-lt"/>
          <a:ea typeface="+mn-ea"/>
          <a:cs typeface="+mn-cs"/>
        </a:defRPr>
      </a:lvl1pPr>
      <a:lvl2pPr marL="506932" algn="l" defTabSz="1013862" rtl="0" eaLnBrk="1" latinLnBrk="0" hangingPunct="1">
        <a:defRPr sz="2100" kern="1200">
          <a:solidFill>
            <a:schemeClr val="tx1"/>
          </a:solidFill>
          <a:latin typeface="+mn-lt"/>
          <a:ea typeface="+mn-ea"/>
          <a:cs typeface="+mn-cs"/>
        </a:defRPr>
      </a:lvl2pPr>
      <a:lvl3pPr marL="1013862" algn="l" defTabSz="1013862" rtl="0" eaLnBrk="1" latinLnBrk="0" hangingPunct="1">
        <a:defRPr sz="2100" kern="1200">
          <a:solidFill>
            <a:schemeClr val="tx1"/>
          </a:solidFill>
          <a:latin typeface="+mn-lt"/>
          <a:ea typeface="+mn-ea"/>
          <a:cs typeface="+mn-cs"/>
        </a:defRPr>
      </a:lvl3pPr>
      <a:lvl4pPr marL="1520793" algn="l" defTabSz="1013862" rtl="0" eaLnBrk="1" latinLnBrk="0" hangingPunct="1">
        <a:defRPr sz="2100" kern="1200">
          <a:solidFill>
            <a:schemeClr val="tx1"/>
          </a:solidFill>
          <a:latin typeface="+mn-lt"/>
          <a:ea typeface="+mn-ea"/>
          <a:cs typeface="+mn-cs"/>
        </a:defRPr>
      </a:lvl4pPr>
      <a:lvl5pPr marL="2027723" algn="l" defTabSz="1013862" rtl="0" eaLnBrk="1" latinLnBrk="0" hangingPunct="1">
        <a:defRPr sz="2100" kern="1200">
          <a:solidFill>
            <a:schemeClr val="tx1"/>
          </a:solidFill>
          <a:latin typeface="+mn-lt"/>
          <a:ea typeface="+mn-ea"/>
          <a:cs typeface="+mn-cs"/>
        </a:defRPr>
      </a:lvl5pPr>
      <a:lvl6pPr marL="2534653" algn="l" defTabSz="1013862" rtl="0" eaLnBrk="1" latinLnBrk="0" hangingPunct="1">
        <a:defRPr sz="2100" kern="1200">
          <a:solidFill>
            <a:schemeClr val="tx1"/>
          </a:solidFill>
          <a:latin typeface="+mn-lt"/>
          <a:ea typeface="+mn-ea"/>
          <a:cs typeface="+mn-cs"/>
        </a:defRPr>
      </a:lvl6pPr>
      <a:lvl7pPr marL="3041583" algn="l" defTabSz="1013862" rtl="0" eaLnBrk="1" latinLnBrk="0" hangingPunct="1">
        <a:defRPr sz="2100" kern="1200">
          <a:solidFill>
            <a:schemeClr val="tx1"/>
          </a:solidFill>
          <a:latin typeface="+mn-lt"/>
          <a:ea typeface="+mn-ea"/>
          <a:cs typeface="+mn-cs"/>
        </a:defRPr>
      </a:lvl7pPr>
      <a:lvl8pPr marL="3548515" algn="l" defTabSz="1013862" rtl="0" eaLnBrk="1" latinLnBrk="0" hangingPunct="1">
        <a:defRPr sz="2100" kern="1200">
          <a:solidFill>
            <a:schemeClr val="tx1"/>
          </a:solidFill>
          <a:latin typeface="+mn-lt"/>
          <a:ea typeface="+mn-ea"/>
          <a:cs typeface="+mn-cs"/>
        </a:defRPr>
      </a:lvl8pPr>
      <a:lvl9pPr marL="4055446" algn="l" defTabSz="101386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4.wdp"/><Relationship Id="rId7" Type="http://schemas.openxmlformats.org/officeDocument/2006/relationships/hyperlink" Target="mailto:hongvu7219@gmail.com" TargetMode="External"/><Relationship Id="rId2" Type="http://schemas.openxmlformats.org/officeDocument/2006/relationships/image" Target="../media/image19.png"/><Relationship Id="rId1" Type="http://schemas.openxmlformats.org/officeDocument/2006/relationships/slideLayout" Target="../slideLayouts/slideLayout62.xml"/><Relationship Id="rId6" Type="http://schemas.openxmlformats.org/officeDocument/2006/relationships/hyperlink" Target="https://www.facebook.com/vuhong1972" TargetMode="External"/><Relationship Id="rId5" Type="http://schemas.microsoft.com/office/2007/relationships/hdphoto" Target="../media/hdphoto6.wdp"/><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4.png"/><Relationship Id="rId3" Type="http://schemas.openxmlformats.org/officeDocument/2006/relationships/image" Target="../media/image31.png"/><Relationship Id="rId7" Type="http://schemas.openxmlformats.org/officeDocument/2006/relationships/image" Target="../media/image35.emf"/><Relationship Id="rId12" Type="http://schemas.openxmlformats.org/officeDocument/2006/relationships/hyperlink" Target="mailto:hongvu7219@gmail.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hyperlink" Target="https://www.facebook.com/vuhong1972" TargetMode="External"/><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15.png"/><Relationship Id="rId7" Type="http://schemas.openxmlformats.org/officeDocument/2006/relationships/hyperlink" Target="https://www.facebook.com/vuhong1972"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hyperlink" Target="https://www.facebook.com/vuhong1972" TargetMode="External"/><Relationship Id="rId3" Type="http://schemas.openxmlformats.org/officeDocument/2006/relationships/image" Target="../media/image17.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4.png"/><Relationship Id="rId4" Type="http://schemas.microsoft.com/office/2007/relationships/hdphoto" Target="../media/hdphoto3.wdp"/><Relationship Id="rId9" Type="http://schemas.openxmlformats.org/officeDocument/2006/relationships/hyperlink" Target="mailto:hongvu7219@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5.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4.png"/><Relationship Id="rId11" Type="http://schemas.openxmlformats.org/officeDocument/2006/relationships/image" Target="../media/image14.png"/><Relationship Id="rId5" Type="http://schemas.openxmlformats.org/officeDocument/2006/relationships/image" Target="../media/image23.png"/><Relationship Id="rId10" Type="http://schemas.openxmlformats.org/officeDocument/2006/relationships/hyperlink" Target="mailto:hongvu7219@gmail.com" TargetMode="External"/><Relationship Id="rId4" Type="http://schemas.openxmlformats.org/officeDocument/2006/relationships/image" Target="../media/image22.png"/><Relationship Id="rId9" Type="http://schemas.openxmlformats.org/officeDocument/2006/relationships/hyperlink" Target="https://www.facebook.com/vuhong19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5244" b="10434"/>
          <a:stretch>
            <a:fillRect/>
          </a:stretch>
        </p:blipFill>
        <p:spPr bwMode="auto">
          <a:xfrm>
            <a:off x="24740" y="18776"/>
            <a:ext cx="13508747" cy="757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t="35313" b="20813"/>
          <a:stretch>
            <a:fillRect/>
          </a:stretch>
        </p:blipFill>
        <p:spPr bwMode="auto">
          <a:xfrm>
            <a:off x="19" y="-68458"/>
            <a:ext cx="13517537" cy="420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197826" y="4330973"/>
            <a:ext cx="12717270" cy="246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196" tIns="48604" rIns="97196" bIns="48604">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84787" lvl="1" algn="ctr" defTabSz="969578"/>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ǥin</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l-GR" altLang="zh-CN" sz="7700" b="1" dirty="0">
                <a:solidFill>
                  <a:prstClr val="black"/>
                </a:solidFill>
                <a:latin typeface="HP001 4 hàng" panose="020B0603050302020204" pitchFamily="34" charset="0"/>
                <a:ea typeface="字魂17号-萌趣果冻体"/>
                <a:cs typeface="Times New Roman" panose="02020603050405020304" pitchFamily="18" charset="0"/>
              </a:rPr>
              <a:t>Έ</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ào</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Ǉất</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cả</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các</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con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đến</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vƞ</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tiết</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hǌ</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Tiếng</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 </a:t>
            </a:r>
            <a:r>
              <a:rPr lang="en-US" altLang="zh-CN" sz="7700" b="1" dirty="0" err="1">
                <a:solidFill>
                  <a:prstClr val="black"/>
                </a:solidFill>
                <a:latin typeface="HP001 4 hàng" panose="020B0603050302020204" pitchFamily="34" charset="0"/>
                <a:ea typeface="字魂17号-萌趣果冻体"/>
                <a:cs typeface="Times New Roman" panose="02020603050405020304" pitchFamily="18" charset="0"/>
              </a:rPr>
              <a:t>Việt</a:t>
            </a:r>
            <a:r>
              <a:rPr lang="en-US" altLang="zh-CN" sz="7700" b="1" dirty="0">
                <a:solidFill>
                  <a:prstClr val="black"/>
                </a:solidFill>
                <a:latin typeface="HP001 4 hàng" panose="020B0603050302020204" pitchFamily="34" charset="0"/>
                <a:ea typeface="字魂17号-萌趣果冻体"/>
                <a:cs typeface="Times New Roman" panose="02020603050405020304" pitchFamily="18" charset="0"/>
              </a:rPr>
              <a:t>!</a:t>
            </a:r>
            <a:endParaRPr lang="zh-CN" altLang="en-US" sz="7700" b="1" dirty="0">
              <a:solidFill>
                <a:prstClr val="black"/>
              </a:solidFill>
              <a:latin typeface="HP001 4 hàng" panose="020B0603050302020204" pitchFamily="34" charset="0"/>
              <a:ea typeface="字魂17号-萌趣果冻体"/>
              <a:cs typeface="Times New Roman" panose="02020603050405020304" pitchFamily="18" charset="0"/>
            </a:endParaRPr>
          </a:p>
        </p:txBody>
      </p:sp>
      <p:sp>
        <p:nvSpPr>
          <p:cNvPr id="6"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9067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26" presetClass="emph" presetSubtype="0" repeatCount="5000" fill="hold" grpId="1" nodeType="afterEffect">
                                  <p:stCondLst>
                                    <p:cond delay="0"/>
                                  </p:stCondLst>
                                  <p:iterate type="lt">
                                    <p:tmPct val="0"/>
                                  </p:iterate>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2">
            <a:extLst>
              <a:ext uri="{FF2B5EF4-FFF2-40B4-BE49-F238E27FC236}">
                <a16:creationId xmlns:a16="http://schemas.microsoft.com/office/drawing/2014/main" id="{83D54C08-B6A3-45BE-AE8C-3283B19BB19C}"/>
              </a:ext>
            </a:extLst>
          </p:cNvPr>
          <p:cNvPicPr>
            <a:picLocks noChangeAspect="1"/>
          </p:cNvPicPr>
          <p:nvPr/>
        </p:nvPicPr>
        <p:blipFill rotWithShape="1">
          <a:blip r:embed="rId3">
            <a:extLst>
              <a:ext uri="{28A0092B-C50C-407E-A947-70E740481C1C}">
                <a14:useLocalDpi xmlns:a14="http://schemas.microsoft.com/office/drawing/2010/main" val="0"/>
              </a:ext>
            </a:extLst>
          </a:blip>
          <a:srcRect l="4489" t="76829" r="54853" b="15846"/>
          <a:stretch/>
        </p:blipFill>
        <p:spPr>
          <a:xfrm rot="20999273">
            <a:off x="2770015" y="261729"/>
            <a:ext cx="8195326" cy="3914172"/>
          </a:xfrm>
          <a:prstGeom prst="rect">
            <a:avLst/>
          </a:prstGeom>
        </p:spPr>
      </p:pic>
      <p:pic>
        <p:nvPicPr>
          <p:cNvPr id="2" name="图片 9"/>
          <p:cNvPicPr>
            <a:picLocks noChangeAspect="1"/>
          </p:cNvPicPr>
          <p:nvPr/>
        </p:nvPicPr>
        <p:blipFill>
          <a:blip r:embed="rId4"/>
          <a:stretch>
            <a:fillRect/>
          </a:stretch>
        </p:blipFill>
        <p:spPr>
          <a:xfrm>
            <a:off x="173092" y="2776957"/>
            <a:ext cx="13140026" cy="4671828"/>
          </a:xfrm>
          <a:prstGeom prst="rect">
            <a:avLst/>
          </a:prstGeom>
        </p:spPr>
      </p:pic>
      <p:sp>
        <p:nvSpPr>
          <p:cNvPr id="6" name="TextBox 5"/>
          <p:cNvSpPr txBox="1"/>
          <p:nvPr/>
        </p:nvSpPr>
        <p:spPr>
          <a:xfrm rot="21002072">
            <a:off x="3414840" y="856354"/>
            <a:ext cx="5806790" cy="2134554"/>
          </a:xfrm>
          <a:prstGeom prst="rect">
            <a:avLst/>
          </a:prstGeom>
          <a:noFill/>
        </p:spPr>
        <p:txBody>
          <a:bodyPr wrap="square" lIns="134522" tIns="67264" rIns="134522" bIns="67264" rtlCol="0">
            <a:spAutoFit/>
          </a:bodyPr>
          <a:lstStyle/>
          <a:p>
            <a:pPr algn="ctr"/>
            <a:r>
              <a:rPr lang="en-US" sz="6500" dirty="0">
                <a:latin typeface="+mj-lt"/>
              </a:rPr>
              <a:t>LUYỆN ĐỌC TRONG NHÓM</a:t>
            </a:r>
          </a:p>
        </p:txBody>
      </p:sp>
      <p:sp>
        <p:nvSpPr>
          <p:cNvPr id="7"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8705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43438" y="537124"/>
            <a:ext cx="680470" cy="75959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2613" b="98606" l="799" r="95048">
                        <a14:foregroundMark x1="10383" y1="52265" x2="26038" y2="85366"/>
                        <a14:foregroundMark x1="12460" y1="91289" x2="26837" y2="45993"/>
                        <a14:foregroundMark x1="38179" y1="48084" x2="51278" y2="86063"/>
                        <a14:foregroundMark x1="34026" y1="90418" x2="52236" y2="57317"/>
                        <a14:foregroundMark x1="62300" y1="40592" x2="85783" y2="92683"/>
                        <a14:foregroundMark x1="67572" y1="44599" x2="83067" y2="44251"/>
                        <a14:foregroundMark x1="62141" y1="40767" x2="69489" y2="61324"/>
                        <a14:foregroundMark x1="81470" y1="24216" x2="82907" y2="85889"/>
                        <a14:foregroundMark x1="86262" y1="21777" x2="84345" y2="70035"/>
                        <a14:foregroundMark x1="88818" y1="29617" x2="88818" y2="68293"/>
                        <a14:foregroundMark x1="12141" y1="58537" x2="15974" y2="81185"/>
                        <a14:foregroundMark x1="21885" y1="60627" x2="21885" y2="80836"/>
                        <a14:foregroundMark x1="25240" y1="59756" x2="25240" y2="80139"/>
                        <a14:foregroundMark x1="26518" y1="64111" x2="25879" y2="85366"/>
                        <a14:foregroundMark x1="24281" y1="82578" x2="23962" y2="94251"/>
                        <a14:foregroundMark x1="13898" y1="87631" x2="27955" y2="91986"/>
                        <a14:foregroundMark x1="10863" y1="93380" x2="27157" y2="92509"/>
                        <a14:foregroundMark x1="12780" y1="84843" x2="10863" y2="91638"/>
                        <a14:foregroundMark x1="36741" y1="56620" x2="35623" y2="78746"/>
                        <a14:foregroundMark x1="40096" y1="59582" x2="47444" y2="88153"/>
                        <a14:foregroundMark x1="40096" y1="84669" x2="48243" y2="84495"/>
                        <a14:foregroundMark x1="43930" y1="50871" x2="53674" y2="57491"/>
                        <a14:foregroundMark x1="50000" y1="53136" x2="52875" y2="54878"/>
                        <a14:foregroundMark x1="51757" y1="51568" x2="51757" y2="58885"/>
                        <a14:foregroundMark x1="60064" y1="32753" x2="62939" y2="36237"/>
                        <a14:foregroundMark x1="62141" y1="31359" x2="65016" y2="36411"/>
                        <a14:foregroundMark x1="65016" y1="32578" x2="66134" y2="38502"/>
                        <a14:backgroundMark x1="16933" y1="94948" x2="31150" y2="96167"/>
                      </a14:backgroundRemoval>
                    </a14:imgEffect>
                  </a14:imgLayer>
                </a14:imgProps>
              </a:ext>
              <a:ext uri="{28A0092B-C50C-407E-A947-70E740481C1C}">
                <a14:useLocalDpi xmlns:a14="http://schemas.microsoft.com/office/drawing/2010/main" val="0"/>
              </a:ext>
            </a:extLst>
          </a:blip>
          <a:stretch>
            <a:fillRect/>
          </a:stretch>
        </p:blipFill>
        <p:spPr>
          <a:xfrm>
            <a:off x="3148179" y="-508709"/>
            <a:ext cx="9007811" cy="8259559"/>
          </a:xfrm>
          <a:prstGeom prst="rect">
            <a:avLst/>
          </a:prstGeom>
        </p:spPr>
      </p:pic>
      <p:sp>
        <p:nvSpPr>
          <p:cNvPr id="12" name="Rectangle 11"/>
          <p:cNvSpPr/>
          <p:nvPr/>
        </p:nvSpPr>
        <p:spPr>
          <a:xfrm>
            <a:off x="1423908" y="987971"/>
            <a:ext cx="7928385" cy="1107996"/>
          </a:xfrm>
          <a:prstGeom prst="rect">
            <a:avLst/>
          </a:prstGeom>
        </p:spPr>
        <p:txBody>
          <a:bodyPr wrap="square">
            <a:spAutoFit/>
          </a:bodyPr>
          <a:lstStyle/>
          <a:p>
            <a:pPr algn="ctr" defTabSz="1011966">
              <a:defRPr/>
            </a:pPr>
            <a:r>
              <a:rPr lang="en-GB" altLang="zh-CN" sz="6600" dirty="0" err="1">
                <a:effectLst>
                  <a:outerShdw blurRad="38100" dist="38100" dir="2700000" algn="tl">
                    <a:srgbClr val="000000">
                      <a:alpha val="43137"/>
                    </a:srgbClr>
                  </a:outerShdw>
                </a:effectLst>
                <a:latin typeface="+mj-lt"/>
              </a:rPr>
              <a:t>Đọc</a:t>
            </a:r>
            <a:r>
              <a:rPr lang="en-GB" altLang="zh-CN" sz="6600" dirty="0">
                <a:effectLst>
                  <a:outerShdw blurRad="38100" dist="38100" dir="2700000" algn="tl">
                    <a:srgbClr val="000000">
                      <a:alpha val="43137"/>
                    </a:srgbClr>
                  </a:outerShdw>
                </a:effectLst>
                <a:latin typeface="+mj-lt"/>
              </a:rPr>
              <a:t> </a:t>
            </a:r>
            <a:r>
              <a:rPr lang="en-GB" altLang="zh-CN" sz="6600" dirty="0" err="1">
                <a:effectLst>
                  <a:outerShdw blurRad="38100" dist="38100" dir="2700000" algn="tl">
                    <a:srgbClr val="000000">
                      <a:alpha val="43137"/>
                    </a:srgbClr>
                  </a:outerShdw>
                </a:effectLst>
                <a:latin typeface="+mj-lt"/>
              </a:rPr>
              <a:t>trước</a:t>
            </a:r>
            <a:r>
              <a:rPr lang="en-GB" altLang="zh-CN" sz="6600" dirty="0">
                <a:effectLst>
                  <a:outerShdw blurRad="38100" dist="38100" dir="2700000" algn="tl">
                    <a:srgbClr val="000000">
                      <a:alpha val="43137"/>
                    </a:srgbClr>
                  </a:outerShdw>
                </a:effectLst>
                <a:latin typeface="+mj-lt"/>
              </a:rPr>
              <a:t> </a:t>
            </a:r>
            <a:r>
              <a:rPr lang="en-GB" altLang="zh-CN" sz="6600" dirty="0" err="1">
                <a:effectLst>
                  <a:outerShdw blurRad="38100" dist="38100" dir="2700000" algn="tl">
                    <a:srgbClr val="000000">
                      <a:alpha val="43137"/>
                    </a:srgbClr>
                  </a:outerShdw>
                </a:effectLst>
                <a:latin typeface="+mj-lt"/>
              </a:rPr>
              <a:t>lớp</a:t>
            </a:r>
            <a:r>
              <a:rPr lang="en-GB" altLang="zh-CN" sz="6600" dirty="0">
                <a:effectLst>
                  <a:outerShdw blurRad="38100" dist="38100" dir="2700000" algn="tl">
                    <a:srgbClr val="000000">
                      <a:alpha val="43137"/>
                    </a:srgbClr>
                  </a:outerShdw>
                </a:effectLst>
                <a:latin typeface="+mj-lt"/>
              </a:rPr>
              <a:t>.</a:t>
            </a:r>
            <a:endParaRPr lang="zh-CN" altLang="en-US" sz="6600" dirty="0">
              <a:effectLst>
                <a:outerShdw blurRad="38100" dist="38100" dir="2700000" algn="tl">
                  <a:srgbClr val="000000">
                    <a:alpha val="43137"/>
                  </a:srgbClr>
                </a:outerShdw>
              </a:effectLst>
              <a:latin typeface="+mj-lt"/>
            </a:endParaRPr>
          </a:p>
        </p:txBody>
      </p:sp>
      <p:sp>
        <p:nvSpPr>
          <p:cNvPr id="5"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896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44461" y="220087"/>
            <a:ext cx="2980185" cy="533532"/>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874" tIns="45431" rIns="90874" bIns="45431" rtlCol="0" anchor="ctr"/>
          <a:lstStyle/>
          <a:p>
            <a:pPr algn="ctr"/>
            <a:r>
              <a:rPr lang="en-US" sz="3300" b="1" dirty="0">
                <a:solidFill>
                  <a:schemeClr val="tx1"/>
                </a:solidFill>
              </a:rPr>
              <a:t>ĐỌC </a:t>
            </a:r>
            <a:r>
              <a:rPr lang="en-US" sz="3300" b="1" dirty="0" smtClean="0">
                <a:solidFill>
                  <a:schemeClr val="tx1"/>
                </a:solidFill>
              </a:rPr>
              <a:t>TOÀN BÀI</a:t>
            </a:r>
            <a:endParaRPr lang="en-US" sz="3300" b="1" dirty="0">
              <a:solidFill>
                <a:schemeClr val="tx1"/>
              </a:solidFill>
            </a:endParaRPr>
          </a:p>
        </p:txBody>
      </p:sp>
      <p:sp>
        <p:nvSpPr>
          <p:cNvPr id="5" name="TextBox 4"/>
          <p:cNvSpPr txBox="1"/>
          <p:nvPr/>
        </p:nvSpPr>
        <p:spPr>
          <a:xfrm>
            <a:off x="4365675" y="149718"/>
            <a:ext cx="4338117" cy="775266"/>
          </a:xfrm>
          <a:prstGeom prst="rect">
            <a:avLst/>
          </a:prstGeom>
          <a:noFill/>
        </p:spPr>
        <p:txBody>
          <a:bodyPr wrap="square" lIns="97196" tIns="48604" rIns="97196" bIns="48604" rtlCol="0">
            <a:spAutoFit/>
          </a:bodyPr>
          <a:lstStyle/>
          <a:p>
            <a:pPr algn="ctr"/>
            <a:r>
              <a:rPr lang="en-US" sz="4400" dirty="0" err="1" smtClean="0">
                <a:solidFill>
                  <a:srgbClr val="FF0000"/>
                </a:solidFill>
                <a:latin typeface="Arial-Rounded" pitchFamily="34" charset="0"/>
                <a:ea typeface="Arial-Rounded" pitchFamily="34" charset="0"/>
                <a:cs typeface="Arial-Rounded" pitchFamily="34" charset="0"/>
              </a:rPr>
              <a:t>Họa</a:t>
            </a:r>
            <a:r>
              <a:rPr lang="en-US" sz="4400" dirty="0" smtClean="0">
                <a:solidFill>
                  <a:srgbClr val="FF0000"/>
                </a:solidFill>
                <a:latin typeface="Arial-Rounded" pitchFamily="34" charset="0"/>
                <a:ea typeface="Arial-Rounded" pitchFamily="34" charset="0"/>
                <a:cs typeface="Arial-Rounded" pitchFamily="34" charset="0"/>
              </a:rPr>
              <a:t> mi </a:t>
            </a:r>
            <a:r>
              <a:rPr lang="en-US" sz="4400" dirty="0" err="1" smtClean="0">
                <a:solidFill>
                  <a:srgbClr val="FF0000"/>
                </a:solidFill>
                <a:latin typeface="Arial-Rounded" pitchFamily="34" charset="0"/>
                <a:ea typeface="Arial-Rounded" pitchFamily="34" charset="0"/>
                <a:cs typeface="Arial-Rounded" pitchFamily="34" charset="0"/>
              </a:rPr>
              <a:t>hót</a:t>
            </a:r>
            <a:r>
              <a:rPr lang="en-US" sz="4400" dirty="0" smtClean="0">
                <a:solidFill>
                  <a:srgbClr val="FF0000"/>
                </a:solidFill>
                <a:latin typeface="Arial-Rounded" pitchFamily="34" charset="0"/>
                <a:ea typeface="Arial-Rounded" pitchFamily="34" charset="0"/>
                <a:cs typeface="Arial-Rounded" pitchFamily="34" charset="0"/>
              </a:rPr>
              <a:t>.</a:t>
            </a:r>
            <a:endParaRPr lang="en-US" sz="30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7BF6BCDF-9F5D-43EF-8D2F-74DA0EBB0C5C}"/>
              </a:ext>
            </a:extLst>
          </p:cNvPr>
          <p:cNvSpPr txBox="1"/>
          <p:nvPr/>
        </p:nvSpPr>
        <p:spPr>
          <a:xfrm>
            <a:off x="441065" y="945683"/>
            <a:ext cx="12574354" cy="6702150"/>
          </a:xfrm>
          <a:prstGeom prst="roundRect">
            <a:avLst>
              <a:gd name="adj" fmla="val 7439"/>
            </a:avLst>
          </a:prstGeom>
          <a:noFill/>
        </p:spPr>
        <p:txBody>
          <a:bodyPr wrap="square" rtlCol="0">
            <a:spAutoFit/>
          </a:bodyPr>
          <a:lstStyle/>
          <a:p>
            <a:pPr algn="just">
              <a:lnSpc>
                <a:spcPct val="123000"/>
              </a:lnSpc>
            </a:pPr>
            <a:r>
              <a:rPr lang="vi-VN" sz="2800" dirty="0">
                <a:latin typeface="+mj-lt"/>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2800" dirty="0">
                <a:latin typeface="+mj-lt"/>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800" dirty="0">
                <a:latin typeface="+mj-lt"/>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800" dirty="0">
                <a:latin typeface="+mj-lt"/>
                <a:ea typeface="Calibri" panose="020F0502020204030204" pitchFamily="34" charset="0"/>
              </a:rPr>
              <a:t>				(Theo Võ Quảng)</a:t>
            </a:r>
          </a:p>
          <a:p>
            <a:pPr lvl="0" algn="just">
              <a:lnSpc>
                <a:spcPct val="123000"/>
              </a:lnSpc>
            </a:pPr>
            <a:r>
              <a:rPr lang="x-none" sz="2800" dirty="0">
                <a:latin typeface="+mj-lt"/>
              </a:rPr>
              <a:t>      </a:t>
            </a:r>
          </a:p>
        </p:txBody>
      </p:sp>
      <p:sp>
        <p:nvSpPr>
          <p:cNvPr id="10" name="TextBox 9">
            <a:extLst>
              <a:ext uri="{FF2B5EF4-FFF2-40B4-BE49-F238E27FC236}">
                <a16:creationId xmlns:a16="http://schemas.microsoft.com/office/drawing/2014/main" id="{C07B3502-F58A-46C0-88F8-3DE26F98CD3F}"/>
              </a:ext>
            </a:extLst>
          </p:cNvPr>
          <p:cNvSpPr txBox="1"/>
          <p:nvPr/>
        </p:nvSpPr>
        <p:spPr>
          <a:xfrm>
            <a:off x="1020572" y="28023"/>
            <a:ext cx="1281038" cy="730200"/>
          </a:xfrm>
          <a:prstGeom prst="rect">
            <a:avLst/>
          </a:prstGeom>
          <a:noFill/>
        </p:spPr>
        <p:txBody>
          <a:bodyPr wrap="square" rtlCol="0">
            <a:spAutoFit/>
          </a:bodyPr>
          <a:lstStyle/>
          <a:p>
            <a:pPr>
              <a:lnSpc>
                <a:spcPct val="150000"/>
              </a:lnSpc>
            </a:pPr>
            <a:r>
              <a:rPr lang="vi-VN" sz="3200" b="1" dirty="0">
                <a:solidFill>
                  <a:srgbClr val="17479D"/>
                </a:solidFill>
                <a:latin typeface="+mj-lt"/>
              </a:rPr>
              <a:t>ĐỌC </a:t>
            </a:r>
            <a:endParaRPr lang="en-US" sz="3200" b="1" dirty="0">
              <a:solidFill>
                <a:srgbClr val="17479D"/>
              </a:solidFill>
              <a:latin typeface="+mj-lt"/>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1786" y="87542"/>
            <a:ext cx="938786" cy="798622"/>
          </a:xfrm>
          <a:prstGeom prst="rect">
            <a:avLst/>
          </a:prstGeom>
        </p:spPr>
      </p:pic>
      <p:sp>
        <p:nvSpPr>
          <p:cNvPr id="7"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984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B72A909-F640-44C3-A45E-94D3741CC102}"/>
              </a:ext>
            </a:extLst>
          </p:cNvPr>
          <p:cNvPicPr>
            <a:picLocks noChangeAspect="1"/>
          </p:cNvPicPr>
          <p:nvPr/>
        </p:nvPicPr>
        <p:blipFill>
          <a:blip r:embed="rId3"/>
          <a:stretch>
            <a:fillRect/>
          </a:stretch>
        </p:blipFill>
        <p:spPr>
          <a:xfrm>
            <a:off x="0" y="1778"/>
            <a:ext cx="13533438" cy="7586289"/>
          </a:xfrm>
          <a:prstGeom prst="rect">
            <a:avLst/>
          </a:prstGeom>
        </p:spPr>
      </p:pic>
      <p:pic>
        <p:nvPicPr>
          <p:cNvPr id="15" name="图片 14">
            <a:extLst>
              <a:ext uri="{FF2B5EF4-FFF2-40B4-BE49-F238E27FC236}">
                <a16:creationId xmlns:a16="http://schemas.microsoft.com/office/drawing/2014/main" id="{2112E36B-13D2-4467-9B52-8E5C6F4C9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2548" y="1361416"/>
            <a:ext cx="6288963" cy="5073439"/>
          </a:xfrm>
          <a:prstGeom prst="rect">
            <a:avLst/>
          </a:prstGeom>
        </p:spPr>
      </p:pic>
      <p:sp>
        <p:nvSpPr>
          <p:cNvPr id="6" name="文本框 5">
            <a:extLst>
              <a:ext uri="{FF2B5EF4-FFF2-40B4-BE49-F238E27FC236}">
                <a16:creationId xmlns:a16="http://schemas.microsoft.com/office/drawing/2014/main" id="{2A99F589-E17B-4DA1-BD39-285DC6DE3A95}"/>
              </a:ext>
            </a:extLst>
          </p:cNvPr>
          <p:cNvSpPr txBox="1"/>
          <p:nvPr/>
        </p:nvSpPr>
        <p:spPr>
          <a:xfrm>
            <a:off x="4875337" y="1680416"/>
            <a:ext cx="4063380" cy="2100493"/>
          </a:xfrm>
          <a:prstGeom prst="rect">
            <a:avLst/>
          </a:prstGeom>
          <a:noFill/>
        </p:spPr>
        <p:txBody>
          <a:bodyPr wrap="square" lIns="101378" tIns="50689" rIns="101378" bIns="50689" rtlCol="0">
            <a:spAutoFit/>
          </a:bodyPr>
          <a:lstStyle>
            <a:defPPr>
              <a:defRPr lang="zh-CN"/>
            </a:defPPr>
            <a:lvl1pPr>
              <a:defRPr sz="4800" spc="-150">
                <a:solidFill>
                  <a:srgbClr val="67CEC9"/>
                </a:solidFill>
                <a:latin typeface="方正喵呜体" panose="02010600010101010101" pitchFamily="2" charset="-122"/>
                <a:ea typeface="方正喵呜体" panose="02010600010101010101" pitchFamily="2" charset="-122"/>
              </a:defRPr>
            </a:lvl1pPr>
          </a:lstStyle>
          <a:p>
            <a:pPr algn="ctr" defTabSz="1013801"/>
            <a:r>
              <a:rPr lang="en-US" altLang="zh-CN" sz="6500" dirty="0">
                <a:latin typeface="Arial-Rounded"/>
                <a:ea typeface="字魂59号-创粗黑" panose="00000500000000000000" pitchFamily="2" charset="-122"/>
                <a:sym typeface="字魂59号-创粗黑" panose="00000500000000000000" pitchFamily="2" charset="-122"/>
              </a:rPr>
              <a:t>CỦNG CỐ, DẶN DÒ</a:t>
            </a:r>
            <a:endParaRPr lang="zh-CN" altLang="en-US" sz="6500" dirty="0">
              <a:latin typeface="Arial-Rounded"/>
              <a:ea typeface="字魂59号-创粗黑" panose="00000500000000000000" pitchFamily="2" charset="-122"/>
              <a:sym typeface="字魂59号-创粗黑" panose="00000500000000000000" pitchFamily="2" charset="-122"/>
            </a:endParaRPr>
          </a:p>
        </p:txBody>
      </p:sp>
      <p:pic>
        <p:nvPicPr>
          <p:cNvPr id="7" name="图片 6">
            <a:extLst>
              <a:ext uri="{FF2B5EF4-FFF2-40B4-BE49-F238E27FC236}">
                <a16:creationId xmlns:a16="http://schemas.microsoft.com/office/drawing/2014/main" id="{663224E2-D8FD-4D3A-9B41-F6C10190B137}"/>
              </a:ext>
            </a:extLst>
          </p:cNvPr>
          <p:cNvPicPr>
            <a:picLocks noChangeAspect="1"/>
          </p:cNvPicPr>
          <p:nvPr/>
        </p:nvPicPr>
        <p:blipFill>
          <a:blip r:embed="rId5"/>
          <a:stretch>
            <a:fillRect/>
          </a:stretch>
        </p:blipFill>
        <p:spPr>
          <a:xfrm>
            <a:off x="2492502" y="1769062"/>
            <a:ext cx="918906" cy="519792"/>
          </a:xfrm>
          <a:prstGeom prst="rect">
            <a:avLst/>
          </a:prstGeom>
        </p:spPr>
      </p:pic>
      <p:pic>
        <p:nvPicPr>
          <p:cNvPr id="8" name="图片 7">
            <a:extLst>
              <a:ext uri="{FF2B5EF4-FFF2-40B4-BE49-F238E27FC236}">
                <a16:creationId xmlns:a16="http://schemas.microsoft.com/office/drawing/2014/main" id="{6C6E65F0-9E53-4B91-9F00-475286250E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17" y="1958131"/>
            <a:ext cx="3882253" cy="3870666"/>
          </a:xfrm>
          <a:prstGeom prst="rect">
            <a:avLst/>
          </a:prstGeom>
        </p:spPr>
      </p:pic>
      <p:pic>
        <p:nvPicPr>
          <p:cNvPr id="9" name="图片 8">
            <a:extLst>
              <a:ext uri="{FF2B5EF4-FFF2-40B4-BE49-F238E27FC236}">
                <a16:creationId xmlns:a16="http://schemas.microsoft.com/office/drawing/2014/main" id="{31D6881D-1C43-40C5-9D79-C7A80CB004A8}"/>
              </a:ext>
            </a:extLst>
          </p:cNvPr>
          <p:cNvPicPr>
            <a:picLocks noChangeAspect="1"/>
          </p:cNvPicPr>
          <p:nvPr/>
        </p:nvPicPr>
        <p:blipFill rotWithShape="1">
          <a:blip r:embed="rId7"/>
          <a:srcRect b="5842"/>
          <a:stretch/>
        </p:blipFill>
        <p:spPr>
          <a:xfrm>
            <a:off x="0" y="5662118"/>
            <a:ext cx="13533438" cy="1927723"/>
          </a:xfrm>
          <a:prstGeom prst="rect">
            <a:avLst/>
          </a:prstGeom>
        </p:spPr>
      </p:pic>
      <p:pic>
        <p:nvPicPr>
          <p:cNvPr id="10" name="图片 9">
            <a:extLst>
              <a:ext uri="{FF2B5EF4-FFF2-40B4-BE49-F238E27FC236}">
                <a16:creationId xmlns:a16="http://schemas.microsoft.com/office/drawing/2014/main" id="{58EA738B-EEF9-4A93-869E-DA1C9C2C9B50}"/>
              </a:ext>
            </a:extLst>
          </p:cNvPr>
          <p:cNvPicPr>
            <a:picLocks noChangeAspect="1"/>
          </p:cNvPicPr>
          <p:nvPr/>
        </p:nvPicPr>
        <p:blipFill rotWithShape="1">
          <a:blip r:embed="rId8">
            <a:extLst>
              <a:ext uri="{28A0092B-C50C-407E-A947-70E740481C1C}">
                <a14:useLocalDpi xmlns:a14="http://schemas.microsoft.com/office/drawing/2010/main" val="0"/>
              </a:ext>
            </a:extLst>
          </a:blip>
          <a:srcRect t="28467" b="33621"/>
          <a:stretch/>
        </p:blipFill>
        <p:spPr>
          <a:xfrm rot="358970">
            <a:off x="9091568" y="486320"/>
            <a:ext cx="3090758" cy="1168254"/>
          </a:xfrm>
          <a:prstGeom prst="rect">
            <a:avLst/>
          </a:prstGeom>
        </p:spPr>
      </p:pic>
      <p:pic>
        <p:nvPicPr>
          <p:cNvPr id="11" name="图片 10">
            <a:extLst>
              <a:ext uri="{FF2B5EF4-FFF2-40B4-BE49-F238E27FC236}">
                <a16:creationId xmlns:a16="http://schemas.microsoft.com/office/drawing/2014/main" id="{C1EDAB4F-5359-45F0-AD15-B311E7D67E6E}"/>
              </a:ext>
            </a:extLst>
          </p:cNvPr>
          <p:cNvPicPr>
            <a:picLocks noChangeAspect="1"/>
          </p:cNvPicPr>
          <p:nvPr/>
        </p:nvPicPr>
        <p:blipFill rotWithShape="1">
          <a:blip r:embed="rId9">
            <a:extLst>
              <a:ext uri="{28A0092B-C50C-407E-A947-70E740481C1C}">
                <a14:useLocalDpi xmlns:a14="http://schemas.microsoft.com/office/drawing/2010/main" val="0"/>
              </a:ext>
            </a:extLst>
          </a:blip>
          <a:srcRect l="31560" t="79751" r="62526" b="10385"/>
          <a:stretch/>
        </p:blipFill>
        <p:spPr>
          <a:xfrm>
            <a:off x="4679666" y="4803715"/>
            <a:ext cx="798695" cy="746543"/>
          </a:xfrm>
          <a:prstGeom prst="rect">
            <a:avLst/>
          </a:prstGeom>
        </p:spPr>
      </p:pic>
      <p:pic>
        <p:nvPicPr>
          <p:cNvPr id="12" name="图片 11">
            <a:extLst>
              <a:ext uri="{FF2B5EF4-FFF2-40B4-BE49-F238E27FC236}">
                <a16:creationId xmlns:a16="http://schemas.microsoft.com/office/drawing/2014/main" id="{559DE14B-92C4-41DB-BDB6-8505AE85B302}"/>
              </a:ext>
            </a:extLst>
          </p:cNvPr>
          <p:cNvPicPr>
            <a:picLocks noChangeAspect="1"/>
          </p:cNvPicPr>
          <p:nvPr/>
        </p:nvPicPr>
        <p:blipFill rotWithShape="1">
          <a:blip r:embed="rId9">
            <a:extLst>
              <a:ext uri="{28A0092B-C50C-407E-A947-70E740481C1C}">
                <a14:useLocalDpi xmlns:a14="http://schemas.microsoft.com/office/drawing/2010/main" val="0"/>
              </a:ext>
            </a:extLst>
          </a:blip>
          <a:srcRect l="65155" t="79482" r="28931" b="10654"/>
          <a:stretch/>
        </p:blipFill>
        <p:spPr>
          <a:xfrm>
            <a:off x="8801907" y="5688313"/>
            <a:ext cx="798695" cy="746543"/>
          </a:xfrm>
          <a:prstGeom prst="rect">
            <a:avLst/>
          </a:prstGeom>
        </p:spPr>
      </p:pic>
      <p:pic>
        <p:nvPicPr>
          <p:cNvPr id="13" name="图片 12">
            <a:extLst>
              <a:ext uri="{FF2B5EF4-FFF2-40B4-BE49-F238E27FC236}">
                <a16:creationId xmlns:a16="http://schemas.microsoft.com/office/drawing/2014/main" id="{0AE537D5-9C4E-44AA-AF9A-6559920DEDB3}"/>
              </a:ext>
            </a:extLst>
          </p:cNvPr>
          <p:cNvPicPr>
            <a:picLocks noChangeAspect="1"/>
          </p:cNvPicPr>
          <p:nvPr/>
        </p:nvPicPr>
        <p:blipFill>
          <a:blip r:embed="rId10"/>
          <a:stretch>
            <a:fillRect/>
          </a:stretch>
        </p:blipFill>
        <p:spPr>
          <a:xfrm>
            <a:off x="4655296" y="5608851"/>
            <a:ext cx="1400245" cy="826005"/>
          </a:xfrm>
          <a:prstGeom prst="rect">
            <a:avLst/>
          </a:prstGeom>
        </p:spPr>
      </p:pic>
      <p:sp>
        <p:nvSpPr>
          <p:cNvPr id="14"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1"/>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2"/>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6"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33465"/>
      </p:ext>
    </p:extLst>
  </p:cSld>
  <p:clrMapOvr>
    <a:masterClrMapping/>
  </p:clrMapOvr>
  <p:transition spd="slow"/>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14:presetBounceEnd="67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7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3561" b="12057"/>
          <a:stretch>
            <a:fillRect/>
          </a:stretch>
        </p:blipFill>
        <p:spPr bwMode="auto">
          <a:xfrm>
            <a:off x="0" y="93118"/>
            <a:ext cx="13533438"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2301157" y="929350"/>
            <a:ext cx="8931129" cy="1384200"/>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101378" tIns="50689" rIns="101378" bIns="50689" anchor="ct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defRPr/>
            </a:pPr>
            <a:r>
              <a:rPr lang="en-US" sz="6100" dirty="0">
                <a:solidFill>
                  <a:prstClr val="black"/>
                </a:solidFill>
                <a:ea typeface="Arial-Rounded" pitchFamily="34" charset="0"/>
                <a:cs typeface="Arial-Rounded" pitchFamily="34" charset="0"/>
              </a:rPr>
              <a:t>CHÀO TẠM BIỆT CÁC EM!</a:t>
            </a:r>
          </a:p>
        </p:txBody>
      </p:sp>
      <p:sp>
        <p:nvSpPr>
          <p:cNvPr id="5"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2069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9207747" y="2986064"/>
            <a:ext cx="4621037" cy="463712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280739" y="2522641"/>
            <a:ext cx="6105441" cy="2405283"/>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9597" tIns="64796" rIns="129597" bIns="64796" rtlCol="0" anchor="ctr"/>
          <a:lstStyle/>
          <a:p>
            <a:pPr algn="ctr"/>
            <a:r>
              <a:rPr lang="en-US" sz="9600" dirty="0">
                <a:solidFill>
                  <a:prstClr val="white"/>
                </a:solidFill>
                <a:latin typeface="Arial-Rounded" pitchFamily="34" charset="0"/>
                <a:ea typeface="Arial-Rounded" pitchFamily="34" charset="0"/>
                <a:cs typeface="Arial-Rounded" pitchFamily="34" charset="0"/>
              </a:rPr>
              <a:t>TIẾT 1</a:t>
            </a:r>
          </a:p>
        </p:txBody>
      </p:sp>
      <p:sp>
        <p:nvSpPr>
          <p:cNvPr id="3" name="Oval 2"/>
          <p:cNvSpPr/>
          <p:nvPr/>
        </p:nvSpPr>
        <p:spPr>
          <a:xfrm>
            <a:off x="3255163" y="2994113"/>
            <a:ext cx="1794652" cy="1686631"/>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9597" tIns="64796" rIns="129597" bIns="64796" rtlCol="0" anchor="ctr"/>
          <a:lstStyle/>
          <a:p>
            <a:pPr algn="ctr"/>
            <a:endParaRPr lang="en-US" sz="6800" b="1" dirty="0">
              <a:solidFill>
                <a:prstClr val="white"/>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8" y="15"/>
            <a:ext cx="3054944" cy="3047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4152479" y="-52241"/>
            <a:ext cx="2585038" cy="293418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7333413" y="242572"/>
            <a:ext cx="5774262"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107668" y="242573"/>
            <a:ext cx="0" cy="2804734"/>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7693" y="7246828"/>
            <a:ext cx="9364224"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6783" y="2522616"/>
            <a:ext cx="0" cy="463844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86514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8"/>
          <p:cNvSpPr txBox="1"/>
          <p:nvPr/>
        </p:nvSpPr>
        <p:spPr>
          <a:xfrm>
            <a:off x="4850166" y="4919802"/>
            <a:ext cx="4114349" cy="1073866"/>
          </a:xfrm>
          <a:prstGeom prst="cloud">
            <a:avLst/>
          </a:prstGeom>
          <a:solidFill>
            <a:srgbClr val="EC9DAE"/>
          </a:solidFill>
        </p:spPr>
        <p:txBody>
          <a:bodyPr wrap="square" rtlCol="0">
            <a:spAutoFit/>
          </a:bodyPr>
          <a:lstStyle/>
          <a:p>
            <a:pPr algn="ctr" defTabSz="1011966">
              <a:defRPr/>
            </a:pPr>
            <a:r>
              <a:rPr lang="en-US" altLang="zh-CN" sz="3984" b="1" dirty="0">
                <a:solidFill>
                  <a:prstClr val="black"/>
                </a:solidFill>
                <a:latin typeface="+mj-lt"/>
                <a:ea typeface="inpin heiti" charset="-122"/>
                <a:cs typeface="Calibri" panose="020F0502020204030204" pitchFamily="34" charset="0"/>
              </a:rPr>
              <a:t>MẮT DÕI</a:t>
            </a:r>
            <a:endParaRPr lang="zh-CN" altLang="en-US" sz="3984" b="1" dirty="0">
              <a:solidFill>
                <a:prstClr val="black"/>
              </a:solidFill>
              <a:latin typeface="+mj-lt"/>
              <a:ea typeface="inpin heiti" charset="-122"/>
              <a:cs typeface="Calibri" panose="020F0502020204030204" pitchFamily="34" charset="0"/>
            </a:endParaRPr>
          </a:p>
        </p:txBody>
      </p:sp>
      <p:sp>
        <p:nvSpPr>
          <p:cNvPr id="49" name="TextBox 28"/>
          <p:cNvSpPr txBox="1"/>
          <p:nvPr/>
        </p:nvSpPr>
        <p:spPr>
          <a:xfrm>
            <a:off x="9566525" y="2436584"/>
            <a:ext cx="3946716" cy="1073866"/>
          </a:xfrm>
          <a:prstGeom prst="cloud">
            <a:avLst/>
          </a:prstGeom>
          <a:solidFill>
            <a:srgbClr val="FFC000">
              <a:lumMod val="60000"/>
              <a:lumOff val="40000"/>
            </a:srgbClr>
          </a:solidFill>
        </p:spPr>
        <p:txBody>
          <a:bodyPr wrap="square" rtlCol="0">
            <a:spAutoFit/>
          </a:bodyPr>
          <a:lstStyle/>
          <a:p>
            <a:pPr algn="ctr" defTabSz="1011966">
              <a:defRPr/>
            </a:pPr>
            <a:r>
              <a:rPr lang="en-US" altLang="zh-CN" sz="3984" b="1" kern="0" dirty="0">
                <a:solidFill>
                  <a:prstClr val="black"/>
                </a:solidFill>
                <a:latin typeface="+mj-lt"/>
                <a:ea typeface="inpin heiti" charset="-122"/>
                <a:cs typeface="Calibri" panose="020F0502020204030204" pitchFamily="34" charset="0"/>
              </a:rPr>
              <a:t>TAI NGHE</a:t>
            </a:r>
            <a:endParaRPr lang="zh-CN" altLang="en-US" sz="3984" b="1" kern="0" dirty="0">
              <a:solidFill>
                <a:prstClr val="black"/>
              </a:solidFill>
              <a:latin typeface="+mj-lt"/>
              <a:ea typeface="inpin heiti" charset="-122"/>
              <a:cs typeface="Calibri" panose="020F0502020204030204" pitchFamily="34" charset="0"/>
            </a:endParaRPr>
          </a:p>
        </p:txBody>
      </p:sp>
      <p:sp>
        <p:nvSpPr>
          <p:cNvPr id="50" name="TextBox 28"/>
          <p:cNvSpPr txBox="1"/>
          <p:nvPr/>
        </p:nvSpPr>
        <p:spPr>
          <a:xfrm>
            <a:off x="1010590" y="2616502"/>
            <a:ext cx="3234000" cy="1073866"/>
          </a:xfrm>
          <a:prstGeom prst="cloud">
            <a:avLst/>
          </a:prstGeom>
          <a:solidFill>
            <a:srgbClr val="ED7D31">
              <a:lumMod val="60000"/>
              <a:lumOff val="40000"/>
            </a:srgbClr>
          </a:solidFill>
        </p:spPr>
        <p:txBody>
          <a:bodyPr wrap="square" rtlCol="0">
            <a:spAutoFit/>
          </a:bodyPr>
          <a:lstStyle/>
          <a:p>
            <a:pPr algn="ctr" defTabSz="1011966">
              <a:defRPr/>
            </a:pPr>
            <a:r>
              <a:rPr lang="en-US" altLang="zh-CN" sz="3984" b="1" kern="0" dirty="0">
                <a:solidFill>
                  <a:prstClr val="black"/>
                </a:solidFill>
                <a:latin typeface="+mj-lt"/>
                <a:ea typeface="inpin heiti" charset="-122"/>
                <a:cs typeface="Calibri" panose="020F0502020204030204" pitchFamily="34" charset="0"/>
              </a:rPr>
              <a:t>TAY DÒ</a:t>
            </a:r>
            <a:endParaRPr lang="zh-CN" altLang="en-US" sz="3984" b="1" kern="0" dirty="0">
              <a:solidFill>
                <a:prstClr val="black"/>
              </a:solidFill>
              <a:latin typeface="+mj-lt"/>
              <a:ea typeface="inpin heiti" charset="-122"/>
              <a:cs typeface="Calibri" panose="020F0502020204030204" pitchFamily="34" charset="0"/>
            </a:endParaRPr>
          </a:p>
        </p:txBody>
      </p:sp>
      <p:pic>
        <p:nvPicPr>
          <p:cNvPr id="52" name="Picture 5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5818035" y="1895907"/>
            <a:ext cx="2098420" cy="2571168"/>
          </a:xfrm>
          <a:prstGeom prst="rect">
            <a:avLst/>
          </a:prstGeom>
        </p:spPr>
      </p:pic>
      <p:pic>
        <p:nvPicPr>
          <p:cNvPr id="53"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6387118" y="4213313"/>
            <a:ext cx="960254" cy="9602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8519657" y="2680810"/>
            <a:ext cx="960254" cy="9602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470386" y="2680809"/>
            <a:ext cx="960254" cy="9602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94100" y="642794"/>
            <a:ext cx="2196435" cy="705450"/>
          </a:xfrm>
          <a:prstGeom prst="rect">
            <a:avLst/>
          </a:prstGeom>
        </p:spPr>
        <p:txBody>
          <a:bodyPr wrap="none">
            <a:spAutoFit/>
          </a:bodyPr>
          <a:lstStyle/>
          <a:p>
            <a:pPr algn="ctr" defTabSz="1011966">
              <a:defRPr/>
            </a:pPr>
            <a:r>
              <a:rPr lang="en-US" altLang="zh-CN" sz="3984" b="1" kern="0" dirty="0" err="1">
                <a:solidFill>
                  <a:srgbClr val="0070C0"/>
                </a:solidFill>
                <a:latin typeface="Calibri" panose="020F0502020204030204" pitchFamily="34" charset="0"/>
                <a:ea typeface="inpin heiti" charset="-122"/>
                <a:cs typeface="Calibri" panose="020F0502020204030204" pitchFamily="34" charset="0"/>
              </a:rPr>
              <a:t>Đọc</a:t>
            </a:r>
            <a:r>
              <a:rPr lang="en-US" altLang="zh-CN" sz="3984" b="1" kern="0" dirty="0">
                <a:solidFill>
                  <a:srgbClr val="0070C0"/>
                </a:solidFill>
                <a:latin typeface="Calibri" panose="020F0502020204030204" pitchFamily="34" charset="0"/>
                <a:ea typeface="inpin heiti" charset="-122"/>
                <a:cs typeface="Calibri" panose="020F0502020204030204" pitchFamily="34" charset="0"/>
              </a:rPr>
              <a:t> </a:t>
            </a:r>
            <a:r>
              <a:rPr lang="en-US" altLang="zh-CN" sz="3984" b="1" kern="0" dirty="0" err="1">
                <a:solidFill>
                  <a:srgbClr val="0070C0"/>
                </a:solidFill>
                <a:latin typeface="Calibri" panose="020F0502020204030204" pitchFamily="34" charset="0"/>
                <a:ea typeface="inpin heiti" charset="-122"/>
                <a:cs typeface="Calibri" panose="020F0502020204030204" pitchFamily="34" charset="0"/>
              </a:rPr>
              <a:t>mẫu</a:t>
            </a:r>
            <a:r>
              <a:rPr lang="en-US" altLang="zh-CN" sz="3984" b="1" kern="0" dirty="0">
                <a:solidFill>
                  <a:srgbClr val="0070C0"/>
                </a:solidFill>
                <a:latin typeface="Calibri" panose="020F0502020204030204" pitchFamily="34" charset="0"/>
                <a:ea typeface="inpin heiti" charset="-122"/>
                <a:cs typeface="Calibri" panose="020F0502020204030204" pitchFamily="34" charset="0"/>
              </a:rPr>
              <a:t>:</a:t>
            </a:r>
            <a:endParaRPr lang="zh-CN" altLang="en-US" sz="3984" b="1" kern="0" dirty="0">
              <a:solidFill>
                <a:srgbClr val="0070C0"/>
              </a:solidFill>
              <a:latin typeface="Calibri" panose="020F0502020204030204" pitchFamily="34" charset="0"/>
              <a:ea typeface="inpin heiti" charset="-122"/>
              <a:cs typeface="Calibri" panose="020F0502020204030204" pitchFamily="34" charset="0"/>
            </a:endParaRPr>
          </a:p>
        </p:txBody>
      </p:sp>
      <p:pic>
        <p:nvPicPr>
          <p:cNvPr id="56" name="Picture 55"/>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636722" y="642795"/>
            <a:ext cx="592069" cy="660915"/>
          </a:xfrm>
          <a:prstGeom prst="rect">
            <a:avLst/>
          </a:prstGeom>
        </p:spPr>
      </p:pic>
      <p:sp>
        <p:nvSpPr>
          <p:cNvPr id="11"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1187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strVal val="#ppt_w*0.70"/>
                                          </p:val>
                                        </p:tav>
                                        <p:tav tm="100000">
                                          <p:val>
                                            <p:strVal val="#ppt_w"/>
                                          </p:val>
                                        </p:tav>
                                      </p:tavLst>
                                    </p:anim>
                                    <p:anim calcmode="lin" valueType="num">
                                      <p:cBhvr>
                                        <p:cTn id="8" dur="500" fill="hold"/>
                                        <p:tgtEl>
                                          <p:spTgt spid="48"/>
                                        </p:tgtEl>
                                        <p:attrNameLst>
                                          <p:attrName>ppt_h</p:attrName>
                                        </p:attrNameLst>
                                      </p:cBhvr>
                                      <p:tavLst>
                                        <p:tav tm="0">
                                          <p:val>
                                            <p:strVal val="#ppt_h"/>
                                          </p:val>
                                        </p:tav>
                                        <p:tav tm="100000">
                                          <p:val>
                                            <p:strVal val="#ppt_h"/>
                                          </p:val>
                                        </p:tav>
                                      </p:tavLst>
                                    </p:anim>
                                    <p:animEffect transition="in" filter="fade">
                                      <p:cBhvr>
                                        <p:cTn id="9" dur="500"/>
                                        <p:tgtEl>
                                          <p:spTgt spid="48"/>
                                        </p:tgtEl>
                                      </p:cBhvr>
                                    </p:animEffect>
                                  </p:childTnLst>
                                </p:cTn>
                              </p:par>
                              <p:par>
                                <p:cTn id="10" presetID="22" presetClass="entr" presetSubtype="8"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ppt_w</p:attrName>
                                        </p:attrNameLst>
                                      </p:cBhvr>
                                      <p:tavLst>
                                        <p:tav tm="0">
                                          <p:val>
                                            <p:strVal val="#ppt_w*0.70"/>
                                          </p:val>
                                        </p:tav>
                                        <p:tav tm="100000">
                                          <p:val>
                                            <p:strVal val="#ppt_w"/>
                                          </p:val>
                                        </p:tav>
                                      </p:tavLst>
                                    </p:anim>
                                    <p:anim calcmode="lin" valueType="num">
                                      <p:cBhvr>
                                        <p:cTn id="17" dur="500" fill="hold"/>
                                        <p:tgtEl>
                                          <p:spTgt spid="49"/>
                                        </p:tgtEl>
                                        <p:attrNameLst>
                                          <p:attrName>ppt_h</p:attrName>
                                        </p:attrNameLst>
                                      </p:cBhvr>
                                      <p:tavLst>
                                        <p:tav tm="0">
                                          <p:val>
                                            <p:strVal val="#ppt_h"/>
                                          </p:val>
                                        </p:tav>
                                        <p:tav tm="100000">
                                          <p:val>
                                            <p:strVal val="#ppt_h"/>
                                          </p:val>
                                        </p:tav>
                                      </p:tavLst>
                                    </p:anim>
                                    <p:animEffect transition="in" filter="fade">
                                      <p:cBhvr>
                                        <p:cTn id="18" dur="500"/>
                                        <p:tgtEl>
                                          <p:spTgt spid="49"/>
                                        </p:tgtEl>
                                      </p:cBhvr>
                                    </p:animEffect>
                                  </p:childTnLst>
                                </p:cTn>
                              </p:par>
                              <p:par>
                                <p:cTn id="19" presetID="22" presetClass="entr" presetSubtype="8"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strVal val="#ppt_w*0.70"/>
                                          </p:val>
                                        </p:tav>
                                        <p:tav tm="100000">
                                          <p:val>
                                            <p:strVal val="#ppt_w"/>
                                          </p:val>
                                        </p:tav>
                                      </p:tavLst>
                                    </p:anim>
                                    <p:anim calcmode="lin" valueType="num">
                                      <p:cBhvr>
                                        <p:cTn id="26" dur="500" fill="hold"/>
                                        <p:tgtEl>
                                          <p:spTgt spid="50"/>
                                        </p:tgtEl>
                                        <p:attrNameLst>
                                          <p:attrName>ppt_h</p:attrName>
                                        </p:attrNameLst>
                                      </p:cBhvr>
                                      <p:tavLst>
                                        <p:tav tm="0">
                                          <p:val>
                                            <p:strVal val="#ppt_h"/>
                                          </p:val>
                                        </p:tav>
                                        <p:tav tm="100000">
                                          <p:val>
                                            <p:strVal val="#ppt_h"/>
                                          </p:val>
                                        </p:tav>
                                      </p:tavLst>
                                    </p:anim>
                                    <p:animEffect transition="in" filter="fade">
                                      <p:cBhvr>
                                        <p:cTn id="27" dur="500"/>
                                        <p:tgtEl>
                                          <p:spTgt spid="50"/>
                                        </p:tgtEl>
                                      </p:cBhvr>
                                    </p:animEffect>
                                  </p:childTnLst>
                                </p:cTn>
                              </p:par>
                              <p:par>
                                <p:cTn id="28" presetID="22" presetClass="entr" presetSubtype="8"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20572" y="220087"/>
            <a:ext cx="2247562" cy="533532"/>
          </a:xfrm>
          <a:prstGeom prst="roundRect">
            <a:avLst>
              <a:gd name="adj" fmla="val 50000"/>
            </a:avLst>
          </a:prstGeom>
          <a:solidFill>
            <a:schemeClr val="bg1"/>
          </a:solidFill>
          <a:ln w="38100">
            <a:solidFill>
              <a:srgbClr val="F6A0AE"/>
            </a:solidFill>
          </a:ln>
        </p:spPr>
        <p:style>
          <a:lnRef idx="2">
            <a:schemeClr val="accent1">
              <a:shade val="50000"/>
            </a:schemeClr>
          </a:lnRef>
          <a:fillRef idx="1">
            <a:schemeClr val="accent1"/>
          </a:fillRef>
          <a:effectRef idx="0">
            <a:schemeClr val="accent1"/>
          </a:effectRef>
          <a:fontRef idx="minor">
            <a:schemeClr val="lt1"/>
          </a:fontRef>
        </p:style>
        <p:txBody>
          <a:bodyPr lIns="90874" tIns="45431" rIns="90874" bIns="45431" rtlCol="0" anchor="ctr"/>
          <a:lstStyle/>
          <a:p>
            <a:pPr algn="ctr"/>
            <a:r>
              <a:rPr lang="en-US" sz="3300" b="1" dirty="0">
                <a:solidFill>
                  <a:schemeClr val="tx1"/>
                </a:solidFill>
              </a:rPr>
              <a:t>ĐỌC MẪU</a:t>
            </a:r>
          </a:p>
        </p:txBody>
      </p:sp>
      <p:sp>
        <p:nvSpPr>
          <p:cNvPr id="5" name="TextBox 4"/>
          <p:cNvSpPr txBox="1"/>
          <p:nvPr/>
        </p:nvSpPr>
        <p:spPr>
          <a:xfrm>
            <a:off x="4365675" y="149718"/>
            <a:ext cx="4338117" cy="775266"/>
          </a:xfrm>
          <a:prstGeom prst="rect">
            <a:avLst/>
          </a:prstGeom>
          <a:noFill/>
        </p:spPr>
        <p:txBody>
          <a:bodyPr wrap="square" lIns="97196" tIns="48604" rIns="97196" bIns="48604" rtlCol="0">
            <a:spAutoFit/>
          </a:bodyPr>
          <a:lstStyle/>
          <a:p>
            <a:pPr algn="ctr"/>
            <a:r>
              <a:rPr lang="en-US" sz="4400" dirty="0" err="1" smtClean="0">
                <a:solidFill>
                  <a:srgbClr val="FF0000"/>
                </a:solidFill>
                <a:latin typeface="Arial-Rounded" pitchFamily="34" charset="0"/>
                <a:ea typeface="Arial-Rounded" pitchFamily="34" charset="0"/>
                <a:cs typeface="Arial-Rounded" pitchFamily="34" charset="0"/>
              </a:rPr>
              <a:t>Họa</a:t>
            </a:r>
            <a:r>
              <a:rPr lang="en-US" sz="4400" dirty="0" smtClean="0">
                <a:solidFill>
                  <a:srgbClr val="FF0000"/>
                </a:solidFill>
                <a:latin typeface="Arial-Rounded" pitchFamily="34" charset="0"/>
                <a:ea typeface="Arial-Rounded" pitchFamily="34" charset="0"/>
                <a:cs typeface="Arial-Rounded" pitchFamily="34" charset="0"/>
              </a:rPr>
              <a:t> mi </a:t>
            </a:r>
            <a:r>
              <a:rPr lang="en-US" sz="4400" dirty="0" err="1" smtClean="0">
                <a:solidFill>
                  <a:srgbClr val="FF0000"/>
                </a:solidFill>
                <a:latin typeface="Arial-Rounded" pitchFamily="34" charset="0"/>
                <a:ea typeface="Arial-Rounded" pitchFamily="34" charset="0"/>
                <a:cs typeface="Arial-Rounded" pitchFamily="34" charset="0"/>
              </a:rPr>
              <a:t>hót</a:t>
            </a:r>
            <a:r>
              <a:rPr lang="en-US" sz="4400" dirty="0" smtClean="0">
                <a:solidFill>
                  <a:srgbClr val="FF0000"/>
                </a:solidFill>
                <a:latin typeface="Arial-Rounded" pitchFamily="34" charset="0"/>
                <a:ea typeface="Arial-Rounded" pitchFamily="34" charset="0"/>
                <a:cs typeface="Arial-Rounded" pitchFamily="34" charset="0"/>
              </a:rPr>
              <a:t>.</a:t>
            </a:r>
            <a:endParaRPr lang="en-US" sz="30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7BF6BCDF-9F5D-43EF-8D2F-74DA0EBB0C5C}"/>
              </a:ext>
            </a:extLst>
          </p:cNvPr>
          <p:cNvSpPr txBox="1"/>
          <p:nvPr/>
        </p:nvSpPr>
        <p:spPr>
          <a:xfrm>
            <a:off x="441065" y="945683"/>
            <a:ext cx="12574354" cy="6702150"/>
          </a:xfrm>
          <a:prstGeom prst="roundRect">
            <a:avLst>
              <a:gd name="adj" fmla="val 7439"/>
            </a:avLst>
          </a:prstGeom>
          <a:noFill/>
        </p:spPr>
        <p:txBody>
          <a:bodyPr wrap="square" rtlCol="0">
            <a:spAutoFit/>
          </a:bodyPr>
          <a:lstStyle/>
          <a:p>
            <a:pPr algn="just">
              <a:lnSpc>
                <a:spcPct val="123000"/>
              </a:lnSpc>
            </a:pPr>
            <a:r>
              <a:rPr lang="vi-VN" sz="2800" dirty="0">
                <a:latin typeface="+mj-lt"/>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2800" dirty="0">
                <a:latin typeface="+mj-lt"/>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800" dirty="0">
                <a:latin typeface="+mj-lt"/>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800" dirty="0">
                <a:latin typeface="+mj-lt"/>
                <a:ea typeface="Calibri" panose="020F0502020204030204" pitchFamily="34" charset="0"/>
              </a:rPr>
              <a:t>				(Theo Võ Quảng)</a:t>
            </a:r>
          </a:p>
          <a:p>
            <a:pPr lvl="0" algn="just">
              <a:lnSpc>
                <a:spcPct val="123000"/>
              </a:lnSpc>
            </a:pPr>
            <a:r>
              <a:rPr lang="x-none" sz="2800" dirty="0">
                <a:latin typeface="+mj-lt"/>
              </a:rPr>
              <a:t>      </a:t>
            </a: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1786" y="87542"/>
            <a:ext cx="938786" cy="798622"/>
          </a:xfrm>
          <a:prstGeom prst="rect">
            <a:avLst/>
          </a:prstGeom>
        </p:spPr>
      </p:pic>
      <p:sp>
        <p:nvSpPr>
          <p:cNvPr id="6"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050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5675" y="149718"/>
            <a:ext cx="4338117" cy="775266"/>
          </a:xfrm>
          <a:prstGeom prst="rect">
            <a:avLst/>
          </a:prstGeom>
          <a:noFill/>
        </p:spPr>
        <p:txBody>
          <a:bodyPr wrap="square" lIns="97196" tIns="48604" rIns="97196" bIns="48604" rtlCol="0">
            <a:spAutoFit/>
          </a:bodyPr>
          <a:lstStyle/>
          <a:p>
            <a:pPr algn="ctr"/>
            <a:r>
              <a:rPr lang="en-US" sz="4400" dirty="0" err="1" smtClean="0">
                <a:solidFill>
                  <a:srgbClr val="FF0000"/>
                </a:solidFill>
                <a:latin typeface="Arial-Rounded" pitchFamily="34" charset="0"/>
                <a:ea typeface="Arial-Rounded" pitchFamily="34" charset="0"/>
                <a:cs typeface="Arial-Rounded" pitchFamily="34" charset="0"/>
              </a:rPr>
              <a:t>Họa</a:t>
            </a:r>
            <a:r>
              <a:rPr lang="en-US" sz="4400" dirty="0" smtClean="0">
                <a:solidFill>
                  <a:srgbClr val="FF0000"/>
                </a:solidFill>
                <a:latin typeface="Arial-Rounded" pitchFamily="34" charset="0"/>
                <a:ea typeface="Arial-Rounded" pitchFamily="34" charset="0"/>
                <a:cs typeface="Arial-Rounded" pitchFamily="34" charset="0"/>
              </a:rPr>
              <a:t> mi </a:t>
            </a:r>
            <a:r>
              <a:rPr lang="en-US" sz="4400" dirty="0" err="1" smtClean="0">
                <a:solidFill>
                  <a:srgbClr val="FF0000"/>
                </a:solidFill>
                <a:latin typeface="Arial-Rounded" pitchFamily="34" charset="0"/>
                <a:ea typeface="Arial-Rounded" pitchFamily="34" charset="0"/>
                <a:cs typeface="Arial-Rounded" pitchFamily="34" charset="0"/>
              </a:rPr>
              <a:t>hót</a:t>
            </a:r>
            <a:r>
              <a:rPr lang="en-US" sz="4400" dirty="0" smtClean="0">
                <a:solidFill>
                  <a:srgbClr val="FF0000"/>
                </a:solidFill>
                <a:latin typeface="Arial-Rounded" pitchFamily="34" charset="0"/>
                <a:ea typeface="Arial-Rounded" pitchFamily="34" charset="0"/>
                <a:cs typeface="Arial-Rounded" pitchFamily="34" charset="0"/>
              </a:rPr>
              <a:t>.</a:t>
            </a:r>
            <a:endParaRPr lang="en-US" sz="30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7BF6BCDF-9F5D-43EF-8D2F-74DA0EBB0C5C}"/>
              </a:ext>
            </a:extLst>
          </p:cNvPr>
          <p:cNvSpPr txBox="1"/>
          <p:nvPr/>
        </p:nvSpPr>
        <p:spPr>
          <a:xfrm>
            <a:off x="551179" y="1157001"/>
            <a:ext cx="12672507" cy="6702150"/>
          </a:xfrm>
          <a:prstGeom prst="roundRect">
            <a:avLst>
              <a:gd name="adj" fmla="val 7439"/>
            </a:avLst>
          </a:prstGeom>
          <a:noFill/>
        </p:spPr>
        <p:txBody>
          <a:bodyPr wrap="square" rtlCol="0">
            <a:spAutoFit/>
          </a:bodyPr>
          <a:lstStyle/>
          <a:p>
            <a:pPr algn="just">
              <a:lnSpc>
                <a:spcPct val="123000"/>
              </a:lnSpc>
            </a:pPr>
            <a:r>
              <a:rPr lang="vi-VN" sz="2800" dirty="0">
                <a:latin typeface="+mj-lt"/>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2800" dirty="0">
                <a:latin typeface="+mj-lt"/>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800" dirty="0">
                <a:latin typeface="+mj-lt"/>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800" dirty="0">
                <a:latin typeface="+mj-lt"/>
                <a:ea typeface="Calibri" panose="020F0502020204030204" pitchFamily="34" charset="0"/>
              </a:rPr>
              <a:t>				(Theo Võ Quảng)</a:t>
            </a:r>
          </a:p>
          <a:p>
            <a:pPr lvl="0" algn="just">
              <a:lnSpc>
                <a:spcPct val="123000"/>
              </a:lnSpc>
            </a:pPr>
            <a:r>
              <a:rPr lang="x-none" sz="2800" dirty="0">
                <a:latin typeface="+mj-lt"/>
              </a:rPr>
              <a:t>      </a:t>
            </a:r>
          </a:p>
        </p:txBody>
      </p:sp>
      <p:sp>
        <p:nvSpPr>
          <p:cNvPr id="10" name="TextBox 9">
            <a:extLst>
              <a:ext uri="{FF2B5EF4-FFF2-40B4-BE49-F238E27FC236}">
                <a16:creationId xmlns:a16="http://schemas.microsoft.com/office/drawing/2014/main" id="{C07B3502-F58A-46C0-88F8-3DE26F98CD3F}"/>
              </a:ext>
            </a:extLst>
          </p:cNvPr>
          <p:cNvSpPr txBox="1"/>
          <p:nvPr/>
        </p:nvSpPr>
        <p:spPr>
          <a:xfrm>
            <a:off x="1020572" y="28023"/>
            <a:ext cx="1281038" cy="730200"/>
          </a:xfrm>
          <a:prstGeom prst="rect">
            <a:avLst/>
          </a:prstGeom>
          <a:noFill/>
        </p:spPr>
        <p:txBody>
          <a:bodyPr wrap="square" rtlCol="0">
            <a:spAutoFit/>
          </a:bodyPr>
          <a:lstStyle/>
          <a:p>
            <a:pPr>
              <a:lnSpc>
                <a:spcPct val="150000"/>
              </a:lnSpc>
            </a:pPr>
            <a:r>
              <a:rPr lang="vi-VN" sz="3200" b="1" dirty="0">
                <a:solidFill>
                  <a:srgbClr val="17479D"/>
                </a:solidFill>
                <a:latin typeface="+mj-lt"/>
              </a:rPr>
              <a:t>ĐỌC </a:t>
            </a:r>
            <a:endParaRPr lang="en-US" sz="3200" b="1" dirty="0">
              <a:solidFill>
                <a:srgbClr val="17479D"/>
              </a:solidFill>
              <a:latin typeface="+mj-lt"/>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1786" y="87542"/>
            <a:ext cx="938786" cy="798622"/>
          </a:xfrm>
          <a:prstGeom prst="rect">
            <a:avLst/>
          </a:prstGeom>
        </p:spPr>
      </p:pic>
      <p:sp>
        <p:nvSpPr>
          <p:cNvPr id="15" name="Rounded Rectangle 14"/>
          <p:cNvSpPr/>
          <p:nvPr/>
        </p:nvSpPr>
        <p:spPr>
          <a:xfrm>
            <a:off x="9033755" y="187763"/>
            <a:ext cx="4240815" cy="521699"/>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400" b="1" dirty="0">
                <a:solidFill>
                  <a:schemeClr val="tx1"/>
                </a:solidFill>
              </a:rPr>
              <a:t>Bài </a:t>
            </a:r>
            <a:r>
              <a:rPr lang="en-US" sz="2400" b="1" dirty="0" err="1" smtClean="0">
                <a:solidFill>
                  <a:schemeClr val="tx1"/>
                </a:solidFill>
              </a:rPr>
              <a:t>văn</a:t>
            </a:r>
            <a:r>
              <a:rPr lang="en-US" sz="2400" b="1" dirty="0" smtClean="0">
                <a:solidFill>
                  <a:schemeClr val="tx1"/>
                </a:solidFill>
              </a:rPr>
              <a:t> chia </a:t>
            </a:r>
            <a:r>
              <a:rPr lang="en-US" sz="2400" b="1" dirty="0" err="1">
                <a:solidFill>
                  <a:schemeClr val="tx1"/>
                </a:solidFill>
              </a:rPr>
              <a:t>thành</a:t>
            </a:r>
            <a:r>
              <a:rPr lang="en-US" sz="2400" b="1" dirty="0">
                <a:solidFill>
                  <a:schemeClr val="tx1"/>
                </a:solidFill>
              </a:rPr>
              <a:t> </a:t>
            </a:r>
            <a:r>
              <a:rPr lang="en-US" sz="2400" b="1" dirty="0" err="1">
                <a:solidFill>
                  <a:schemeClr val="tx1"/>
                </a:solidFill>
              </a:rPr>
              <a:t>mấy</a:t>
            </a:r>
            <a:r>
              <a:rPr lang="en-US" sz="2400" b="1" dirty="0">
                <a:solidFill>
                  <a:schemeClr val="tx1"/>
                </a:solidFill>
              </a:rPr>
              <a:t> </a:t>
            </a:r>
            <a:r>
              <a:rPr lang="en-US" sz="2400" b="1" dirty="0" err="1" smtClean="0">
                <a:solidFill>
                  <a:schemeClr val="tx1"/>
                </a:solidFill>
              </a:rPr>
              <a:t>đoạn</a:t>
            </a:r>
            <a:r>
              <a:rPr lang="en-US" sz="2400" b="1" dirty="0" smtClean="0">
                <a:solidFill>
                  <a:schemeClr val="tx1"/>
                </a:solidFill>
              </a:rPr>
              <a:t>?</a:t>
            </a:r>
            <a:endParaRPr lang="en-US" sz="2400" b="1" dirty="0">
              <a:solidFill>
                <a:schemeClr val="tx1"/>
              </a:solidFill>
            </a:endParaRPr>
          </a:p>
        </p:txBody>
      </p:sp>
      <p:sp>
        <p:nvSpPr>
          <p:cNvPr id="16" name="Rounded Rectangle 15"/>
          <p:cNvSpPr/>
          <p:nvPr/>
        </p:nvSpPr>
        <p:spPr>
          <a:xfrm>
            <a:off x="9033755" y="188255"/>
            <a:ext cx="3941362" cy="541906"/>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800" b="1" dirty="0" err="1">
                <a:solidFill>
                  <a:schemeClr val="tx1"/>
                </a:solidFill>
              </a:rPr>
              <a:t>Luyện</a:t>
            </a:r>
            <a:r>
              <a:rPr lang="en-US" sz="2800" b="1" dirty="0">
                <a:solidFill>
                  <a:schemeClr val="tx1"/>
                </a:solidFill>
              </a:rPr>
              <a:t> </a:t>
            </a:r>
            <a:r>
              <a:rPr lang="en-US" sz="2800" b="1" dirty="0" err="1">
                <a:solidFill>
                  <a:schemeClr val="tx1"/>
                </a:solidFill>
              </a:rPr>
              <a:t>đọc</a:t>
            </a:r>
            <a:r>
              <a:rPr lang="en-US" sz="2800" b="1" dirty="0">
                <a:solidFill>
                  <a:schemeClr val="tx1"/>
                </a:solidFill>
              </a:rPr>
              <a:t> </a:t>
            </a:r>
            <a:r>
              <a:rPr lang="en-US" sz="2800" b="1" dirty="0" err="1">
                <a:solidFill>
                  <a:schemeClr val="tx1"/>
                </a:solidFill>
              </a:rPr>
              <a:t>từng</a:t>
            </a:r>
            <a:r>
              <a:rPr lang="en-US" sz="2800" b="1" dirty="0">
                <a:solidFill>
                  <a:schemeClr val="tx1"/>
                </a:solidFill>
              </a:rPr>
              <a:t> </a:t>
            </a:r>
            <a:r>
              <a:rPr lang="en-US" sz="2800" b="1" dirty="0" err="1" smtClean="0">
                <a:solidFill>
                  <a:schemeClr val="tx1"/>
                </a:solidFill>
              </a:rPr>
              <a:t>đoạn</a:t>
            </a:r>
            <a:r>
              <a:rPr lang="en-US" sz="2800" b="1" dirty="0" smtClean="0">
                <a:solidFill>
                  <a:schemeClr val="tx1"/>
                </a:solidFill>
              </a:rPr>
              <a:t>.</a:t>
            </a:r>
            <a:endParaRPr lang="en-US" sz="2800" b="1" dirty="0">
              <a:solidFill>
                <a:schemeClr val="tx1"/>
              </a:solidFill>
            </a:endParaRPr>
          </a:p>
        </p:txBody>
      </p:sp>
      <p:grpSp>
        <p:nvGrpSpPr>
          <p:cNvPr id="2" name="Group 1"/>
          <p:cNvGrpSpPr/>
          <p:nvPr/>
        </p:nvGrpSpPr>
        <p:grpSpPr>
          <a:xfrm>
            <a:off x="441888" y="962590"/>
            <a:ext cx="12671683" cy="1425608"/>
            <a:chOff x="4620458" y="150455"/>
            <a:chExt cx="3766827" cy="2353786"/>
          </a:xfrm>
        </p:grpSpPr>
        <p:sp>
          <p:nvSpPr>
            <p:cNvPr id="17" name="Rounded Rectangle 16"/>
            <p:cNvSpPr/>
            <p:nvPr/>
          </p:nvSpPr>
          <p:spPr>
            <a:xfrm>
              <a:off x="4716706" y="471442"/>
              <a:ext cx="3670579" cy="203279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endParaRPr lang="en-US"/>
            </a:p>
          </p:txBody>
        </p:sp>
        <p:sp>
          <p:nvSpPr>
            <p:cNvPr id="18" name="Oval 17"/>
            <p:cNvSpPr/>
            <p:nvPr/>
          </p:nvSpPr>
          <p:spPr>
            <a:xfrm>
              <a:off x="4620458" y="150455"/>
              <a:ext cx="192496" cy="88141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800" b="1" dirty="0">
                  <a:solidFill>
                    <a:srgbClr val="C00000"/>
                  </a:solidFill>
                </a:rPr>
                <a:t>1</a:t>
              </a:r>
            </a:p>
          </p:txBody>
        </p:sp>
      </p:grpSp>
      <p:grpSp>
        <p:nvGrpSpPr>
          <p:cNvPr id="19" name="Group 18"/>
          <p:cNvGrpSpPr/>
          <p:nvPr/>
        </p:nvGrpSpPr>
        <p:grpSpPr>
          <a:xfrm>
            <a:off x="252263" y="2196032"/>
            <a:ext cx="12861308" cy="3333399"/>
            <a:chOff x="4620458" y="150455"/>
            <a:chExt cx="3766827" cy="5503691"/>
          </a:xfrm>
        </p:grpSpPr>
        <p:sp>
          <p:nvSpPr>
            <p:cNvPr id="20" name="Rounded Rectangle 19"/>
            <p:cNvSpPr/>
            <p:nvPr/>
          </p:nvSpPr>
          <p:spPr>
            <a:xfrm>
              <a:off x="4716706" y="471442"/>
              <a:ext cx="3670579" cy="5182704"/>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endParaRPr lang="en-US"/>
            </a:p>
          </p:txBody>
        </p:sp>
        <p:sp>
          <p:nvSpPr>
            <p:cNvPr id="21" name="Oval 20"/>
            <p:cNvSpPr/>
            <p:nvPr/>
          </p:nvSpPr>
          <p:spPr>
            <a:xfrm>
              <a:off x="4620458" y="150455"/>
              <a:ext cx="192496" cy="88141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800" b="1" dirty="0" smtClean="0">
                  <a:solidFill>
                    <a:srgbClr val="C00000"/>
                  </a:solidFill>
                </a:rPr>
                <a:t>2</a:t>
              </a:r>
              <a:endParaRPr lang="en-US" sz="2800" b="1" dirty="0">
                <a:solidFill>
                  <a:srgbClr val="C00000"/>
                </a:solidFill>
              </a:endParaRPr>
            </a:p>
          </p:txBody>
        </p:sp>
      </p:grpSp>
      <p:grpSp>
        <p:nvGrpSpPr>
          <p:cNvPr id="22" name="Group 21"/>
          <p:cNvGrpSpPr/>
          <p:nvPr/>
        </p:nvGrpSpPr>
        <p:grpSpPr>
          <a:xfrm>
            <a:off x="303434" y="5356537"/>
            <a:ext cx="12671683" cy="1337754"/>
            <a:chOff x="4620458" y="150455"/>
            <a:chExt cx="3766827" cy="2353786"/>
          </a:xfrm>
        </p:grpSpPr>
        <p:sp>
          <p:nvSpPr>
            <p:cNvPr id="23" name="Rounded Rectangle 22"/>
            <p:cNvSpPr/>
            <p:nvPr/>
          </p:nvSpPr>
          <p:spPr>
            <a:xfrm>
              <a:off x="4716706" y="471442"/>
              <a:ext cx="3670579" cy="203279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endParaRPr lang="en-US"/>
            </a:p>
          </p:txBody>
        </p:sp>
        <p:sp>
          <p:nvSpPr>
            <p:cNvPr id="24" name="Oval 23"/>
            <p:cNvSpPr/>
            <p:nvPr/>
          </p:nvSpPr>
          <p:spPr>
            <a:xfrm>
              <a:off x="4620458" y="150455"/>
              <a:ext cx="192496" cy="88141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800" b="1" dirty="0" smtClean="0">
                  <a:solidFill>
                    <a:srgbClr val="C00000"/>
                  </a:solidFill>
                </a:rPr>
                <a:t>3</a:t>
              </a:r>
              <a:endParaRPr lang="en-US" sz="2800" b="1" dirty="0">
                <a:solidFill>
                  <a:srgbClr val="C00000"/>
                </a:solidFill>
              </a:endParaRPr>
            </a:p>
          </p:txBody>
        </p:sp>
      </p:grpSp>
      <p:sp>
        <p:nvSpPr>
          <p:cNvPr id="25"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26"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125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5675" y="149718"/>
            <a:ext cx="4338117" cy="775266"/>
          </a:xfrm>
          <a:prstGeom prst="rect">
            <a:avLst/>
          </a:prstGeom>
          <a:noFill/>
        </p:spPr>
        <p:txBody>
          <a:bodyPr wrap="square" lIns="97196" tIns="48604" rIns="97196" bIns="48604" rtlCol="0">
            <a:spAutoFit/>
          </a:bodyPr>
          <a:lstStyle/>
          <a:p>
            <a:pPr algn="ctr"/>
            <a:r>
              <a:rPr lang="en-US" sz="4400" dirty="0" err="1" smtClean="0">
                <a:solidFill>
                  <a:srgbClr val="FF0000"/>
                </a:solidFill>
                <a:latin typeface="Arial-Rounded" pitchFamily="34" charset="0"/>
                <a:ea typeface="Arial-Rounded" pitchFamily="34" charset="0"/>
                <a:cs typeface="Arial-Rounded" pitchFamily="34" charset="0"/>
              </a:rPr>
              <a:t>Họa</a:t>
            </a:r>
            <a:r>
              <a:rPr lang="en-US" sz="4400" dirty="0" smtClean="0">
                <a:solidFill>
                  <a:srgbClr val="FF0000"/>
                </a:solidFill>
                <a:latin typeface="Arial-Rounded" pitchFamily="34" charset="0"/>
                <a:ea typeface="Arial-Rounded" pitchFamily="34" charset="0"/>
                <a:cs typeface="Arial-Rounded" pitchFamily="34" charset="0"/>
              </a:rPr>
              <a:t> mi </a:t>
            </a:r>
            <a:r>
              <a:rPr lang="en-US" sz="4400" dirty="0" err="1" smtClean="0">
                <a:solidFill>
                  <a:srgbClr val="FF0000"/>
                </a:solidFill>
                <a:latin typeface="Arial-Rounded" pitchFamily="34" charset="0"/>
                <a:ea typeface="Arial-Rounded" pitchFamily="34" charset="0"/>
                <a:cs typeface="Arial-Rounded" pitchFamily="34" charset="0"/>
              </a:rPr>
              <a:t>hót</a:t>
            </a:r>
            <a:r>
              <a:rPr lang="en-US" sz="4400" dirty="0" smtClean="0">
                <a:solidFill>
                  <a:srgbClr val="FF0000"/>
                </a:solidFill>
                <a:latin typeface="Arial-Rounded" pitchFamily="34" charset="0"/>
                <a:ea typeface="Arial-Rounded" pitchFamily="34" charset="0"/>
                <a:cs typeface="Arial-Rounded" pitchFamily="34" charset="0"/>
              </a:rPr>
              <a:t>.</a:t>
            </a:r>
            <a:endParaRPr lang="en-US" sz="30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7BF6BCDF-9F5D-43EF-8D2F-74DA0EBB0C5C}"/>
              </a:ext>
            </a:extLst>
          </p:cNvPr>
          <p:cNvSpPr txBox="1"/>
          <p:nvPr/>
        </p:nvSpPr>
        <p:spPr>
          <a:xfrm>
            <a:off x="441064" y="945683"/>
            <a:ext cx="12672507" cy="6702150"/>
          </a:xfrm>
          <a:prstGeom prst="roundRect">
            <a:avLst>
              <a:gd name="adj" fmla="val 7439"/>
            </a:avLst>
          </a:prstGeom>
          <a:noFill/>
        </p:spPr>
        <p:txBody>
          <a:bodyPr wrap="square" rtlCol="0">
            <a:spAutoFit/>
          </a:bodyPr>
          <a:lstStyle/>
          <a:p>
            <a:pPr algn="just">
              <a:lnSpc>
                <a:spcPct val="123000"/>
              </a:lnSpc>
            </a:pPr>
            <a:r>
              <a:rPr lang="vi-VN" sz="2800" dirty="0">
                <a:latin typeface="+mj-lt"/>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2800" dirty="0">
                <a:latin typeface="+mj-lt"/>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800" dirty="0">
                <a:latin typeface="+mj-lt"/>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800" dirty="0">
                <a:latin typeface="+mj-lt"/>
                <a:ea typeface="Calibri" panose="020F0502020204030204" pitchFamily="34" charset="0"/>
              </a:rPr>
              <a:t>				(Theo Võ Quảng)</a:t>
            </a:r>
          </a:p>
          <a:p>
            <a:pPr lvl="0" algn="just">
              <a:lnSpc>
                <a:spcPct val="123000"/>
              </a:lnSpc>
            </a:pPr>
            <a:r>
              <a:rPr lang="x-none" sz="2800" dirty="0">
                <a:latin typeface="+mj-lt"/>
              </a:rPr>
              <a:t>      </a:t>
            </a:r>
          </a:p>
        </p:txBody>
      </p:sp>
      <p:sp>
        <p:nvSpPr>
          <p:cNvPr id="10" name="TextBox 9">
            <a:extLst>
              <a:ext uri="{FF2B5EF4-FFF2-40B4-BE49-F238E27FC236}">
                <a16:creationId xmlns:a16="http://schemas.microsoft.com/office/drawing/2014/main" id="{C07B3502-F58A-46C0-88F8-3DE26F98CD3F}"/>
              </a:ext>
            </a:extLst>
          </p:cNvPr>
          <p:cNvSpPr txBox="1"/>
          <p:nvPr/>
        </p:nvSpPr>
        <p:spPr>
          <a:xfrm>
            <a:off x="1020572" y="28023"/>
            <a:ext cx="1281038" cy="730200"/>
          </a:xfrm>
          <a:prstGeom prst="rect">
            <a:avLst/>
          </a:prstGeom>
          <a:noFill/>
        </p:spPr>
        <p:txBody>
          <a:bodyPr wrap="square" rtlCol="0">
            <a:spAutoFit/>
          </a:bodyPr>
          <a:lstStyle/>
          <a:p>
            <a:pPr>
              <a:lnSpc>
                <a:spcPct val="150000"/>
              </a:lnSpc>
            </a:pPr>
            <a:r>
              <a:rPr lang="vi-VN" sz="3200" b="1" dirty="0">
                <a:solidFill>
                  <a:srgbClr val="17479D"/>
                </a:solidFill>
                <a:latin typeface="+mj-lt"/>
              </a:rPr>
              <a:t>ĐỌC </a:t>
            </a:r>
            <a:endParaRPr lang="en-US" sz="3200" b="1" dirty="0">
              <a:solidFill>
                <a:srgbClr val="17479D"/>
              </a:solidFill>
              <a:latin typeface="+mj-lt"/>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1786" y="87542"/>
            <a:ext cx="938786" cy="798622"/>
          </a:xfrm>
          <a:prstGeom prst="rect">
            <a:avLst/>
          </a:prstGeom>
        </p:spPr>
      </p:pic>
      <p:sp>
        <p:nvSpPr>
          <p:cNvPr id="7" name="Rounded Rectangle 6"/>
          <p:cNvSpPr/>
          <p:nvPr/>
        </p:nvSpPr>
        <p:spPr>
          <a:xfrm>
            <a:off x="9916511" y="221392"/>
            <a:ext cx="3277055" cy="629953"/>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3300" b="1" dirty="0" err="1">
                <a:solidFill>
                  <a:schemeClr val="tx1"/>
                </a:solidFill>
              </a:rPr>
              <a:t>Tìm</a:t>
            </a:r>
            <a:r>
              <a:rPr lang="en-US" sz="3300" b="1" dirty="0">
                <a:solidFill>
                  <a:schemeClr val="tx1"/>
                </a:solidFill>
              </a:rPr>
              <a:t> </a:t>
            </a:r>
            <a:r>
              <a:rPr lang="en-US" sz="3300" b="1" dirty="0" err="1">
                <a:solidFill>
                  <a:schemeClr val="tx1"/>
                </a:solidFill>
              </a:rPr>
              <a:t>từ</a:t>
            </a:r>
            <a:r>
              <a:rPr lang="en-US" sz="3300" b="1" dirty="0">
                <a:solidFill>
                  <a:schemeClr val="tx1"/>
                </a:solidFill>
              </a:rPr>
              <a:t> </a:t>
            </a:r>
            <a:r>
              <a:rPr lang="en-US" sz="3300" b="1" dirty="0" err="1">
                <a:solidFill>
                  <a:schemeClr val="tx1"/>
                </a:solidFill>
              </a:rPr>
              <a:t>khó</a:t>
            </a:r>
            <a:r>
              <a:rPr lang="en-US" sz="3300" b="1" dirty="0">
                <a:solidFill>
                  <a:schemeClr val="tx1"/>
                </a:solidFill>
              </a:rPr>
              <a:t> </a:t>
            </a:r>
            <a:r>
              <a:rPr lang="en-US" sz="3300" b="1" dirty="0" err="1">
                <a:solidFill>
                  <a:schemeClr val="tx1"/>
                </a:solidFill>
              </a:rPr>
              <a:t>đọc</a:t>
            </a:r>
            <a:r>
              <a:rPr lang="en-US" sz="3300" b="1" dirty="0">
                <a:solidFill>
                  <a:schemeClr val="tx1"/>
                </a:solidFill>
              </a:rPr>
              <a:t>.</a:t>
            </a:r>
          </a:p>
        </p:txBody>
      </p:sp>
      <p:cxnSp>
        <p:nvCxnSpPr>
          <p:cNvPr id="3" name="Straight Connector 2"/>
          <p:cNvCxnSpPr/>
          <p:nvPr/>
        </p:nvCxnSpPr>
        <p:spPr>
          <a:xfrm>
            <a:off x="5540188" y="2624866"/>
            <a:ext cx="1398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45384" y="2624866"/>
            <a:ext cx="733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66217" y="4197275"/>
            <a:ext cx="1398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03054" y="6316532"/>
            <a:ext cx="1398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601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086499E-6B50-4E39-96C9-F0C7D73F0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841" y="334910"/>
            <a:ext cx="2186435" cy="830631"/>
          </a:xfrm>
          <a:prstGeom prst="rect">
            <a:avLst/>
          </a:prstGeom>
        </p:spPr>
      </p:pic>
      <p:sp>
        <p:nvSpPr>
          <p:cNvPr id="6" name="文本框 5">
            <a:extLst>
              <a:ext uri="{FF2B5EF4-FFF2-40B4-BE49-F238E27FC236}">
                <a16:creationId xmlns:a16="http://schemas.microsoft.com/office/drawing/2014/main" id="{B80A3D24-DBA3-469A-BF3E-E05F9C02B74E}"/>
              </a:ext>
            </a:extLst>
          </p:cNvPr>
          <p:cNvSpPr txBox="1"/>
          <p:nvPr/>
        </p:nvSpPr>
        <p:spPr>
          <a:xfrm>
            <a:off x="763411" y="1165543"/>
            <a:ext cx="4864688" cy="779488"/>
          </a:xfrm>
          <a:prstGeom prst="rect">
            <a:avLst/>
          </a:prstGeom>
          <a:noFill/>
        </p:spPr>
        <p:txBody>
          <a:bodyPr wrap="none" lIns="100889" tIns="50439" rIns="100889" bIns="50439" rtlCol="0">
            <a:spAutoFit/>
            <a:scene3d>
              <a:camera prst="orthographicFront"/>
              <a:lightRig rig="threePt" dir="t"/>
            </a:scene3d>
            <a:sp3d contourW="12700"/>
          </a:bodyPr>
          <a:lstStyle/>
          <a:p>
            <a:pPr algn="ctr"/>
            <a:r>
              <a:rPr lang="en-US" altLang="zh-CN" sz="4400" b="1" dirty="0">
                <a:solidFill>
                  <a:srgbClr val="FF0000"/>
                </a:solidFill>
                <a:latin typeface="Arial-Rounded" pitchFamily="34" charset="0"/>
                <a:ea typeface="Arial-Rounded" pitchFamily="34" charset="0"/>
                <a:cs typeface="Arial-Rounded" pitchFamily="34" charset="0"/>
              </a:rPr>
              <a:t>LUYỆN ĐỌC TỪ KHÓ</a:t>
            </a:r>
            <a:endParaRPr lang="zh-CN" altLang="en-US" sz="4400" b="1" dirty="0">
              <a:solidFill>
                <a:srgbClr val="FF0000"/>
              </a:solidFill>
              <a:latin typeface="Arial-Rounded" pitchFamily="34" charset="0"/>
              <a:ea typeface="Arial-Rounded" pitchFamily="34" charset="0"/>
              <a:cs typeface="Arial-Rounded" pitchFamily="34" charset="0"/>
            </a:endParaRPr>
          </a:p>
        </p:txBody>
      </p:sp>
      <p:pic>
        <p:nvPicPr>
          <p:cNvPr id="7" name="图片 6">
            <a:extLst>
              <a:ext uri="{FF2B5EF4-FFF2-40B4-BE49-F238E27FC236}">
                <a16:creationId xmlns:a16="http://schemas.microsoft.com/office/drawing/2014/main" id="{F27EA726-BE40-4F69-B9EC-9CB33F4F45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49" r="18125"/>
          <a:stretch/>
        </p:blipFill>
        <p:spPr>
          <a:xfrm>
            <a:off x="9088290" y="2519162"/>
            <a:ext cx="4511796" cy="4353223"/>
          </a:xfrm>
          <a:prstGeom prst="rect">
            <a:avLst/>
          </a:prstGeom>
        </p:spPr>
      </p:pic>
      <p:grpSp>
        <p:nvGrpSpPr>
          <p:cNvPr id="15" name="组合 14">
            <a:extLst>
              <a:ext uri="{FF2B5EF4-FFF2-40B4-BE49-F238E27FC236}">
                <a16:creationId xmlns:a16="http://schemas.microsoft.com/office/drawing/2014/main" id="{633BC99A-4E87-4837-8BFF-76DC413353B7}"/>
              </a:ext>
            </a:extLst>
          </p:cNvPr>
          <p:cNvGrpSpPr/>
          <p:nvPr/>
        </p:nvGrpSpPr>
        <p:grpSpPr>
          <a:xfrm>
            <a:off x="841932" y="2427506"/>
            <a:ext cx="3554318" cy="2208856"/>
            <a:chOff x="687739" y="2503887"/>
            <a:chExt cx="3202013" cy="1995870"/>
          </a:xfrm>
        </p:grpSpPr>
        <p:pic>
          <p:nvPicPr>
            <p:cNvPr id="3" name="图片 2">
              <a:extLst>
                <a:ext uri="{FF2B5EF4-FFF2-40B4-BE49-F238E27FC236}">
                  <a16:creationId xmlns:a16="http://schemas.microsoft.com/office/drawing/2014/main" id="{9C581087-11C4-4140-BF6C-036D56709B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968" t="23333" r="27189" b="21389"/>
            <a:stretch/>
          </p:blipFill>
          <p:spPr>
            <a:xfrm>
              <a:off x="687739" y="2503887"/>
              <a:ext cx="3202013" cy="1995870"/>
            </a:xfrm>
            <a:prstGeom prst="rect">
              <a:avLst/>
            </a:prstGeom>
          </p:spPr>
        </p:pic>
        <p:sp>
          <p:nvSpPr>
            <p:cNvPr id="11" name="文本框 10">
              <a:extLst>
                <a:ext uri="{FF2B5EF4-FFF2-40B4-BE49-F238E27FC236}">
                  <a16:creationId xmlns:a16="http://schemas.microsoft.com/office/drawing/2014/main" id="{C6A3DA0C-3692-4444-BB65-96BDEC963AC2}"/>
                </a:ext>
              </a:extLst>
            </p:cNvPr>
            <p:cNvSpPr txBox="1"/>
            <p:nvPr/>
          </p:nvSpPr>
          <p:spPr>
            <a:xfrm>
              <a:off x="1229175" y="3384906"/>
              <a:ext cx="2411958" cy="637022"/>
            </a:xfrm>
            <a:prstGeom prst="rect">
              <a:avLst/>
            </a:prstGeom>
            <a:noFill/>
          </p:spPr>
          <p:txBody>
            <a:bodyPr wrap="none" rtlCol="0">
              <a:spAutoFit/>
              <a:scene3d>
                <a:camera prst="orthographicFront"/>
                <a:lightRig rig="threePt" dir="t"/>
              </a:scene3d>
              <a:sp3d contourW="12700"/>
            </a:bodyPr>
            <a:lstStyle/>
            <a:p>
              <a:pPr defTabSz="1008933">
                <a:lnSpc>
                  <a:spcPct val="110000"/>
                </a:lnSpc>
                <a:defRPr/>
              </a:pPr>
              <a:r>
                <a:rPr lang="en-US" altLang="zh-CN" sz="4000" dirty="0" err="1" smtClean="0">
                  <a:solidFill>
                    <a:srgbClr val="002060"/>
                  </a:solidFill>
                  <a:latin typeface="Arial-Rounded" pitchFamily="34" charset="0"/>
                  <a:ea typeface="Arial-Rounded" pitchFamily="34" charset="0"/>
                  <a:cs typeface="Arial-Rounded" pitchFamily="34" charset="0"/>
                </a:rPr>
                <a:t>Luồng</a:t>
              </a:r>
              <a:r>
                <a:rPr lang="en-US" altLang="zh-CN" sz="4000" dirty="0" smtClean="0">
                  <a:solidFill>
                    <a:srgbClr val="002060"/>
                  </a:solidFill>
                  <a:latin typeface="Arial-Rounded" pitchFamily="34" charset="0"/>
                  <a:ea typeface="Arial-Rounded" pitchFamily="34" charset="0"/>
                  <a:cs typeface="Arial-Rounded" pitchFamily="34" charset="0"/>
                </a:rPr>
                <a:t> </a:t>
              </a:r>
              <a:r>
                <a:rPr lang="en-US" altLang="zh-CN" sz="4000" dirty="0" err="1" smtClean="0">
                  <a:solidFill>
                    <a:srgbClr val="002060"/>
                  </a:solidFill>
                  <a:latin typeface="Arial-Rounded" pitchFamily="34" charset="0"/>
                  <a:ea typeface="Arial-Rounded" pitchFamily="34" charset="0"/>
                  <a:cs typeface="Arial-Rounded" pitchFamily="34" charset="0"/>
                </a:rPr>
                <a:t>sáng</a:t>
              </a:r>
              <a:endParaRPr lang="en-US" altLang="zh-CN" sz="4000" dirty="0">
                <a:solidFill>
                  <a:srgbClr val="002060"/>
                </a:solidFill>
                <a:latin typeface="Arial-Rounded" pitchFamily="34" charset="0"/>
                <a:ea typeface="Arial-Rounded" pitchFamily="34" charset="0"/>
                <a:cs typeface="Arial-Rounded" pitchFamily="34" charset="0"/>
              </a:endParaRPr>
            </a:p>
          </p:txBody>
        </p:sp>
      </p:grpSp>
      <p:grpSp>
        <p:nvGrpSpPr>
          <p:cNvPr id="16" name="组合 15">
            <a:extLst>
              <a:ext uri="{FF2B5EF4-FFF2-40B4-BE49-F238E27FC236}">
                <a16:creationId xmlns:a16="http://schemas.microsoft.com/office/drawing/2014/main" id="{D72A0566-BE1C-488A-9D39-99DDB010D03A}"/>
              </a:ext>
            </a:extLst>
          </p:cNvPr>
          <p:cNvGrpSpPr/>
          <p:nvPr/>
        </p:nvGrpSpPr>
        <p:grpSpPr>
          <a:xfrm>
            <a:off x="4659253" y="2302036"/>
            <a:ext cx="3509195" cy="2425944"/>
            <a:chOff x="4607587" y="2476750"/>
            <a:chExt cx="3161364" cy="2192026"/>
          </a:xfrm>
        </p:grpSpPr>
        <p:pic>
          <p:nvPicPr>
            <p:cNvPr id="9" name="图片 8">
              <a:extLst>
                <a:ext uri="{FF2B5EF4-FFF2-40B4-BE49-F238E27FC236}">
                  <a16:creationId xmlns:a16="http://schemas.microsoft.com/office/drawing/2014/main" id="{6AB52120-ED74-4A5D-A4F9-1DF6E51988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968" t="23333" r="27189" b="21389"/>
            <a:stretch/>
          </p:blipFill>
          <p:spPr>
            <a:xfrm>
              <a:off x="4607587" y="2476750"/>
              <a:ext cx="3161364" cy="2192026"/>
            </a:xfrm>
            <a:prstGeom prst="rect">
              <a:avLst/>
            </a:prstGeom>
          </p:spPr>
        </p:pic>
        <p:sp>
          <p:nvSpPr>
            <p:cNvPr id="12" name="文本框 11">
              <a:extLst>
                <a:ext uri="{FF2B5EF4-FFF2-40B4-BE49-F238E27FC236}">
                  <a16:creationId xmlns:a16="http://schemas.microsoft.com/office/drawing/2014/main" id="{86F436DA-2A75-48CC-8C06-440E22A34A87}"/>
                </a:ext>
              </a:extLst>
            </p:cNvPr>
            <p:cNvSpPr txBox="1"/>
            <p:nvPr/>
          </p:nvSpPr>
          <p:spPr>
            <a:xfrm>
              <a:off x="5536387" y="2990145"/>
              <a:ext cx="1360644" cy="639629"/>
            </a:xfrm>
            <a:prstGeom prst="rect">
              <a:avLst/>
            </a:prstGeom>
            <a:noFill/>
          </p:spPr>
          <p:txBody>
            <a:bodyPr wrap="none" rtlCol="0">
              <a:spAutoFit/>
              <a:scene3d>
                <a:camera prst="orthographicFront"/>
                <a:lightRig rig="threePt" dir="t"/>
              </a:scene3d>
              <a:sp3d contourW="12700"/>
            </a:bodyPr>
            <a:lstStyle/>
            <a:p>
              <a:pPr defTabSz="1008933">
                <a:defRPr/>
              </a:pPr>
              <a:r>
                <a:rPr lang="en-US" altLang="zh-CN" sz="4000" dirty="0" err="1" smtClean="0">
                  <a:solidFill>
                    <a:srgbClr val="002060"/>
                  </a:solidFill>
                  <a:latin typeface="Arial-Rounded" pitchFamily="34" charset="0"/>
                  <a:ea typeface="Arial-Rounded" pitchFamily="34" charset="0"/>
                  <a:cs typeface="Arial-Rounded" pitchFamily="34" charset="0"/>
                </a:rPr>
                <a:t>Rực</a:t>
              </a:r>
              <a:r>
                <a:rPr lang="en-US" altLang="zh-CN" sz="4000" dirty="0" smtClean="0">
                  <a:solidFill>
                    <a:srgbClr val="002060"/>
                  </a:solidFill>
                  <a:latin typeface="Arial-Rounded" pitchFamily="34" charset="0"/>
                  <a:ea typeface="Arial-Rounded" pitchFamily="34" charset="0"/>
                  <a:cs typeface="Arial-Rounded" pitchFamily="34" charset="0"/>
                </a:rPr>
                <a:t> </a:t>
              </a:r>
              <a:r>
                <a:rPr lang="en-US" altLang="zh-CN" sz="4000" dirty="0" err="1" smtClean="0">
                  <a:solidFill>
                    <a:srgbClr val="002060"/>
                  </a:solidFill>
                  <a:latin typeface="Arial-Rounded" pitchFamily="34" charset="0"/>
                  <a:ea typeface="Arial-Rounded" pitchFamily="34" charset="0"/>
                  <a:cs typeface="Arial-Rounded" pitchFamily="34" charset="0"/>
                </a:rPr>
                <a:t>rỡ</a:t>
              </a:r>
              <a:endParaRPr lang="en-US" altLang="zh-CN" sz="4000" dirty="0">
                <a:solidFill>
                  <a:srgbClr val="002060"/>
                </a:solidFill>
                <a:latin typeface="Arial-Rounded" pitchFamily="34" charset="0"/>
                <a:ea typeface="Arial-Rounded" pitchFamily="34" charset="0"/>
                <a:cs typeface="Arial-Rounded" pitchFamily="34" charset="0"/>
              </a:endParaRPr>
            </a:p>
          </p:txBody>
        </p:sp>
      </p:grpSp>
      <p:grpSp>
        <p:nvGrpSpPr>
          <p:cNvPr id="17" name="组合 16">
            <a:extLst>
              <a:ext uri="{FF2B5EF4-FFF2-40B4-BE49-F238E27FC236}">
                <a16:creationId xmlns:a16="http://schemas.microsoft.com/office/drawing/2014/main" id="{6F75EC53-8A58-4390-BF57-2736DEA57C53}"/>
              </a:ext>
            </a:extLst>
          </p:cNvPr>
          <p:cNvGrpSpPr/>
          <p:nvPr/>
        </p:nvGrpSpPr>
        <p:grpSpPr>
          <a:xfrm>
            <a:off x="983414" y="5112937"/>
            <a:ext cx="3271385" cy="2261543"/>
            <a:chOff x="1312206" y="4411577"/>
            <a:chExt cx="2947124" cy="2043477"/>
          </a:xfrm>
        </p:grpSpPr>
        <p:pic>
          <p:nvPicPr>
            <p:cNvPr id="8" name="图片 7">
              <a:extLst>
                <a:ext uri="{FF2B5EF4-FFF2-40B4-BE49-F238E27FC236}">
                  <a16:creationId xmlns:a16="http://schemas.microsoft.com/office/drawing/2014/main" id="{01315006-2ABC-446D-A49B-BF61B4A5341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68" t="23333" r="27189" b="21389"/>
            <a:stretch/>
          </p:blipFill>
          <p:spPr>
            <a:xfrm>
              <a:off x="1312206" y="4411577"/>
              <a:ext cx="2947124" cy="2043477"/>
            </a:xfrm>
            <a:prstGeom prst="rect">
              <a:avLst/>
            </a:prstGeom>
          </p:spPr>
        </p:pic>
        <p:sp>
          <p:nvSpPr>
            <p:cNvPr id="13" name="文本框 12">
              <a:extLst>
                <a:ext uri="{FF2B5EF4-FFF2-40B4-BE49-F238E27FC236}">
                  <a16:creationId xmlns:a16="http://schemas.microsoft.com/office/drawing/2014/main" id="{E38EE79D-9825-42C9-A69E-7D6DB936BF46}"/>
                </a:ext>
              </a:extLst>
            </p:cNvPr>
            <p:cNvSpPr txBox="1"/>
            <p:nvPr/>
          </p:nvSpPr>
          <p:spPr>
            <a:xfrm>
              <a:off x="1842435" y="5275270"/>
              <a:ext cx="2179455" cy="639629"/>
            </a:xfrm>
            <a:prstGeom prst="rect">
              <a:avLst/>
            </a:prstGeom>
            <a:noFill/>
          </p:spPr>
          <p:txBody>
            <a:bodyPr wrap="none" rtlCol="0">
              <a:spAutoFit/>
              <a:scene3d>
                <a:camera prst="orthographicFront"/>
                <a:lightRig rig="threePt" dir="t"/>
              </a:scene3d>
              <a:sp3d contourW="12700"/>
            </a:bodyPr>
            <a:lstStyle/>
            <a:p>
              <a:pPr defTabSz="1008933">
                <a:defRPr/>
              </a:pPr>
              <a:r>
                <a:rPr lang="en-US" altLang="zh-CN" sz="4000" dirty="0" err="1" smtClean="0">
                  <a:solidFill>
                    <a:srgbClr val="002060"/>
                  </a:solidFill>
                  <a:latin typeface="Arial-Rounded" pitchFamily="34" charset="0"/>
                  <a:ea typeface="Arial-Rounded" pitchFamily="34" charset="0"/>
                  <a:cs typeface="Arial-Rounded" pitchFamily="34" charset="0"/>
                </a:rPr>
                <a:t>Trong</a:t>
              </a:r>
              <a:r>
                <a:rPr lang="en-US" altLang="zh-CN" sz="4000" dirty="0" smtClean="0">
                  <a:solidFill>
                    <a:srgbClr val="002060"/>
                  </a:solidFill>
                  <a:latin typeface="Arial-Rounded" pitchFamily="34" charset="0"/>
                  <a:ea typeface="Arial-Rounded" pitchFamily="34" charset="0"/>
                  <a:cs typeface="Arial-Rounded" pitchFamily="34" charset="0"/>
                </a:rPr>
                <a:t> </a:t>
              </a:r>
              <a:r>
                <a:rPr lang="en-US" altLang="zh-CN" sz="4000" dirty="0" err="1" smtClean="0">
                  <a:solidFill>
                    <a:srgbClr val="002060"/>
                  </a:solidFill>
                  <a:latin typeface="Arial-Rounded" pitchFamily="34" charset="0"/>
                  <a:ea typeface="Arial-Rounded" pitchFamily="34" charset="0"/>
                  <a:cs typeface="Arial-Rounded" pitchFamily="34" charset="0"/>
                </a:rPr>
                <a:t>suốt</a:t>
              </a:r>
              <a:endParaRPr lang="en-US" altLang="zh-CN" sz="4000" dirty="0">
                <a:solidFill>
                  <a:srgbClr val="002060"/>
                </a:solidFill>
                <a:latin typeface="Arial-Rounded" pitchFamily="34" charset="0"/>
                <a:ea typeface="Arial-Rounded" pitchFamily="34" charset="0"/>
                <a:cs typeface="Arial-Rounded" pitchFamily="34" charset="0"/>
              </a:endParaRPr>
            </a:p>
          </p:txBody>
        </p:sp>
      </p:grpSp>
      <p:grpSp>
        <p:nvGrpSpPr>
          <p:cNvPr id="18" name="组合 17">
            <a:extLst>
              <a:ext uri="{FF2B5EF4-FFF2-40B4-BE49-F238E27FC236}">
                <a16:creationId xmlns:a16="http://schemas.microsoft.com/office/drawing/2014/main" id="{9032A46D-43F2-4A9A-B4B1-8418F9791C83}"/>
              </a:ext>
            </a:extLst>
          </p:cNvPr>
          <p:cNvGrpSpPr/>
          <p:nvPr/>
        </p:nvGrpSpPr>
        <p:grpSpPr>
          <a:xfrm>
            <a:off x="4659237" y="4901316"/>
            <a:ext cx="3649192" cy="2522724"/>
            <a:chOff x="4607588" y="4411579"/>
            <a:chExt cx="3287483" cy="2279474"/>
          </a:xfrm>
        </p:grpSpPr>
        <p:pic>
          <p:nvPicPr>
            <p:cNvPr id="10" name="图片 9">
              <a:extLst>
                <a:ext uri="{FF2B5EF4-FFF2-40B4-BE49-F238E27FC236}">
                  <a16:creationId xmlns:a16="http://schemas.microsoft.com/office/drawing/2014/main" id="{56C6DAA2-AEC7-4593-9C74-EE266D181681}"/>
                </a:ext>
              </a:extLst>
            </p:cNvPr>
            <p:cNvPicPr>
              <a:picLocks noChangeAspect="1"/>
            </p:cNvPicPr>
            <p:nvPr/>
          </p:nvPicPr>
          <p:blipFill rotWithShape="1">
            <a:blip r:embed="rId8">
              <a:extLst>
                <a:ext uri="{28A0092B-C50C-407E-A947-70E740481C1C}">
                  <a14:useLocalDpi xmlns:a14="http://schemas.microsoft.com/office/drawing/2010/main" val="0"/>
                </a:ext>
              </a:extLst>
            </a:blip>
            <a:srcRect l="27968" t="23333" r="27189" b="21389"/>
            <a:stretch/>
          </p:blipFill>
          <p:spPr>
            <a:xfrm>
              <a:off x="4607588" y="4411579"/>
              <a:ext cx="3287483" cy="2279474"/>
            </a:xfrm>
            <a:prstGeom prst="rect">
              <a:avLst/>
            </a:prstGeom>
          </p:spPr>
        </p:pic>
        <p:sp>
          <p:nvSpPr>
            <p:cNvPr id="14" name="文本框 13">
              <a:extLst>
                <a:ext uri="{FF2B5EF4-FFF2-40B4-BE49-F238E27FC236}">
                  <a16:creationId xmlns:a16="http://schemas.microsoft.com/office/drawing/2014/main" id="{A9877F30-2F33-420F-A298-D5774A37921D}"/>
                </a:ext>
              </a:extLst>
            </p:cNvPr>
            <p:cNvSpPr txBox="1"/>
            <p:nvPr/>
          </p:nvSpPr>
          <p:spPr>
            <a:xfrm>
              <a:off x="5367425" y="5304712"/>
              <a:ext cx="2078367" cy="639629"/>
            </a:xfrm>
            <a:prstGeom prst="rect">
              <a:avLst/>
            </a:prstGeom>
            <a:noFill/>
          </p:spPr>
          <p:txBody>
            <a:bodyPr wrap="none" rtlCol="0">
              <a:spAutoFit/>
              <a:scene3d>
                <a:camera prst="orthographicFront"/>
                <a:lightRig rig="threePt" dir="t"/>
              </a:scene3d>
              <a:sp3d contourW="12700"/>
            </a:bodyPr>
            <a:lstStyle/>
            <a:p>
              <a:pPr defTabSz="1008933">
                <a:defRPr/>
              </a:pPr>
              <a:r>
                <a:rPr lang="en-US" altLang="zh-CN" sz="4000" dirty="0" err="1" smtClean="0">
                  <a:solidFill>
                    <a:srgbClr val="002060"/>
                  </a:solidFill>
                  <a:latin typeface="Arial-Rounded" pitchFamily="34" charset="0"/>
                  <a:ea typeface="Arial-Rounded" pitchFamily="34" charset="0"/>
                  <a:cs typeface="Arial-Rounded" pitchFamily="34" charset="0"/>
                </a:rPr>
                <a:t>Vui</a:t>
              </a:r>
              <a:r>
                <a:rPr lang="en-US" altLang="zh-CN" sz="4000" dirty="0" smtClean="0">
                  <a:solidFill>
                    <a:srgbClr val="002060"/>
                  </a:solidFill>
                  <a:latin typeface="Arial-Rounded" pitchFamily="34" charset="0"/>
                  <a:ea typeface="Arial-Rounded" pitchFamily="34" charset="0"/>
                  <a:cs typeface="Arial-Rounded" pitchFamily="34" charset="0"/>
                </a:rPr>
                <a:t> </a:t>
              </a:r>
              <a:r>
                <a:rPr lang="en-US" altLang="zh-CN" sz="4000" dirty="0" err="1" smtClean="0">
                  <a:solidFill>
                    <a:srgbClr val="002060"/>
                  </a:solidFill>
                  <a:latin typeface="Arial-Rounded" pitchFamily="34" charset="0"/>
                  <a:ea typeface="Arial-Rounded" pitchFamily="34" charset="0"/>
                  <a:cs typeface="Arial-Rounded" pitchFamily="34" charset="0"/>
                </a:rPr>
                <a:t>sướng</a:t>
              </a:r>
              <a:endParaRPr lang="en-US" altLang="zh-CN" sz="4000" dirty="0">
                <a:solidFill>
                  <a:srgbClr val="002060"/>
                </a:solidFill>
                <a:latin typeface="Arial-Rounded" pitchFamily="34" charset="0"/>
                <a:ea typeface="Arial-Rounded" pitchFamily="34" charset="0"/>
                <a:cs typeface="Arial-Rounded" pitchFamily="34" charset="0"/>
              </a:endParaRPr>
            </a:p>
          </p:txBody>
        </p:sp>
      </p:grpSp>
      <p:sp>
        <p:nvSpPr>
          <p:cNvPr id="19"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20"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9003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6"/>
                                        </p:tgtEl>
                                        <p:attrNameLst>
                                          <p:attrName>ppt_y</p:attrName>
                                        </p:attrNameLst>
                                      </p:cBhvr>
                                      <p:tavLst>
                                        <p:tav tm="0">
                                          <p:val>
                                            <p:strVal val="#ppt_y"/>
                                          </p:val>
                                        </p:tav>
                                        <p:tav tm="100000">
                                          <p:val>
                                            <p:strVal val="#ppt_y"/>
                                          </p:val>
                                        </p:tav>
                                      </p:tavLst>
                                    </p:anim>
                                    <p:anim calcmode="lin" valueType="num">
                                      <p:cBhvr>
                                        <p:cTn id="20"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a:grpSpLocks/>
          </p:cNvGrpSpPr>
          <p:nvPr/>
        </p:nvGrpSpPr>
        <p:grpSpPr bwMode="auto">
          <a:xfrm>
            <a:off x="4425035" y="-833421"/>
            <a:ext cx="1714457" cy="5194724"/>
            <a:chOff x="1998943" y="-1714093"/>
            <a:chExt cx="1246876" cy="3479338"/>
          </a:xfrm>
        </p:grpSpPr>
        <p:grpSp>
          <p:nvGrpSpPr>
            <p:cNvPr id="157735" name="组合 64"/>
            <p:cNvGrpSpPr>
              <a:grpSpLocks/>
            </p:cNvGrpSpPr>
            <p:nvPr/>
          </p:nvGrpSpPr>
          <p:grpSpPr bwMode="auto">
            <a:xfrm>
              <a:off x="1998943" y="18263"/>
              <a:ext cx="1108721" cy="1746982"/>
              <a:chOff x="1434445" y="32770"/>
              <a:chExt cx="1217765" cy="1918800"/>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anchor="ctr"/>
              <a:lstStyle/>
              <a:p>
                <a:pPr algn="ctr" defTabSz="1342301">
                  <a:defRPr/>
                </a:pPr>
                <a:endParaRPr lang="zh-CN" altLang="en-US" sz="2656">
                  <a:solidFill>
                    <a:srgbClr val="000000"/>
                  </a:solidFill>
                  <a:ea typeface="Arial-Rounded" pitchFamily="34" charset="0"/>
                  <a:cs typeface="Arial-Rounded" pitchFamily="34" charset="0"/>
                  <a:sym typeface="+mn-lt"/>
                </a:endParaRPr>
              </a:p>
            </p:txBody>
          </p:sp>
          <p:sp>
            <p:nvSpPr>
              <p:cNvPr id="70" name="心形 69"/>
              <p:cNvSpPr/>
              <p:nvPr/>
            </p:nvSpPr>
            <p:spPr>
              <a:xfrm>
                <a:off x="1434445" y="899364"/>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zh-CN" sz="5312" b="1" dirty="0">
                    <a:solidFill>
                      <a:srgbClr val="FFFFFF"/>
                    </a:solidFill>
                    <a:latin typeface="Arial-Rounded" pitchFamily="34" charset="0"/>
                    <a:ea typeface="Arial-Rounded" pitchFamily="34" charset="0"/>
                    <a:cs typeface="Arial-Rounded" pitchFamily="34" charset="0"/>
                    <a:sym typeface="+mn-lt"/>
                  </a:rPr>
                  <a:t>4</a:t>
                </a:r>
                <a:endParaRPr lang="zh-CN" altLang="en-US" sz="5312" b="1" dirty="0">
                  <a:solidFill>
                    <a:srgbClr val="FFFFFF"/>
                  </a:solidFill>
                  <a:latin typeface="Arial-Rounded" pitchFamily="34" charset="0"/>
                  <a:ea typeface="Arial-Rounded" pitchFamily="34" charset="0"/>
                  <a:cs typeface="Arial-Rounded" pitchFamily="34" charset="0"/>
                  <a:sym typeface="+mn-lt"/>
                </a:endParaRP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defTabSz="1342301">
                  <a:defRPr/>
                </a:pPr>
                <a:endParaRPr lang="zh-CN" altLang="en-US" sz="2656">
                  <a:solidFill>
                    <a:srgbClr val="000000"/>
                  </a:solidFill>
                  <a:ea typeface="Arial-Rounded" pitchFamily="34" charset="0"/>
                  <a:cs typeface="Arial-Rounded" pitchFamily="34" charset="0"/>
                  <a:sym typeface="+mn-lt"/>
                </a:endParaRPr>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defTabSz="1342301">
                  <a:defRPr/>
                </a:pPr>
                <a:endParaRPr lang="zh-CN" altLang="en-US" sz="5312" b="1" dirty="0">
                  <a:solidFill>
                    <a:sysClr val="window" lastClr="FFFFFF"/>
                  </a:solidFill>
                  <a:ea typeface="Arial-Rounded" pitchFamily="34" charset="0"/>
                  <a:cs typeface="Arial-Rounded" pitchFamily="34" charset="0"/>
                  <a:sym typeface="+mn-lt"/>
                </a:endParaRPr>
              </a:p>
            </p:txBody>
          </p:sp>
        </p:grpSp>
      </p:grpSp>
      <p:grpSp>
        <p:nvGrpSpPr>
          <p:cNvPr id="54" name="组合 53"/>
          <p:cNvGrpSpPr>
            <a:grpSpLocks/>
          </p:cNvGrpSpPr>
          <p:nvPr/>
        </p:nvGrpSpPr>
        <p:grpSpPr bwMode="auto">
          <a:xfrm>
            <a:off x="4118553" y="-2326788"/>
            <a:ext cx="1708747" cy="5194589"/>
            <a:chOff x="2102024" y="-1714093"/>
            <a:chExt cx="1143795" cy="3479248"/>
          </a:xfrm>
        </p:grpSpPr>
        <p:grpSp>
          <p:nvGrpSpPr>
            <p:cNvPr id="157729" name="组合 54"/>
            <p:cNvGrpSpPr>
              <a:grpSpLocks/>
            </p:cNvGrpSpPr>
            <p:nvPr/>
          </p:nvGrpSpPr>
          <p:grpSpPr bwMode="auto">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anchor="ctr"/>
              <a:lstStyle/>
              <a:p>
                <a:pPr algn="ctr" defTabSz="1342301">
                  <a:defRPr/>
                </a:pPr>
                <a:endParaRPr lang="zh-CN" altLang="en-US" sz="2656">
                  <a:solidFill>
                    <a:srgbClr val="000000"/>
                  </a:solidFill>
                  <a:ea typeface="Arial-Rounded" pitchFamily="34" charset="0"/>
                  <a:cs typeface="Arial-Rounded" pitchFamily="34" charset="0"/>
                  <a:sym typeface="+mn-lt"/>
                </a:endParaRPr>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anchor="ct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zh-CN" sz="5312" b="1" dirty="0">
                    <a:solidFill>
                      <a:srgbClr val="FFFFFF"/>
                    </a:solidFill>
                    <a:latin typeface="Arial-Rounded" pitchFamily="34" charset="0"/>
                    <a:ea typeface="Arial-Rounded" pitchFamily="34" charset="0"/>
                    <a:cs typeface="Arial-Rounded" pitchFamily="34" charset="0"/>
                    <a:sym typeface="+mn-lt"/>
                  </a:rPr>
                  <a:t>3</a:t>
                </a:r>
                <a:endParaRPr lang="zh-CN" altLang="en-US" sz="5312" b="1" dirty="0">
                  <a:solidFill>
                    <a:srgbClr val="FFFFFF"/>
                  </a:solidFill>
                  <a:latin typeface="Arial-Rounded" pitchFamily="34" charset="0"/>
                  <a:ea typeface="Arial-Rounded" pitchFamily="34" charset="0"/>
                  <a:cs typeface="Arial-Rounded" pitchFamily="34" charset="0"/>
                  <a:sym typeface="+mn-lt"/>
                </a:endParaRP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defTabSz="1342301">
                  <a:defRPr/>
                </a:pPr>
                <a:endParaRPr lang="zh-CN" altLang="en-US" sz="2656">
                  <a:solidFill>
                    <a:srgbClr val="000000"/>
                  </a:solidFill>
                  <a:ea typeface="Arial-Rounded" pitchFamily="34" charset="0"/>
                  <a:cs typeface="Arial-Rounded" pitchFamily="34" charset="0"/>
                  <a:sym typeface="+mn-lt"/>
                </a:endParaRPr>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defTabSz="1342301">
                  <a:defRPr/>
                </a:pPr>
                <a:endParaRPr lang="zh-CN" altLang="en-US" sz="5312" b="1" dirty="0">
                  <a:solidFill>
                    <a:sysClr val="window" lastClr="FFFFFF"/>
                  </a:solidFill>
                  <a:ea typeface="Arial-Rounded" pitchFamily="34" charset="0"/>
                  <a:cs typeface="Arial-Rounded" pitchFamily="34" charset="0"/>
                  <a:sym typeface="+mn-lt"/>
                </a:endParaRPr>
              </a:p>
            </p:txBody>
          </p:sp>
        </p:grpSp>
      </p:grpSp>
      <p:grpSp>
        <p:nvGrpSpPr>
          <p:cNvPr id="44" name="组合 43"/>
          <p:cNvGrpSpPr>
            <a:grpSpLocks/>
          </p:cNvGrpSpPr>
          <p:nvPr/>
        </p:nvGrpSpPr>
        <p:grpSpPr bwMode="auto">
          <a:xfrm>
            <a:off x="3141996" y="333728"/>
            <a:ext cx="1706994" cy="5194589"/>
            <a:chOff x="2102024" y="-1714093"/>
            <a:chExt cx="1143795" cy="3479248"/>
          </a:xfrm>
        </p:grpSpPr>
        <p:grpSp>
          <p:nvGrpSpPr>
            <p:cNvPr id="157723" name="组合 44"/>
            <p:cNvGrpSpPr>
              <a:grpSpLocks/>
            </p:cNvGrpSpPr>
            <p:nvPr/>
          </p:nvGrpSpPr>
          <p:grpSpPr bwMode="auto">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defTabSz="1342301">
                  <a:defRPr/>
                </a:pPr>
                <a:endParaRPr lang="zh-CN" altLang="en-US" sz="2656">
                  <a:solidFill>
                    <a:srgbClr val="000000"/>
                  </a:solidFill>
                  <a:ea typeface="Arial-Rounded" pitchFamily="34" charset="0"/>
                  <a:cs typeface="Arial-Rounded" pitchFamily="34" charset="0"/>
                  <a:sym typeface="+mn-lt"/>
                </a:endParaRPr>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anchor="ct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zh-CN" sz="5312" b="1" dirty="0">
                    <a:solidFill>
                      <a:srgbClr val="FFFFFF"/>
                    </a:solidFill>
                    <a:latin typeface="Arial-Rounded" pitchFamily="34" charset="0"/>
                    <a:ea typeface="Arial-Rounded" pitchFamily="34" charset="0"/>
                    <a:cs typeface="Arial-Rounded" pitchFamily="34" charset="0"/>
                    <a:sym typeface="+mn-lt"/>
                  </a:rPr>
                  <a:t>2</a:t>
                </a:r>
                <a:endParaRPr lang="zh-CN" altLang="en-US" sz="5312" b="1" dirty="0">
                  <a:solidFill>
                    <a:srgbClr val="FFFFFF"/>
                  </a:solidFill>
                  <a:latin typeface="Arial-Rounded" pitchFamily="34" charset="0"/>
                  <a:ea typeface="Arial-Rounded" pitchFamily="34" charset="0"/>
                  <a:cs typeface="Arial-Rounded" pitchFamily="34" charset="0"/>
                  <a:sym typeface="+mn-lt"/>
                </a:endParaRP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defTabSz="1342301">
                  <a:defRPr/>
                </a:pPr>
                <a:endParaRPr lang="zh-CN" altLang="en-US" sz="2656">
                  <a:solidFill>
                    <a:srgbClr val="000000"/>
                  </a:solidFill>
                  <a:ea typeface="Arial-Rounded" pitchFamily="34" charset="0"/>
                  <a:cs typeface="Arial-Rounded" pitchFamily="34" charset="0"/>
                  <a:sym typeface="+mn-lt"/>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defTabSz="1342301">
                  <a:defRPr/>
                </a:pPr>
                <a:endParaRPr lang="zh-CN" altLang="en-US" sz="5312" b="1" dirty="0">
                  <a:solidFill>
                    <a:sysClr val="window" lastClr="FFFFFF"/>
                  </a:solidFill>
                  <a:ea typeface="Arial-Rounded" pitchFamily="34" charset="0"/>
                  <a:cs typeface="Arial-Rounded" pitchFamily="34" charset="0"/>
                  <a:sym typeface="+mn-lt"/>
                </a:endParaRPr>
              </a:p>
            </p:txBody>
          </p:sp>
        </p:gr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l="8347" r="32761"/>
          <a:stretch>
            <a:fillRect/>
          </a:stretch>
        </p:blipFill>
        <p:spPr bwMode="auto">
          <a:xfrm>
            <a:off x="-204971" y="3563318"/>
            <a:ext cx="4139548" cy="401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矩形 1"/>
          <p:cNvSpPr/>
          <p:nvPr/>
        </p:nvSpPr>
        <p:spPr bwMode="auto">
          <a:xfrm>
            <a:off x="5584234" y="1153947"/>
            <a:ext cx="7661684" cy="2957495"/>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lIns="100928" tIns="50477" rIns="100928" bIns="50477" anchor="ctr"/>
          <a:lstStyle/>
          <a:p>
            <a:pPr defTabSz="1009272"/>
            <a:endParaRPr lang="en-US" sz="3541" dirty="0">
              <a:solidFill>
                <a:prstClr val="black"/>
              </a:solidFill>
              <a:cs typeface="Arial-Rounded" panose="020B0500000000000000" pitchFamily="34" charset="0"/>
            </a:endParaRPr>
          </a:p>
        </p:txBody>
      </p:sp>
      <p:grpSp>
        <p:nvGrpSpPr>
          <p:cNvPr id="43" name="组合 42"/>
          <p:cNvGrpSpPr>
            <a:grpSpLocks/>
          </p:cNvGrpSpPr>
          <p:nvPr/>
        </p:nvGrpSpPr>
        <p:grpSpPr bwMode="auto">
          <a:xfrm>
            <a:off x="2828506" y="-1537577"/>
            <a:ext cx="1706994" cy="5183741"/>
            <a:chOff x="2102023" y="-1714093"/>
            <a:chExt cx="1143796" cy="3479248"/>
          </a:xfrm>
        </p:grpSpPr>
        <p:grpSp>
          <p:nvGrpSpPr>
            <p:cNvPr id="157715" name="组合 38"/>
            <p:cNvGrpSpPr>
              <a:grpSpLocks/>
            </p:cNvGrpSpPr>
            <p:nvPr/>
          </p:nvGrpSpPr>
          <p:grpSpPr bwMode="auto">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defTabSz="1342301">
                  <a:defRPr/>
                </a:pPr>
                <a:endParaRPr lang="zh-CN" altLang="en-US" sz="2656">
                  <a:solidFill>
                    <a:srgbClr val="000000"/>
                  </a:solidFill>
                  <a:ea typeface="Arial-Rounded" pitchFamily="34" charset="0"/>
                  <a:cs typeface="Arial-Rounded" pitchFamily="34" charset="0"/>
                  <a:sym typeface="+mn-lt"/>
                </a:endParaRPr>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anchor="ct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zh-CN" sz="5312" b="1" dirty="0">
                    <a:solidFill>
                      <a:srgbClr val="FFFFFF"/>
                    </a:solidFill>
                    <a:latin typeface="Arial-Rounded" pitchFamily="34" charset="0"/>
                    <a:ea typeface="Arial-Rounded" pitchFamily="34" charset="0"/>
                    <a:cs typeface="Arial-Rounded" pitchFamily="34" charset="0"/>
                    <a:sym typeface="+mn-lt"/>
                  </a:rPr>
                  <a:t>1</a:t>
                </a:r>
                <a:endParaRPr lang="zh-CN" altLang="en-US" sz="5312" b="1" dirty="0">
                  <a:solidFill>
                    <a:srgbClr val="FFFFFF"/>
                  </a:solidFill>
                  <a:latin typeface="Arial-Rounded" pitchFamily="34" charset="0"/>
                  <a:ea typeface="Arial-Rounded" pitchFamily="34" charset="0"/>
                  <a:cs typeface="Arial-Rounded" pitchFamily="34" charset="0"/>
                  <a:sym typeface="+mn-lt"/>
                </a:endParaRP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anchor="ctr"/>
              <a:lstStyle/>
              <a:p>
                <a:pPr algn="ctr" defTabSz="1342301">
                  <a:defRPr/>
                </a:pPr>
                <a:endParaRPr lang="zh-CN" altLang="en-US" sz="2656">
                  <a:solidFill>
                    <a:srgbClr val="000000"/>
                  </a:solidFill>
                  <a:ea typeface="Arial-Rounded" pitchFamily="34" charset="0"/>
                  <a:cs typeface="Arial-Rounded" pitchFamily="34" charset="0"/>
                  <a:sym typeface="+mn-lt"/>
                </a:endParaRPr>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anchor="ctr"/>
              <a:lstStyle/>
              <a:p>
                <a:pPr algn="ctr" defTabSz="1342301">
                  <a:defRPr/>
                </a:pPr>
                <a:endParaRPr lang="zh-CN" altLang="en-US" sz="5312" b="1" dirty="0">
                  <a:solidFill>
                    <a:sysClr val="window" lastClr="FFFFFF"/>
                  </a:solidFill>
                  <a:ea typeface="Arial-Rounded" pitchFamily="34" charset="0"/>
                  <a:cs typeface="Arial-Rounded" pitchFamily="34" charset="0"/>
                  <a:sym typeface="+mn-lt"/>
                </a:endParaRPr>
              </a:p>
            </p:txBody>
          </p:sp>
        </p:grpSp>
      </p:grpSp>
      <p:sp>
        <p:nvSpPr>
          <p:cNvPr id="4" name="Flowchart: Punched Tape 3"/>
          <p:cNvSpPr/>
          <p:nvPr/>
        </p:nvSpPr>
        <p:spPr>
          <a:xfrm>
            <a:off x="234728" y="197570"/>
            <a:ext cx="4234185" cy="2479874"/>
          </a:xfrm>
          <a:prstGeom prst="flowChartPunchedTap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00928" tIns="50477" rIns="100928" bIns="50477"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009272"/>
            <a:r>
              <a:rPr lang="en-US" sz="3984" dirty="0" err="1">
                <a:solidFill>
                  <a:prstClr val="black"/>
                </a:solidFill>
                <a:latin typeface="Arial-Rounded" pitchFamily="34" charset="0"/>
                <a:ea typeface="Arial-Rounded" pitchFamily="34" charset="0"/>
                <a:cs typeface="Arial-Rounded" pitchFamily="34" charset="0"/>
              </a:rPr>
              <a:t>Luyện</a:t>
            </a:r>
            <a:r>
              <a:rPr lang="en-US" sz="3984" dirty="0">
                <a:solidFill>
                  <a:prstClr val="black"/>
                </a:solidFill>
                <a:latin typeface="Arial-Rounded" pitchFamily="34" charset="0"/>
                <a:ea typeface="Arial-Rounded" pitchFamily="34" charset="0"/>
                <a:cs typeface="Arial-Rounded" pitchFamily="34" charset="0"/>
              </a:rPr>
              <a:t> </a:t>
            </a:r>
            <a:r>
              <a:rPr lang="en-US" sz="3984" dirty="0" err="1">
                <a:solidFill>
                  <a:prstClr val="black"/>
                </a:solidFill>
                <a:latin typeface="Arial-Rounded" pitchFamily="34" charset="0"/>
                <a:ea typeface="Arial-Rounded" pitchFamily="34" charset="0"/>
                <a:cs typeface="Arial-Rounded" pitchFamily="34" charset="0"/>
              </a:rPr>
              <a:t>đọc</a:t>
            </a:r>
            <a:r>
              <a:rPr lang="en-US" sz="3984" dirty="0">
                <a:solidFill>
                  <a:prstClr val="black"/>
                </a:solidFill>
                <a:latin typeface="Arial-Rounded" pitchFamily="34" charset="0"/>
                <a:ea typeface="Arial-Rounded" pitchFamily="34" charset="0"/>
                <a:cs typeface="Arial-Rounded" pitchFamily="34" charset="0"/>
              </a:rPr>
              <a:t> </a:t>
            </a:r>
            <a:r>
              <a:rPr lang="en-US" sz="3984" dirty="0" err="1">
                <a:solidFill>
                  <a:prstClr val="black"/>
                </a:solidFill>
                <a:latin typeface="Arial-Rounded" pitchFamily="34" charset="0"/>
                <a:ea typeface="Arial-Rounded" pitchFamily="34" charset="0"/>
                <a:cs typeface="Arial-Rounded" pitchFamily="34" charset="0"/>
              </a:rPr>
              <a:t>câu</a:t>
            </a:r>
            <a:r>
              <a:rPr lang="en-US" sz="3984" dirty="0">
                <a:solidFill>
                  <a:prstClr val="black"/>
                </a:solidFill>
                <a:latin typeface="Arial-Rounded" pitchFamily="34" charset="0"/>
                <a:ea typeface="Arial-Rounded" pitchFamily="34" charset="0"/>
                <a:cs typeface="Arial-Rounded" pitchFamily="34" charset="0"/>
              </a:rPr>
              <a:t> </a:t>
            </a:r>
            <a:r>
              <a:rPr lang="en-US" sz="3984" dirty="0" err="1">
                <a:solidFill>
                  <a:prstClr val="black"/>
                </a:solidFill>
                <a:latin typeface="Arial-Rounded" pitchFamily="34" charset="0"/>
                <a:ea typeface="Arial-Rounded" pitchFamily="34" charset="0"/>
                <a:cs typeface="Arial-Rounded" pitchFamily="34" charset="0"/>
              </a:rPr>
              <a:t>dài</a:t>
            </a:r>
            <a:r>
              <a:rPr lang="en-US" sz="3984" dirty="0">
                <a:solidFill>
                  <a:prstClr val="black"/>
                </a:solidFill>
                <a:latin typeface="Arial-Rounded" pitchFamily="34" charset="0"/>
                <a:ea typeface="Arial-Rounded" pitchFamily="34" charset="0"/>
                <a:cs typeface="Arial-Rounded" pitchFamily="34" charset="0"/>
              </a:rPr>
              <a:t>.</a:t>
            </a:r>
          </a:p>
        </p:txBody>
      </p:sp>
      <p:sp>
        <p:nvSpPr>
          <p:cNvPr id="51" name="圆角矩形 1"/>
          <p:cNvSpPr/>
          <p:nvPr/>
        </p:nvSpPr>
        <p:spPr bwMode="auto">
          <a:xfrm>
            <a:off x="4535500" y="4424511"/>
            <a:ext cx="8597434" cy="2774894"/>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lIns="100928" tIns="50477" rIns="100928" bIns="50477" anchor="ctr"/>
          <a:lstStyle/>
          <a:p>
            <a:pPr defTabSz="1009272"/>
            <a:endParaRPr lang="en-US" sz="3541" dirty="0">
              <a:solidFill>
                <a:prstClr val="black"/>
              </a:solidFill>
              <a:cs typeface="Arial-Rounded" panose="020B0500000000000000" pitchFamily="34" charset="0"/>
            </a:endParaRPr>
          </a:p>
        </p:txBody>
      </p:sp>
      <p:sp>
        <p:nvSpPr>
          <p:cNvPr id="97" name="Rectangle 96">
            <a:extLst>
              <a:ext uri="{FF2B5EF4-FFF2-40B4-BE49-F238E27FC236}">
                <a16:creationId xmlns:a16="http://schemas.microsoft.com/office/drawing/2014/main" id="{8E52BE51-D649-4526-9277-FF3ADEE969EC}"/>
              </a:ext>
            </a:extLst>
          </p:cNvPr>
          <p:cNvSpPr/>
          <p:nvPr/>
        </p:nvSpPr>
        <p:spPr>
          <a:xfrm>
            <a:off x="6458379" y="1340458"/>
            <a:ext cx="6209820" cy="1943161"/>
          </a:xfrm>
          <a:prstGeom prst="rect">
            <a:avLst/>
          </a:prstGeom>
        </p:spPr>
        <p:txBody>
          <a:bodyPr wrap="square">
            <a:spAutoFit/>
          </a:bodyPr>
          <a:lstStyle/>
          <a:p>
            <a:pPr lvl="0">
              <a:lnSpc>
                <a:spcPct val="150000"/>
              </a:lnSpc>
            </a:pPr>
            <a:r>
              <a:rPr lang="vi-VN" sz="2800" dirty="0">
                <a:latin typeface="+mj-lt"/>
                <a:ea typeface="Calibri" panose="020F0502020204030204" pitchFamily="34" charset="0"/>
              </a:rPr>
              <a:t>Da trời bỗng xanh hơn, những làn mây trắng trắng hơn, xốp hơn, trôi nhẹ nhàng hơn.</a:t>
            </a:r>
            <a:endParaRPr lang="vi-VN" sz="2800" dirty="0">
              <a:latin typeface="+mj-lt"/>
            </a:endParaRPr>
          </a:p>
        </p:txBody>
      </p:sp>
      <p:sp>
        <p:nvSpPr>
          <p:cNvPr id="105" name="Oval 104">
            <a:extLst>
              <a:ext uri="{FF2B5EF4-FFF2-40B4-BE49-F238E27FC236}">
                <a16:creationId xmlns:a16="http://schemas.microsoft.com/office/drawing/2014/main" id="{D90A4D81-9D8A-9042-80C5-490D2B9D1F32}"/>
              </a:ext>
            </a:extLst>
          </p:cNvPr>
          <p:cNvSpPr/>
          <p:nvPr/>
        </p:nvSpPr>
        <p:spPr>
          <a:xfrm>
            <a:off x="6100732" y="163606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4" name="Straight Connector 73"/>
          <p:cNvCxnSpPr/>
          <p:nvPr/>
        </p:nvCxnSpPr>
        <p:spPr>
          <a:xfrm flipH="1">
            <a:off x="9943822" y="1526846"/>
            <a:ext cx="91667" cy="45719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8952020" y="2171724"/>
            <a:ext cx="59777" cy="432533"/>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524332" y="1525199"/>
            <a:ext cx="103860" cy="411892"/>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24080" y="5091159"/>
            <a:ext cx="6765925" cy="1384995"/>
          </a:xfrm>
          <a:prstGeom prst="rect">
            <a:avLst/>
          </a:prstGeom>
        </p:spPr>
        <p:txBody>
          <a:bodyPr>
            <a:spAutoFit/>
          </a:bodyPr>
          <a:lstStyle/>
          <a:p>
            <a:r>
              <a:rPr lang="vi-VN" sz="2800" dirty="0">
                <a:ea typeface="Calibri" panose="020F0502020204030204" pitchFamily="34" charset="0"/>
              </a:rPr>
              <a:t>Chim, mây, nước và hoa đều cho rằng tiếng hót kì diệu của hoạ mi đã làm cho tất cả bừng tỉnh </a:t>
            </a:r>
            <a:r>
              <a:rPr lang="vi-VN" sz="2800" dirty="0" smtClean="0">
                <a:ea typeface="Calibri" panose="020F0502020204030204" pitchFamily="34" charset="0"/>
              </a:rPr>
              <a:t>giấc</a:t>
            </a:r>
            <a:r>
              <a:rPr lang="en-GB" sz="2800" dirty="0" smtClean="0">
                <a:ea typeface="Calibri" panose="020F0502020204030204" pitchFamily="34" charset="0"/>
              </a:rPr>
              <a:t>...</a:t>
            </a:r>
            <a:endParaRPr lang="en-US" sz="2800" dirty="0"/>
          </a:p>
        </p:txBody>
      </p:sp>
      <p:cxnSp>
        <p:nvCxnSpPr>
          <p:cNvPr id="72" name="Straight Connector 71"/>
          <p:cNvCxnSpPr/>
          <p:nvPr/>
        </p:nvCxnSpPr>
        <p:spPr>
          <a:xfrm flipH="1">
            <a:off x="10333822" y="2152654"/>
            <a:ext cx="110057" cy="47067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7048266" y="5210978"/>
            <a:ext cx="79647" cy="43644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876946" y="5210978"/>
            <a:ext cx="66215" cy="43644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1898217" y="5158631"/>
            <a:ext cx="75280" cy="433711"/>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8547113" y="5962218"/>
            <a:ext cx="167229" cy="416548"/>
            <a:chOff x="5117955" y="2824472"/>
            <a:chExt cx="271474" cy="534963"/>
          </a:xfrm>
        </p:grpSpPr>
        <p:cxnSp>
          <p:nvCxnSpPr>
            <p:cNvPr id="95" name="Straight Connector 94"/>
            <p:cNvCxnSpPr/>
            <p:nvPr/>
          </p:nvCxnSpPr>
          <p:spPr>
            <a:xfrm flipH="1">
              <a:off x="5237029" y="2824472"/>
              <a:ext cx="152400" cy="5334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117955" y="2826035"/>
              <a:ext cx="152400" cy="5334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8240618" y="2843614"/>
            <a:ext cx="121184" cy="376624"/>
            <a:chOff x="5117955" y="2824472"/>
            <a:chExt cx="271474" cy="534963"/>
          </a:xfrm>
        </p:grpSpPr>
        <p:cxnSp>
          <p:nvCxnSpPr>
            <p:cNvPr id="84" name="Straight Connector 83"/>
            <p:cNvCxnSpPr/>
            <p:nvPr/>
          </p:nvCxnSpPr>
          <p:spPr>
            <a:xfrm flipH="1">
              <a:off x="5237029" y="2824472"/>
              <a:ext cx="152400" cy="5334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117955" y="2826035"/>
              <a:ext cx="152400" cy="5334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106" name="Oval 105">
            <a:extLst>
              <a:ext uri="{FF2B5EF4-FFF2-40B4-BE49-F238E27FC236}">
                <a16:creationId xmlns:a16="http://schemas.microsoft.com/office/drawing/2014/main" id="{D90A4D81-9D8A-9042-80C5-490D2B9D1F32}"/>
              </a:ext>
            </a:extLst>
          </p:cNvPr>
          <p:cNvSpPr/>
          <p:nvPr/>
        </p:nvSpPr>
        <p:spPr>
          <a:xfrm>
            <a:off x="5795147" y="525852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53" name="Picture 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5433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barn(inVertical)">
                                      <p:cBhvr>
                                        <p:cTn id="18" dur="500"/>
                                        <p:tgtEl>
                                          <p:spTgt spid="9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barn(inVertical)">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inVertical)">
                                      <p:cBhvr>
                                        <p:cTn id="26" dur="500"/>
                                        <p:tgtEl>
                                          <p:spTgt spid="45"/>
                                        </p:tgtEl>
                                      </p:cBhvr>
                                    </p:animEffect>
                                  </p:childTnLst>
                                </p:cTn>
                              </p:par>
                              <p:par>
                                <p:cTn id="27" presetID="16" presetClass="entr" presetSubtype="21"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barn(inVertical)">
                                      <p:cBhvr>
                                        <p:cTn id="29" dur="500"/>
                                        <p:tgtEl>
                                          <p:spTgt spid="74"/>
                                        </p:tgtEl>
                                      </p:cBhvr>
                                    </p:animEffect>
                                  </p:childTnLst>
                                </p:cTn>
                              </p:par>
                              <p:par>
                                <p:cTn id="30" presetID="16" presetClass="entr" presetSubtype="21"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arn(inVertical)">
                                      <p:cBhvr>
                                        <p:cTn id="32" dur="500"/>
                                        <p:tgtEl>
                                          <p:spTgt spid="62"/>
                                        </p:tgtEl>
                                      </p:cBhvr>
                                    </p:animEffect>
                                  </p:childTnLst>
                                </p:cTn>
                              </p:par>
                              <p:par>
                                <p:cTn id="33" presetID="16" presetClass="entr" presetSubtype="21"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barn(inVertical)">
                                      <p:cBhvr>
                                        <p:cTn id="35" dur="500"/>
                                        <p:tgtEl>
                                          <p:spTgt spid="72"/>
                                        </p:tgtEl>
                                      </p:cBhvr>
                                    </p:animEffect>
                                  </p:childTnLst>
                                </p:cTn>
                              </p:par>
                              <p:par>
                                <p:cTn id="36" presetID="16" presetClass="entr" presetSubtype="21"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barn(inVertical)">
                                      <p:cBhvr>
                                        <p:cTn id="38" dur="500"/>
                                        <p:tgtEl>
                                          <p:spTgt spid="8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barn(inVertical)">
                                      <p:cBhvr>
                                        <p:cTn id="43" dur="500"/>
                                        <p:tgtEl>
                                          <p:spTgt spid="10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barn(inVertical)">
                                      <p:cBhvr>
                                        <p:cTn id="46" dur="500"/>
                                        <p:tgtEl>
                                          <p:spTgt spid="5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barn(inVertical)">
                                      <p:cBhvr>
                                        <p:cTn id="54" dur="500"/>
                                        <p:tgtEl>
                                          <p:spTgt spid="76"/>
                                        </p:tgtEl>
                                      </p:cBhvr>
                                    </p:animEffect>
                                  </p:childTnLst>
                                </p:cTn>
                              </p:par>
                              <p:par>
                                <p:cTn id="55" presetID="16" presetClass="entr" presetSubtype="21"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barn(inVertical)">
                                      <p:cBhvr>
                                        <p:cTn id="57" dur="500"/>
                                        <p:tgtEl>
                                          <p:spTgt spid="90"/>
                                        </p:tgtEl>
                                      </p:cBhvr>
                                    </p:animEffect>
                                  </p:childTnLst>
                                </p:cTn>
                              </p:par>
                              <p:par>
                                <p:cTn id="58" presetID="16" presetClass="entr" presetSubtype="21" fill="hold" nodeType="with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barn(inVertical)">
                                      <p:cBhvr>
                                        <p:cTn id="60" dur="500"/>
                                        <p:tgtEl>
                                          <p:spTgt spid="94"/>
                                        </p:tgtEl>
                                      </p:cBhvr>
                                    </p:animEffect>
                                  </p:childTnLst>
                                </p:cTn>
                              </p:par>
                              <p:par>
                                <p:cTn id="61" presetID="16" presetClass="entr" presetSubtype="21"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barn(inVertical)">
                                      <p:cBhvr>
                                        <p:cTn id="6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51" grpId="0" animBg="1"/>
      <p:bldP spid="97" grpId="0"/>
      <p:bldP spid="105" grpId="0" animBg="1"/>
      <p:bldP spid="5" grpId="0"/>
      <p:bldP spid="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5675" y="149718"/>
            <a:ext cx="4338117" cy="775266"/>
          </a:xfrm>
          <a:prstGeom prst="rect">
            <a:avLst/>
          </a:prstGeom>
          <a:noFill/>
        </p:spPr>
        <p:txBody>
          <a:bodyPr wrap="square" lIns="97196" tIns="48604" rIns="97196" bIns="48604" rtlCol="0">
            <a:spAutoFit/>
          </a:bodyPr>
          <a:lstStyle/>
          <a:p>
            <a:pPr algn="ctr"/>
            <a:r>
              <a:rPr lang="en-US" sz="4400" dirty="0" err="1" smtClean="0">
                <a:solidFill>
                  <a:srgbClr val="FF0000"/>
                </a:solidFill>
                <a:latin typeface="Arial-Rounded" pitchFamily="34" charset="0"/>
                <a:ea typeface="Arial-Rounded" pitchFamily="34" charset="0"/>
                <a:cs typeface="Arial-Rounded" pitchFamily="34" charset="0"/>
              </a:rPr>
              <a:t>Họa</a:t>
            </a:r>
            <a:r>
              <a:rPr lang="en-US" sz="4400" dirty="0" smtClean="0">
                <a:solidFill>
                  <a:srgbClr val="FF0000"/>
                </a:solidFill>
                <a:latin typeface="Arial-Rounded" pitchFamily="34" charset="0"/>
                <a:ea typeface="Arial-Rounded" pitchFamily="34" charset="0"/>
                <a:cs typeface="Arial-Rounded" pitchFamily="34" charset="0"/>
              </a:rPr>
              <a:t> mi </a:t>
            </a:r>
            <a:r>
              <a:rPr lang="en-US" sz="4400" dirty="0" err="1" smtClean="0">
                <a:solidFill>
                  <a:srgbClr val="FF0000"/>
                </a:solidFill>
                <a:latin typeface="Arial-Rounded" pitchFamily="34" charset="0"/>
                <a:ea typeface="Arial-Rounded" pitchFamily="34" charset="0"/>
                <a:cs typeface="Arial-Rounded" pitchFamily="34" charset="0"/>
              </a:rPr>
              <a:t>hót</a:t>
            </a:r>
            <a:r>
              <a:rPr lang="en-US" sz="4400" dirty="0" smtClean="0">
                <a:solidFill>
                  <a:srgbClr val="FF0000"/>
                </a:solidFill>
                <a:latin typeface="Arial-Rounded" pitchFamily="34" charset="0"/>
                <a:ea typeface="Arial-Rounded" pitchFamily="34" charset="0"/>
                <a:cs typeface="Arial-Rounded" pitchFamily="34" charset="0"/>
              </a:rPr>
              <a:t>.</a:t>
            </a:r>
            <a:endParaRPr lang="en-US" sz="3000" dirty="0">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7BF6BCDF-9F5D-43EF-8D2F-74DA0EBB0C5C}"/>
              </a:ext>
            </a:extLst>
          </p:cNvPr>
          <p:cNvSpPr txBox="1"/>
          <p:nvPr/>
        </p:nvSpPr>
        <p:spPr>
          <a:xfrm>
            <a:off x="551179" y="1157001"/>
            <a:ext cx="12672507" cy="6702150"/>
          </a:xfrm>
          <a:prstGeom prst="roundRect">
            <a:avLst>
              <a:gd name="adj" fmla="val 7439"/>
            </a:avLst>
          </a:prstGeom>
          <a:noFill/>
        </p:spPr>
        <p:txBody>
          <a:bodyPr wrap="square" rtlCol="0">
            <a:spAutoFit/>
          </a:bodyPr>
          <a:lstStyle/>
          <a:p>
            <a:pPr algn="just">
              <a:lnSpc>
                <a:spcPct val="123000"/>
              </a:lnSpc>
            </a:pPr>
            <a:r>
              <a:rPr lang="vi-VN" sz="2800" dirty="0">
                <a:latin typeface="+mj-lt"/>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2800" dirty="0">
                <a:latin typeface="+mj-lt"/>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2800" dirty="0">
                <a:latin typeface="+mj-lt"/>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2800" dirty="0">
                <a:latin typeface="+mj-lt"/>
                <a:ea typeface="Calibri" panose="020F0502020204030204" pitchFamily="34" charset="0"/>
              </a:rPr>
              <a:t>				(Theo Võ Quảng)</a:t>
            </a:r>
          </a:p>
          <a:p>
            <a:pPr lvl="0" algn="just">
              <a:lnSpc>
                <a:spcPct val="123000"/>
              </a:lnSpc>
            </a:pPr>
            <a:r>
              <a:rPr lang="x-none" sz="2800" dirty="0">
                <a:latin typeface="+mj-lt"/>
              </a:rPr>
              <a:t>      </a:t>
            </a:r>
          </a:p>
        </p:txBody>
      </p:sp>
      <p:sp>
        <p:nvSpPr>
          <p:cNvPr id="10" name="TextBox 9">
            <a:extLst>
              <a:ext uri="{FF2B5EF4-FFF2-40B4-BE49-F238E27FC236}">
                <a16:creationId xmlns:a16="http://schemas.microsoft.com/office/drawing/2014/main" id="{C07B3502-F58A-46C0-88F8-3DE26F98CD3F}"/>
              </a:ext>
            </a:extLst>
          </p:cNvPr>
          <p:cNvSpPr txBox="1"/>
          <p:nvPr/>
        </p:nvSpPr>
        <p:spPr>
          <a:xfrm>
            <a:off x="1020572" y="28023"/>
            <a:ext cx="1281038" cy="730200"/>
          </a:xfrm>
          <a:prstGeom prst="rect">
            <a:avLst/>
          </a:prstGeom>
          <a:noFill/>
        </p:spPr>
        <p:txBody>
          <a:bodyPr wrap="square" rtlCol="0">
            <a:spAutoFit/>
          </a:bodyPr>
          <a:lstStyle/>
          <a:p>
            <a:pPr>
              <a:lnSpc>
                <a:spcPct val="150000"/>
              </a:lnSpc>
            </a:pPr>
            <a:r>
              <a:rPr lang="vi-VN" sz="3200" b="1" dirty="0">
                <a:solidFill>
                  <a:srgbClr val="17479D"/>
                </a:solidFill>
                <a:latin typeface="+mj-lt"/>
              </a:rPr>
              <a:t>ĐỌC </a:t>
            </a:r>
            <a:endParaRPr lang="en-US" sz="3200" b="1" dirty="0">
              <a:solidFill>
                <a:srgbClr val="17479D"/>
              </a:solidFill>
              <a:latin typeface="+mj-lt"/>
            </a:endParaRPr>
          </a:p>
        </p:txBody>
      </p:sp>
      <p:pic>
        <p:nvPicPr>
          <p:cNvPr id="11" name="Picture 10">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81786" y="87542"/>
            <a:ext cx="938786" cy="798622"/>
          </a:xfrm>
          <a:prstGeom prst="rect">
            <a:avLst/>
          </a:prstGeom>
        </p:spPr>
      </p:pic>
      <p:sp>
        <p:nvSpPr>
          <p:cNvPr id="15" name="Rounded Rectangle 14"/>
          <p:cNvSpPr/>
          <p:nvPr/>
        </p:nvSpPr>
        <p:spPr>
          <a:xfrm>
            <a:off x="9033755" y="187763"/>
            <a:ext cx="4240815" cy="521699"/>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400" b="1" dirty="0">
                <a:solidFill>
                  <a:schemeClr val="tx1"/>
                </a:solidFill>
              </a:rPr>
              <a:t>Bài </a:t>
            </a:r>
            <a:r>
              <a:rPr lang="en-US" sz="2400" b="1" dirty="0" err="1" smtClean="0">
                <a:solidFill>
                  <a:schemeClr val="tx1"/>
                </a:solidFill>
              </a:rPr>
              <a:t>văn</a:t>
            </a:r>
            <a:r>
              <a:rPr lang="en-US" sz="2400" b="1" dirty="0" smtClean="0">
                <a:solidFill>
                  <a:schemeClr val="tx1"/>
                </a:solidFill>
              </a:rPr>
              <a:t> chia </a:t>
            </a:r>
            <a:r>
              <a:rPr lang="en-US" sz="2400" b="1" dirty="0" err="1">
                <a:solidFill>
                  <a:schemeClr val="tx1"/>
                </a:solidFill>
              </a:rPr>
              <a:t>thành</a:t>
            </a:r>
            <a:r>
              <a:rPr lang="en-US" sz="2400" b="1" dirty="0">
                <a:solidFill>
                  <a:schemeClr val="tx1"/>
                </a:solidFill>
              </a:rPr>
              <a:t> </a:t>
            </a:r>
            <a:r>
              <a:rPr lang="en-US" sz="2400" b="1" dirty="0" err="1">
                <a:solidFill>
                  <a:schemeClr val="tx1"/>
                </a:solidFill>
              </a:rPr>
              <a:t>mấy</a:t>
            </a:r>
            <a:r>
              <a:rPr lang="en-US" sz="2400" b="1" dirty="0">
                <a:solidFill>
                  <a:schemeClr val="tx1"/>
                </a:solidFill>
              </a:rPr>
              <a:t> </a:t>
            </a:r>
            <a:r>
              <a:rPr lang="en-US" sz="2400" b="1" dirty="0" err="1" smtClean="0">
                <a:solidFill>
                  <a:schemeClr val="tx1"/>
                </a:solidFill>
              </a:rPr>
              <a:t>đoạn</a:t>
            </a:r>
            <a:r>
              <a:rPr lang="en-US" sz="2400" b="1" dirty="0" smtClean="0">
                <a:solidFill>
                  <a:schemeClr val="tx1"/>
                </a:solidFill>
              </a:rPr>
              <a:t>?</a:t>
            </a:r>
            <a:endParaRPr lang="en-US" sz="2400" b="1" dirty="0">
              <a:solidFill>
                <a:schemeClr val="tx1"/>
              </a:solidFill>
            </a:endParaRPr>
          </a:p>
        </p:txBody>
      </p:sp>
      <p:sp>
        <p:nvSpPr>
          <p:cNvPr id="16" name="Rounded Rectangle 15"/>
          <p:cNvSpPr/>
          <p:nvPr/>
        </p:nvSpPr>
        <p:spPr>
          <a:xfrm>
            <a:off x="9033755" y="188255"/>
            <a:ext cx="3941362" cy="541906"/>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800" b="1" dirty="0" err="1">
                <a:solidFill>
                  <a:schemeClr val="tx1"/>
                </a:solidFill>
              </a:rPr>
              <a:t>Luyện</a:t>
            </a:r>
            <a:r>
              <a:rPr lang="en-US" sz="2800" b="1" dirty="0">
                <a:solidFill>
                  <a:schemeClr val="tx1"/>
                </a:solidFill>
              </a:rPr>
              <a:t> </a:t>
            </a:r>
            <a:r>
              <a:rPr lang="en-US" sz="2800" b="1" dirty="0" err="1">
                <a:solidFill>
                  <a:schemeClr val="tx1"/>
                </a:solidFill>
              </a:rPr>
              <a:t>đọc</a:t>
            </a:r>
            <a:r>
              <a:rPr lang="en-US" sz="2800" b="1" dirty="0">
                <a:solidFill>
                  <a:schemeClr val="tx1"/>
                </a:solidFill>
              </a:rPr>
              <a:t> </a:t>
            </a:r>
            <a:r>
              <a:rPr lang="en-US" sz="2800" b="1" dirty="0" err="1">
                <a:solidFill>
                  <a:schemeClr val="tx1"/>
                </a:solidFill>
              </a:rPr>
              <a:t>từng</a:t>
            </a:r>
            <a:r>
              <a:rPr lang="en-US" sz="2800" b="1" dirty="0">
                <a:solidFill>
                  <a:schemeClr val="tx1"/>
                </a:solidFill>
              </a:rPr>
              <a:t> </a:t>
            </a:r>
            <a:r>
              <a:rPr lang="en-US" sz="2800" b="1" dirty="0" err="1" smtClean="0">
                <a:solidFill>
                  <a:schemeClr val="tx1"/>
                </a:solidFill>
              </a:rPr>
              <a:t>đoạn</a:t>
            </a:r>
            <a:r>
              <a:rPr lang="en-US" sz="2800" b="1" dirty="0" smtClean="0">
                <a:solidFill>
                  <a:schemeClr val="tx1"/>
                </a:solidFill>
              </a:rPr>
              <a:t>.</a:t>
            </a:r>
            <a:endParaRPr lang="en-US" sz="2800" b="1" dirty="0">
              <a:solidFill>
                <a:schemeClr val="tx1"/>
              </a:solidFill>
            </a:endParaRPr>
          </a:p>
        </p:txBody>
      </p:sp>
      <p:grpSp>
        <p:nvGrpSpPr>
          <p:cNvPr id="2" name="Group 1"/>
          <p:cNvGrpSpPr/>
          <p:nvPr/>
        </p:nvGrpSpPr>
        <p:grpSpPr>
          <a:xfrm>
            <a:off x="441888" y="962590"/>
            <a:ext cx="12671683" cy="1425608"/>
            <a:chOff x="4620458" y="150455"/>
            <a:chExt cx="3766827" cy="2353786"/>
          </a:xfrm>
        </p:grpSpPr>
        <p:sp>
          <p:nvSpPr>
            <p:cNvPr id="17" name="Rounded Rectangle 16"/>
            <p:cNvSpPr/>
            <p:nvPr/>
          </p:nvSpPr>
          <p:spPr>
            <a:xfrm>
              <a:off x="4716706" y="471442"/>
              <a:ext cx="3670579" cy="203279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endParaRPr lang="en-US"/>
            </a:p>
          </p:txBody>
        </p:sp>
        <p:sp>
          <p:nvSpPr>
            <p:cNvPr id="18" name="Oval 17"/>
            <p:cNvSpPr/>
            <p:nvPr/>
          </p:nvSpPr>
          <p:spPr>
            <a:xfrm>
              <a:off x="4620458" y="150455"/>
              <a:ext cx="192496" cy="88141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800" b="1" dirty="0">
                  <a:solidFill>
                    <a:srgbClr val="C00000"/>
                  </a:solidFill>
                </a:rPr>
                <a:t>1</a:t>
              </a:r>
            </a:p>
          </p:txBody>
        </p:sp>
      </p:grpSp>
      <p:grpSp>
        <p:nvGrpSpPr>
          <p:cNvPr id="19" name="Group 18"/>
          <p:cNvGrpSpPr/>
          <p:nvPr/>
        </p:nvGrpSpPr>
        <p:grpSpPr>
          <a:xfrm>
            <a:off x="252263" y="2196032"/>
            <a:ext cx="12861308" cy="3333399"/>
            <a:chOff x="4620458" y="150455"/>
            <a:chExt cx="3766827" cy="5503691"/>
          </a:xfrm>
        </p:grpSpPr>
        <p:sp>
          <p:nvSpPr>
            <p:cNvPr id="20" name="Rounded Rectangle 19"/>
            <p:cNvSpPr/>
            <p:nvPr/>
          </p:nvSpPr>
          <p:spPr>
            <a:xfrm>
              <a:off x="4716706" y="471442"/>
              <a:ext cx="3670579" cy="5182704"/>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endParaRPr lang="en-US"/>
            </a:p>
          </p:txBody>
        </p:sp>
        <p:sp>
          <p:nvSpPr>
            <p:cNvPr id="21" name="Oval 20"/>
            <p:cNvSpPr/>
            <p:nvPr/>
          </p:nvSpPr>
          <p:spPr>
            <a:xfrm>
              <a:off x="4620458" y="150455"/>
              <a:ext cx="192496" cy="88141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800" b="1" dirty="0" smtClean="0">
                  <a:solidFill>
                    <a:srgbClr val="C00000"/>
                  </a:solidFill>
                </a:rPr>
                <a:t>2</a:t>
              </a:r>
              <a:endParaRPr lang="en-US" sz="2800" b="1" dirty="0">
                <a:solidFill>
                  <a:srgbClr val="C00000"/>
                </a:solidFill>
              </a:endParaRPr>
            </a:p>
          </p:txBody>
        </p:sp>
      </p:grpSp>
      <p:grpSp>
        <p:nvGrpSpPr>
          <p:cNvPr id="22" name="Group 21"/>
          <p:cNvGrpSpPr/>
          <p:nvPr/>
        </p:nvGrpSpPr>
        <p:grpSpPr>
          <a:xfrm>
            <a:off x="303434" y="5356537"/>
            <a:ext cx="12671683" cy="1337754"/>
            <a:chOff x="4620458" y="150455"/>
            <a:chExt cx="3766827" cy="2353786"/>
          </a:xfrm>
        </p:grpSpPr>
        <p:sp>
          <p:nvSpPr>
            <p:cNvPr id="23" name="Rounded Rectangle 22"/>
            <p:cNvSpPr/>
            <p:nvPr/>
          </p:nvSpPr>
          <p:spPr>
            <a:xfrm>
              <a:off x="4716706" y="471442"/>
              <a:ext cx="3670579" cy="203279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endParaRPr lang="en-US"/>
            </a:p>
          </p:txBody>
        </p:sp>
        <p:sp>
          <p:nvSpPr>
            <p:cNvPr id="24" name="Oval 23"/>
            <p:cNvSpPr/>
            <p:nvPr/>
          </p:nvSpPr>
          <p:spPr>
            <a:xfrm>
              <a:off x="4620458" y="150455"/>
              <a:ext cx="192496" cy="88141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988" tIns="45493" rIns="90988" bIns="45493" rtlCol="0" anchor="ctr"/>
            <a:lstStyle/>
            <a:p>
              <a:pPr algn="ctr"/>
              <a:r>
                <a:rPr lang="en-US" sz="2800" b="1" dirty="0" smtClean="0">
                  <a:solidFill>
                    <a:srgbClr val="C00000"/>
                  </a:solidFill>
                </a:rPr>
                <a:t>3</a:t>
              </a:r>
              <a:endParaRPr lang="en-US" sz="2800" b="1" dirty="0">
                <a:solidFill>
                  <a:srgbClr val="C00000"/>
                </a:solidFill>
              </a:endParaRPr>
            </a:p>
          </p:txBody>
        </p:sp>
      </p:grpSp>
      <p:sp>
        <p:nvSpPr>
          <p:cNvPr id="25"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26"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27002"/>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2714</TotalTime>
  <Words>1555</Words>
  <Application>Microsoft Office PowerPoint</Application>
  <PresentationFormat>Custom</PresentationFormat>
  <Paragraphs>134</Paragraphs>
  <Slides>14</Slides>
  <Notes>13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14</vt:i4>
      </vt:variant>
    </vt:vector>
  </HeadingPairs>
  <TitlesOfParts>
    <vt:vector size="29" baseType="lpstr">
      <vt:lpstr>微软雅黑</vt:lpstr>
      <vt:lpstr>宋体</vt:lpstr>
      <vt:lpstr>宋体</vt:lpstr>
      <vt:lpstr>Arial</vt:lpstr>
      <vt:lpstr>Arial-Rounded</vt:lpstr>
      <vt:lpstr>Calibri</vt:lpstr>
      <vt:lpstr>等线</vt:lpstr>
      <vt:lpstr>HP001 4 hàng</vt:lpstr>
      <vt:lpstr>inpin heiti</vt:lpstr>
      <vt:lpstr>Times New Roman</vt:lpstr>
      <vt:lpstr>字魂17号-萌趣果冻体</vt:lpstr>
      <vt:lpstr>字魂59号-创粗黑</vt:lpstr>
      <vt:lpstr>4_Office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557</cp:revision>
  <dcterms:created xsi:type="dcterms:W3CDTF">2021-05-22T10:10:43Z</dcterms:created>
  <dcterms:modified xsi:type="dcterms:W3CDTF">2023-01-09T08:25:49Z</dcterms:modified>
</cp:coreProperties>
</file>