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928" r:id="rId3"/>
  </p:sldMasterIdLst>
  <p:notesMasterIdLst>
    <p:notesMasterId r:id="rId14"/>
  </p:notesMasterIdLst>
  <p:sldIdLst>
    <p:sldId id="562" r:id="rId4"/>
    <p:sldId id="772" r:id="rId5"/>
    <p:sldId id="695" r:id="rId6"/>
    <p:sldId id="781" r:id="rId7"/>
    <p:sldId id="773" r:id="rId8"/>
    <p:sldId id="782" r:id="rId9"/>
    <p:sldId id="776" r:id="rId10"/>
    <p:sldId id="783" r:id="rId11"/>
    <p:sldId id="713" r:id="rId12"/>
    <p:sldId id="714" r:id="rId13"/>
  </p:sldIdLst>
  <p:sldSz cx="12192000" cy="6858000"/>
  <p:notesSz cx="6858000" cy="9144000"/>
  <p:defaultTextStyle>
    <a:defPPr>
      <a:defRPr lang="en-US"/>
    </a:defPPr>
    <a:lvl1pPr marL="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07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37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55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654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867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66"/>
    <a:srgbClr val="FFCC99"/>
    <a:srgbClr val="E2C5FF"/>
    <a:srgbClr val="CC99FF"/>
    <a:srgbClr val="CC00CC"/>
    <a:srgbClr val="DBB7FF"/>
    <a:srgbClr val="3399FF"/>
    <a:srgbClr val="CC66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2362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90CD3-6576-4B46-8C1A-6A91C4A33F26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5B1C9-8EEC-4DF4-A574-462BDB3C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4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7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7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5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4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7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50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53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75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5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1136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57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7089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245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 smtClean="0"/>
          </a:p>
          <a:p>
            <a:pPr lvl="0"/>
            <a:endParaRPr b="1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8311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81D93-A355-4DAC-A5A6-C62626542EC5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34105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FA89B-D4C9-486B-8D57-38656ABF38C4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713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02540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065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9305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24" tIns="45718" rIns="91424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  <a:prstGeom prst="rect">
            <a:avLst/>
          </a:prstGeom>
        </p:spPr>
        <p:txBody>
          <a:bodyPr lIns="91424" tIns="45718" rIns="91424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91424" tIns="45718" rIns="91424" bIns="45718"/>
          <a:lstStyle>
            <a:lvl1pPr marL="0" indent="0">
              <a:buNone/>
              <a:defRPr sz="1600"/>
            </a:lvl1pPr>
            <a:lvl2pPr marL="457107" indent="0">
              <a:buNone/>
              <a:defRPr sz="1500"/>
            </a:lvl2pPr>
            <a:lvl3pPr marL="914218" indent="0">
              <a:buNone/>
              <a:defRPr sz="1200"/>
            </a:lvl3pPr>
            <a:lvl4pPr marL="1371328" indent="0">
              <a:buNone/>
              <a:defRPr sz="1100"/>
            </a:lvl4pPr>
            <a:lvl5pPr marL="1828437" indent="0">
              <a:buNone/>
              <a:defRPr sz="1100"/>
            </a:lvl5pPr>
            <a:lvl6pPr marL="2285550" indent="0">
              <a:buNone/>
              <a:defRPr sz="1100"/>
            </a:lvl6pPr>
            <a:lvl7pPr marL="2742654" indent="0">
              <a:buNone/>
              <a:defRPr sz="1100"/>
            </a:lvl7pPr>
            <a:lvl8pPr marL="3199760" indent="0">
              <a:buNone/>
              <a:defRPr sz="1100"/>
            </a:lvl8pPr>
            <a:lvl9pPr marL="365686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1788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24" tIns="45718" rIns="91424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  <a:prstGeom prst="rect">
            <a:avLst/>
          </a:prstGeom>
        </p:spPr>
        <p:txBody>
          <a:bodyPr lIns="91424" tIns="45718" rIns="91424" bIns="45718"/>
          <a:lstStyle>
            <a:lvl1pPr marL="0" indent="0">
              <a:buNone/>
              <a:defRPr sz="3200"/>
            </a:lvl1pPr>
            <a:lvl2pPr marL="457107" indent="0">
              <a:buNone/>
              <a:defRPr sz="2800"/>
            </a:lvl2pPr>
            <a:lvl3pPr marL="914218" indent="0">
              <a:buNone/>
              <a:defRPr sz="2400"/>
            </a:lvl3pPr>
            <a:lvl4pPr marL="1371328" indent="0">
              <a:buNone/>
              <a:defRPr sz="2000"/>
            </a:lvl4pPr>
            <a:lvl5pPr marL="1828437" indent="0">
              <a:buNone/>
              <a:defRPr sz="2000"/>
            </a:lvl5pPr>
            <a:lvl6pPr marL="2285550" indent="0">
              <a:buNone/>
              <a:defRPr sz="2000"/>
            </a:lvl6pPr>
            <a:lvl7pPr marL="2742654" indent="0">
              <a:buNone/>
              <a:defRPr sz="2000"/>
            </a:lvl7pPr>
            <a:lvl8pPr marL="3199760" indent="0">
              <a:buNone/>
              <a:defRPr sz="2000"/>
            </a:lvl8pPr>
            <a:lvl9pPr marL="365686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91424" tIns="45718" rIns="91424" bIns="45718"/>
          <a:lstStyle>
            <a:lvl1pPr marL="0" indent="0">
              <a:buNone/>
              <a:defRPr sz="1600"/>
            </a:lvl1pPr>
            <a:lvl2pPr marL="457107" indent="0">
              <a:buNone/>
              <a:defRPr sz="1500"/>
            </a:lvl2pPr>
            <a:lvl3pPr marL="914218" indent="0">
              <a:buNone/>
              <a:defRPr sz="1200"/>
            </a:lvl3pPr>
            <a:lvl4pPr marL="1371328" indent="0">
              <a:buNone/>
              <a:defRPr sz="1100"/>
            </a:lvl4pPr>
            <a:lvl5pPr marL="1828437" indent="0">
              <a:buNone/>
              <a:defRPr sz="1100"/>
            </a:lvl5pPr>
            <a:lvl6pPr marL="2285550" indent="0">
              <a:buNone/>
              <a:defRPr sz="1100"/>
            </a:lvl6pPr>
            <a:lvl7pPr marL="2742654" indent="0">
              <a:buNone/>
              <a:defRPr sz="1100"/>
            </a:lvl7pPr>
            <a:lvl8pPr marL="3199760" indent="0">
              <a:buNone/>
              <a:defRPr sz="1100"/>
            </a:lvl8pPr>
            <a:lvl9pPr marL="365686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4093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43209"/>
            <a:ext cx="10515600" cy="4351339"/>
          </a:xfrm>
          <a:prstGeom prst="rect">
            <a:avLst/>
          </a:prstGeom>
        </p:spPr>
        <p:txBody>
          <a:bodyPr vert="eaVert"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8941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5"/>
            <a:ext cx="2628900" cy="5811839"/>
          </a:xfrm>
          <a:prstGeom prst="rect">
            <a:avLst/>
          </a:prstGeom>
        </p:spPr>
        <p:txBody>
          <a:bodyPr vert="eaVert"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5"/>
            <a:ext cx="7734300" cy="5811839"/>
          </a:xfrm>
          <a:prstGeom prst="rect">
            <a:avLst/>
          </a:prstGeom>
        </p:spPr>
        <p:txBody>
          <a:bodyPr vert="eaVert"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8096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99685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2535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129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70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24" tIns="45718" rIns="91424" bIns="45718"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24" tIns="45718" rIns="91424" bIns="45718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24" tIns="45718" rIns="91424" bIns="45718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  <a:latin typeface="Calibri" panose="020F0502020204030204" charset="0"/>
              </a:rPr>
              <a:pPr>
                <a:defRPr/>
              </a:pPr>
              <a:t>06/01/2023</a:t>
            </a:fld>
            <a:endParaRPr lang="en-US" altLang="x-none" dirty="0">
              <a:solidFill>
                <a:prstClr val="black"/>
              </a:solidFill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24" tIns="45718" rIns="91424" bIns="45718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24" tIns="45718" rIns="91424" bIns="45718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smtClean="0">
                <a:solidFill>
                  <a:prstClr val="black"/>
                </a:solidFill>
                <a:latin typeface="Calibri" panose="020F0502020204030204" charset="0"/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5127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0038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4613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203872"/>
      </p:ext>
    </p:extLst>
  </p:cSld>
  <p:clrMapOvr>
    <a:masterClrMapping/>
  </p:clrMapOvr>
  <p:transition spd="slow" advClick="0" advTm="3000"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0"/>
            <a:ext cx="9144000" cy="1655763"/>
          </a:xfrm>
        </p:spPr>
        <p:txBody>
          <a:bodyPr lIns="91438" tIns="45719" rIns="91438" bIns="45719"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438" tIns="45719" rIns="91438" bIns="45719">
            <a:normAutofit/>
          </a:bodyPr>
          <a:lstStyle>
            <a:lvl1pPr marL="0" indent="0" algn="ctr">
              <a:buNone/>
              <a:defRPr sz="19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D997B5FA-0921-464F-AAE1-844C04324D75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2023/1/6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565CE74E-AB26-4998-AD42-012C4C1AD076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91438" tIns="45719" rIns="91438" bIns="4571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2023/1/6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20DD7636-5BE1-44BC-BB5F-15739D9E18E1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2023/1/6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E87C0E1D-24C4-406F-9615-DBDA8D2D1F93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4"/>
            <a:ext cx="10515600" cy="2483115"/>
          </a:xfrm>
        </p:spPr>
        <p:txBody>
          <a:bodyPr lIns="91438" tIns="45719" rIns="91438" bIns="45719"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9221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91438" tIns="45719" rIns="91438" bIns="4571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 lIns="91438" tIns="45719" rIns="91438" bIns="4571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 lIns="91438" tIns="45719" rIns="91438" bIns="4571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2023/1/6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1438" tIns="45719" rIns="91438" bIns="4571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10"/>
            <a:ext cx="5157787" cy="3574055"/>
          </a:xfrm>
        </p:spPr>
        <p:txBody>
          <a:bodyPr lIns="91438" tIns="45719" rIns="91438" bIns="4571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10"/>
            <a:ext cx="5183188" cy="3574055"/>
          </a:xfrm>
        </p:spPr>
        <p:txBody>
          <a:bodyPr lIns="91438" tIns="45719" rIns="91438" bIns="4571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2023/1/6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9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1"/>
          </a:xfrm>
        </p:spPr>
        <p:txBody>
          <a:bodyPr lIns="91438" tIns="45719" rIns="91438" bIns="45719"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20DD7636-5BE1-44BC-BB5F-15739D9E18E1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2023/1/6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E87C0E1D-24C4-406F-9615-DBDA8D2D1F93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2"/>
            <a:ext cx="5715000" cy="1185937"/>
          </a:xfrm>
        </p:spPr>
        <p:txBody>
          <a:bodyPr lIns="91438" tIns="45719" rIns="91438" bIns="45719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16943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2023/1/6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2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730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4"/>
            <a:ext cx="4681655" cy="1428161"/>
          </a:xfrm>
        </p:spPr>
        <p:txBody>
          <a:bodyPr lIns="91438" tIns="45719" rIns="91438" bIns="45719"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4"/>
            <a:ext cx="4681655" cy="3811588"/>
          </a:xfrm>
        </p:spPr>
        <p:txBody>
          <a:bodyPr lIns="91438" tIns="45719" rIns="91438" bIns="45719">
            <a:normAutofit/>
          </a:bodyPr>
          <a:lstStyle>
            <a:lvl1pPr marL="0" indent="0">
              <a:buNone/>
              <a:defRPr sz="19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9EFD9D74-47D9-4702-A33C-335B63B48DBF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2023/1/6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FABC47A4-756D-490B-A52F-7D9E2C9FC05F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6"/>
            <a:ext cx="908901" cy="5811839"/>
          </a:xfrm>
        </p:spPr>
        <p:txBody>
          <a:bodyPr vert="eaVert" lIns="91438" tIns="45719" rIns="91438" bIns="45719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9446443" cy="5811839"/>
          </a:xfrm>
        </p:spPr>
        <p:txBody>
          <a:bodyPr vert="eaVert" lIns="91438" tIns="45719" rIns="91438" bIns="4571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2023/1/6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2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 defTabSz="914377"/>
              <a:t>2023/1/6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 lIns="91438" tIns="45719" rIns="91438" bIns="45719"/>
          <a:lstStyle/>
          <a:p>
            <a:pPr defTabSz="914377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lIns="91438" tIns="45719" rIns="91438" bIns="45719"/>
          <a:lstStyle/>
          <a:p>
            <a:pPr defTabSz="914377"/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 defTabSz="914377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4"/>
            <a:ext cx="10515600" cy="5558971"/>
          </a:xfrm>
        </p:spPr>
        <p:txBody>
          <a:bodyPr lIns="91438" tIns="45719" rIns="91438" bIns="4571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501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3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2" y="6021389"/>
            <a:ext cx="2400300" cy="958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4814761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91424" tIns="45718" rIns="91424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91424" tIns="45718" rIns="91424" bIns="45718"/>
          <a:lstStyle>
            <a:lvl1pPr marL="0" indent="0" algn="ctr">
              <a:buNone/>
              <a:defRPr sz="2400"/>
            </a:lvl1pPr>
            <a:lvl2pPr marL="457107" indent="0" algn="ctr">
              <a:buNone/>
              <a:defRPr sz="2000"/>
            </a:lvl2pPr>
            <a:lvl3pPr marL="914218" indent="0" algn="ctr">
              <a:buNone/>
              <a:defRPr sz="1900"/>
            </a:lvl3pPr>
            <a:lvl4pPr marL="1371328" indent="0" algn="ctr">
              <a:buNone/>
              <a:defRPr sz="1600"/>
            </a:lvl4pPr>
            <a:lvl5pPr marL="1828437" indent="0" algn="ctr">
              <a:buNone/>
              <a:defRPr sz="1600"/>
            </a:lvl5pPr>
            <a:lvl6pPr marL="2285550" indent="0" algn="ctr">
              <a:buNone/>
              <a:defRPr sz="1600"/>
            </a:lvl6pPr>
            <a:lvl7pPr marL="2742654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1547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209"/>
            <a:ext cx="10515600" cy="4351339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6255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9"/>
            <a:ext cx="10515600" cy="2852737"/>
          </a:xfrm>
          <a:prstGeom prst="rect">
            <a:avLst/>
          </a:prstGeom>
        </p:spPr>
        <p:txBody>
          <a:bodyPr lIns="91424" tIns="45718" rIns="91424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 lIns="91424" tIns="45718" rIns="91424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3473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0763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lIns="91424" tIns="45718" rIns="91424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lIns="91424" tIns="45718" rIns="91424" bIns="45718"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lIns="91424" tIns="45718" rIns="91424" bIns="45718"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 lIns="91424" tIns="45718" rIns="91424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117B3AC9-6F66-442D-8A61-F06030142A82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4" tIns="45718" rIns="91424" bIns="45718"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650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33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ransition spd="med"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10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21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32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43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557" indent="-228557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670" indent="-22855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2774" indent="-22855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599880" indent="-22855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6987" indent="-22855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09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0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67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927" r:id="rId18"/>
  </p:sldLayoutIdLst>
  <p:transition spd="med"/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7" indent="-228557" algn="l" defTabSz="9142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9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6"/>
            <a:ext cx="4730115" cy="1554270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/>
          <a:p>
            <a:pPr defTabSz="914377"/>
            <a:r>
              <a:rPr lang="zh-CN" altLang="en-US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914377"/>
            <a:r>
              <a:rPr lang="zh-CN" altLang="en-US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914377"/>
            <a:r>
              <a:rPr lang="zh-CN" altLang="en-US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914377"/>
            <a:r>
              <a:rPr lang="zh-CN" altLang="en-US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914377"/>
            <a:r>
              <a:rPr lang="zh-CN" altLang="en-US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79149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10" Type="http://schemas.openxmlformats.org/officeDocument/2006/relationships/image" Target="../media/image24.emf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1" y="0"/>
            <a:ext cx="121999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75405" y="4301910"/>
            <a:ext cx="10602913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8" rIns="91424" bIns="45718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</a:t>
            </a:r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530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413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65593" y="797534"/>
            <a:ext cx="9260813" cy="1250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8" rIns="91430" bIns="45718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CHÀO 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3635695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/>
          </p:cNvPr>
          <p:cNvSpPr/>
          <p:nvPr/>
        </p:nvSpPr>
        <p:spPr>
          <a:xfrm>
            <a:off x="2674620" y="373353"/>
            <a:ext cx="9334500" cy="31127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24" tIns="45718" rIns="91424" bIns="45718" anchor="ctr"/>
          <a:lstStyle/>
          <a:p>
            <a:pPr algn="ctr" defTabSz="1218930">
              <a:lnSpc>
                <a:spcPct val="130000"/>
              </a:lnSpc>
              <a:defRPr/>
            </a:pPr>
            <a:r>
              <a:rPr lang="en-US" sz="60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6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6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endParaRPr lang="en-US" sz="6000" b="1" u="sng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đọc một câu chuyện, </a:t>
            </a:r>
            <a:endParaRPr 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pl-PL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 về các mùa trong năm</a:t>
            </a:r>
            <a:endParaRPr lang="en-US" sz="5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130" y="612775"/>
            <a:ext cx="6245227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914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hape 233"/>
          <p:cNvSpPr>
            <a:spLocks noChangeArrowheads="1"/>
          </p:cNvSpPr>
          <p:nvPr/>
        </p:nvSpPr>
        <p:spPr bwMode="auto">
          <a:xfrm>
            <a:off x="2303910" y="54352"/>
            <a:ext cx="7699253" cy="143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398" tIns="25398" rIns="25398" bIns="25398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Lato Regular"/>
              </a:rPr>
              <a:t>YÊU CẦU CẦN ĐẠT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Lato Regular"/>
            </a:endParaRP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1049631" y="4934955"/>
            <a:ext cx="466725" cy="422275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557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557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10104763" y="1068364"/>
            <a:ext cx="468313" cy="422275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557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557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653751" y="1741312"/>
            <a:ext cx="8999570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tìm đọc một mẩu truyện, bài thơ viết về các mùa trong năm; chia sẻ với người khác tên câu truyện, và những nhân vật mà em thích.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</a:t>
            </a:r>
            <a:r>
              <a:rPr lang="pl-P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sẻ những trải nghiệm, suy nghĩ, cảm xúc có liên quan đến văn bản đọc; trao đổi về nội dung bài thơ, câu chuyện.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60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id="{702265EE-70BD-4DAE-8CCF-93E97BD64C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9" y="1021292"/>
            <a:ext cx="5291667" cy="4815416"/>
          </a:xfrm>
          <a:prstGeom prst="rect">
            <a:avLst/>
          </a:prstGeom>
        </p:spPr>
      </p:pic>
      <p:pic>
        <p:nvPicPr>
          <p:cNvPr id="5" name="PA_Graphic 4">
            <a:extLst>
              <a:ext uri="{FF2B5EF4-FFF2-40B4-BE49-F238E27FC236}">
                <a16:creationId xmlns:a16="http://schemas.microsoft.com/office/drawing/2014/main" id="{971890AE-3445-41E2-A85B-09538BC2F52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6227" y="614445"/>
            <a:ext cx="6324184" cy="50119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3536" y="1873908"/>
            <a:ext cx="4398475" cy="2492987"/>
          </a:xfrm>
          <a:prstGeom prst="rect">
            <a:avLst/>
          </a:prstGeom>
        </p:spPr>
        <p:txBody>
          <a:bodyPr wrap="square" lIns="91430" tIns="45718" rIns="91430" bIns="45718">
            <a:spAutoFit/>
          </a:bodyPr>
          <a:lstStyle/>
          <a:p>
            <a:pPr lvl="0" algn="ctr">
              <a:defRPr/>
            </a:pPr>
            <a:r>
              <a:rPr lang="en-US" altLang="zh-CN" sz="3900" b="1" spc="51" dirty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</a:t>
            </a:r>
          </a:p>
          <a:p>
            <a:pPr lvl="0" algn="ctr">
              <a:defRPr/>
            </a:pPr>
            <a:r>
              <a:rPr lang="en-US" altLang="zh-CN" sz="3900" b="1" spc="51" dirty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900" b="1" spc="51" dirty="0" err="1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lang="en-US" altLang="zh-CN" sz="3900" b="1" spc="51" dirty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900" b="1" spc="51" dirty="0" err="1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3900" b="1" spc="51" dirty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900" b="1" spc="51" dirty="0" err="1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truyện</a:t>
            </a:r>
            <a:r>
              <a:rPr lang="en-US" altLang="zh-CN" sz="3900" b="1" spc="51" dirty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900" b="1" spc="51" dirty="0" err="1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hoặc</a:t>
            </a:r>
            <a:r>
              <a:rPr lang="en-US" altLang="zh-CN" sz="3900" b="1" spc="51" dirty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900" b="1" spc="51" dirty="0" err="1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900" b="1" spc="51" dirty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900" b="1" spc="51" dirty="0" err="1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3900" b="1" spc="51" dirty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900" b="1" spc="51" dirty="0" err="1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3900" b="1" spc="51" dirty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900" b="1" spc="51" dirty="0" err="1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900" b="1" spc="51" dirty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900" b="1" spc="51" dirty="0" err="1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mùa</a:t>
            </a:r>
            <a:r>
              <a:rPr lang="en-US" altLang="zh-CN" sz="3900" b="1" spc="51" dirty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900" b="1" spc="51" dirty="0" err="1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900" b="1" spc="51" dirty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900" b="1" spc="51" dirty="0" err="1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năm</a:t>
            </a:r>
            <a:r>
              <a:rPr lang="en-US" altLang="zh-CN" sz="3900" b="1" spc="51" dirty="0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3900" b="1" spc="51" dirty="0">
              <a:ln w="11430">
                <a:solidFill>
                  <a:srgbClr val="008000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71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973DBAD-5BB2-7047-92C6-0362FF3C5BC3}"/>
              </a:ext>
            </a:extLst>
          </p:cNvPr>
          <p:cNvSpPr txBox="1"/>
          <p:nvPr/>
        </p:nvSpPr>
        <p:spPr>
          <a:xfrm>
            <a:off x="4515200" y="233631"/>
            <a:ext cx="4006683" cy="70788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  <a:endParaRPr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FBF8A-C683-DC4F-8D52-7E14A6824B00}"/>
              </a:ext>
            </a:extLst>
          </p:cNvPr>
          <p:cNvSpPr txBox="1"/>
          <p:nvPr/>
        </p:nvSpPr>
        <p:spPr>
          <a:xfrm>
            <a:off x="2595817" y="760531"/>
            <a:ext cx="9378475" cy="73866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</a:pPr>
            <a:r>
              <a:rPr lang="vi-VN" sz="28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đọc một câu chuyện, bài thơ viết về các mùa trong năm.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0DDE3B-93BB-D944-9FFE-9C1E03B52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057" y="178236"/>
            <a:ext cx="2042051" cy="1594539"/>
          </a:xfrm>
          <a:prstGeom prst="ellipse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8321" y="1639873"/>
            <a:ext cx="5537411" cy="39087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 mùa hè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mùa hè</a:t>
            </a:r>
          </a:p>
          <a:p>
            <a:pPr algn="just"/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mùa hè</a:t>
            </a:r>
          </a:p>
          <a:p>
            <a:pPr algn="just"/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hoa sim tím</a:t>
            </a:r>
          </a:p>
          <a:p>
            <a:pPr algn="just"/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 trên đồi quê</a:t>
            </a:r>
          </a:p>
          <a:p>
            <a:pPr algn="just"/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rinh bướm lượn</a:t>
            </a:r>
          </a:p>
          <a:p>
            <a:pPr algn="just"/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Thong thả dắt trâu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0857" y="2478485"/>
            <a:ext cx="3642051" cy="35394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chiều nắng xế</a:t>
            </a:r>
          </a:p>
          <a:p>
            <a:pPr algn="just"/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hái sim ăn</a:t>
            </a:r>
          </a:p>
          <a:p>
            <a:pPr algn="just"/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Trời, sao ngọt thế</a:t>
            </a:r>
          </a:p>
          <a:p>
            <a:pPr algn="just"/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mát lưng đồi</a:t>
            </a:r>
          </a:p>
          <a:p>
            <a:pPr algn="just"/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ngân ra rả</a:t>
            </a:r>
          </a:p>
          <a:p>
            <a:pPr algn="just"/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cao lưng trời</a:t>
            </a:r>
          </a:p>
          <a:p>
            <a:pPr algn="just"/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 ai vừa thả</a:t>
            </a:r>
          </a:p>
        </p:txBody>
      </p:sp>
    </p:spTree>
    <p:extLst>
      <p:ext uri="{BB962C8B-B14F-4D97-AF65-F5344CB8AC3E}">
        <p14:creationId xmlns:p14="http://schemas.microsoft.com/office/powerpoint/2010/main" val="4179391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33250c5 4291269107f36f07c9df1ea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6350" y="2240922"/>
            <a:ext cx="3571875" cy="29584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1" y="2267585"/>
            <a:ext cx="12200891" cy="4575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2" name="图片 11" descr="3d53dc5502d6926647ec53656448988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5618" y="2751567"/>
            <a:ext cx="1014095" cy="1014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3" name="图片 12" descr="3d53dc5502d6926647ec53656448988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60000">
            <a:off x="2597441" y="2135303"/>
            <a:ext cx="783591" cy="7835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grpSp>
        <p:nvGrpSpPr>
          <p:cNvPr id="14" name="组合 52"/>
          <p:cNvGrpSpPr/>
          <p:nvPr/>
        </p:nvGrpSpPr>
        <p:grpSpPr>
          <a:xfrm>
            <a:off x="6810349" y="290810"/>
            <a:ext cx="3350760" cy="500969"/>
            <a:chOff x="6009180" y="1074340"/>
            <a:chExt cx="3358070" cy="50206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矩形 53"/>
            <p:cNvSpPr/>
            <p:nvPr/>
          </p:nvSpPr>
          <p:spPr>
            <a:xfrm>
              <a:off x="6009180" y="1074340"/>
              <a:ext cx="3302857" cy="502062"/>
            </a:xfrm>
            <a:prstGeom prst="rect">
              <a:avLst/>
            </a:prstGeom>
            <a:grpFill/>
            <a:ln>
              <a:noFill/>
            </a:ln>
            <a:effectLst>
              <a:outerShdw blurRad="76200" dist="76200" dir="5400000" algn="ctr" rotWithShape="0">
                <a:srgbClr val="000000">
                  <a:alpha val="9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54"/>
            <p:cNvSpPr txBox="1"/>
            <p:nvPr/>
          </p:nvSpPr>
          <p:spPr>
            <a:xfrm>
              <a:off x="6323125" y="1098261"/>
              <a:ext cx="3044125" cy="44725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</a:rPr>
                <a:t>1. </a:t>
              </a:r>
              <a:r>
                <a:rPr lang="en-US" altLang="zh-CN" sz="2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Tên</a:t>
              </a:r>
              <a:r>
                <a:rPr lang="en-US" altLang="zh-CN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truyện</a:t>
              </a:r>
              <a:r>
                <a:rPr lang="en-US" altLang="zh-CN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hoặc</a:t>
              </a:r>
              <a:r>
                <a:rPr lang="en-US" altLang="zh-CN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thơ</a:t>
              </a:r>
              <a:endParaRPr lang="zh-CN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55"/>
          <p:cNvGrpSpPr/>
          <p:nvPr/>
        </p:nvGrpSpPr>
        <p:grpSpPr>
          <a:xfrm>
            <a:off x="6810349" y="1019869"/>
            <a:ext cx="3295667" cy="500969"/>
            <a:chOff x="6589390" y="2075054"/>
            <a:chExt cx="3302857" cy="50206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矩形 56"/>
            <p:cNvSpPr/>
            <p:nvPr/>
          </p:nvSpPr>
          <p:spPr>
            <a:xfrm>
              <a:off x="6589390" y="2075054"/>
              <a:ext cx="3302857" cy="502062"/>
            </a:xfrm>
            <a:prstGeom prst="rect">
              <a:avLst/>
            </a:prstGeom>
            <a:grpFill/>
            <a:ln>
              <a:noFill/>
            </a:ln>
            <a:effectLst>
              <a:outerShdw blurRad="177800" dist="76200" dir="5400000" algn="ctr" rotWithShape="0">
                <a:srgbClr val="000000">
                  <a:alpha val="9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57"/>
            <p:cNvSpPr txBox="1"/>
            <p:nvPr/>
          </p:nvSpPr>
          <p:spPr>
            <a:xfrm>
              <a:off x="6903335" y="2098975"/>
              <a:ext cx="1871380" cy="44725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zh-CN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</a:rPr>
                <a:t>2. </a:t>
              </a:r>
              <a:r>
                <a:rPr lang="en-US" altLang="zh-CN" sz="2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Tên</a:t>
              </a:r>
              <a:r>
                <a:rPr lang="en-US" altLang="zh-CN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tác</a:t>
              </a:r>
              <a:r>
                <a:rPr lang="en-US" altLang="zh-CN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giả</a:t>
              </a:r>
              <a:endParaRPr lang="zh-CN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58"/>
          <p:cNvGrpSpPr/>
          <p:nvPr/>
        </p:nvGrpSpPr>
        <p:grpSpPr>
          <a:xfrm>
            <a:off x="6810349" y="1765056"/>
            <a:ext cx="3295667" cy="500969"/>
            <a:chOff x="7319877" y="3072796"/>
            <a:chExt cx="3302857" cy="50206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" name="矩形 59"/>
            <p:cNvSpPr/>
            <p:nvPr/>
          </p:nvSpPr>
          <p:spPr>
            <a:xfrm>
              <a:off x="7319877" y="3072796"/>
              <a:ext cx="3302857" cy="502062"/>
            </a:xfrm>
            <a:prstGeom prst="rect">
              <a:avLst/>
            </a:prstGeom>
            <a:grpFill/>
            <a:ln>
              <a:noFill/>
            </a:ln>
            <a:effectLst>
              <a:outerShdw blurRad="241300" dist="88900" dir="5400000" algn="ctr" rotWithShape="0">
                <a:srgbClr val="000000">
                  <a:alpha val="8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60"/>
            <p:cNvSpPr txBox="1"/>
            <p:nvPr/>
          </p:nvSpPr>
          <p:spPr>
            <a:xfrm>
              <a:off x="7633822" y="3096717"/>
              <a:ext cx="1637345" cy="44725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zh-CN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</a:rPr>
                <a:t>3.</a:t>
              </a:r>
              <a:r>
                <a:rPr lang="zh-CN" altLang="en-US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Nhân</a:t>
              </a:r>
              <a:r>
                <a:rPr lang="en-US" altLang="zh-CN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vật</a:t>
              </a:r>
              <a:endParaRPr lang="zh-CN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61"/>
          <p:cNvGrpSpPr/>
          <p:nvPr/>
        </p:nvGrpSpPr>
        <p:grpSpPr>
          <a:xfrm>
            <a:off x="6810349" y="2527100"/>
            <a:ext cx="3295667" cy="500969"/>
            <a:chOff x="6589390" y="4073510"/>
            <a:chExt cx="3302857" cy="50206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9" name="矩形 62"/>
            <p:cNvSpPr/>
            <p:nvPr/>
          </p:nvSpPr>
          <p:spPr>
            <a:xfrm>
              <a:off x="6589390" y="4073510"/>
              <a:ext cx="3302857" cy="502062"/>
            </a:xfrm>
            <a:prstGeom prst="rect">
              <a:avLst/>
            </a:prstGeom>
            <a:grpFill/>
            <a:ln>
              <a:noFill/>
            </a:ln>
            <a:effectLst>
              <a:outerShdw blurRad="152400" dist="63500" dir="5400000" algn="ctr" rotWithShape="0">
                <a:srgbClr val="000000">
                  <a:alpha val="8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63"/>
            <p:cNvSpPr txBox="1"/>
            <p:nvPr/>
          </p:nvSpPr>
          <p:spPr>
            <a:xfrm>
              <a:off x="6903335" y="4097431"/>
              <a:ext cx="1664656" cy="44725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zh-CN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</a:rPr>
                <a:t>4. </a:t>
              </a:r>
              <a:r>
                <a:rPr lang="en-US" altLang="zh-CN" sz="2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Đặc</a:t>
              </a:r>
              <a:r>
                <a:rPr lang="en-US" altLang="zh-CN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điểm</a:t>
              </a:r>
              <a:endParaRPr lang="zh-CN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61"/>
          <p:cNvGrpSpPr/>
          <p:nvPr/>
        </p:nvGrpSpPr>
        <p:grpSpPr>
          <a:xfrm>
            <a:off x="6783481" y="3202500"/>
            <a:ext cx="3295667" cy="500969"/>
            <a:chOff x="6589390" y="4073510"/>
            <a:chExt cx="3302857" cy="50206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2" name="矩形 62"/>
            <p:cNvSpPr/>
            <p:nvPr/>
          </p:nvSpPr>
          <p:spPr>
            <a:xfrm>
              <a:off x="6589390" y="4073510"/>
              <a:ext cx="3302857" cy="502062"/>
            </a:xfrm>
            <a:prstGeom prst="rect">
              <a:avLst/>
            </a:prstGeom>
            <a:grpFill/>
            <a:ln>
              <a:noFill/>
            </a:ln>
            <a:effectLst>
              <a:outerShdw blurRad="152400" dist="63500" dir="5400000" algn="ctr" rotWithShape="0">
                <a:srgbClr val="000000">
                  <a:alpha val="8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63"/>
            <p:cNvSpPr txBox="1"/>
            <p:nvPr/>
          </p:nvSpPr>
          <p:spPr>
            <a:xfrm>
              <a:off x="6903335" y="4097431"/>
              <a:ext cx="2236570" cy="44725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zh-CN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</a:rPr>
                <a:t>5. </a:t>
              </a:r>
              <a:r>
                <a:rPr lang="en-US" altLang="zh-CN" sz="2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Điều</a:t>
              </a:r>
              <a:r>
                <a:rPr lang="en-US" altLang="zh-CN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em</a:t>
              </a:r>
              <a:r>
                <a:rPr lang="en-US" altLang="zh-CN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 panose="03000509000000000000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thích</a:t>
              </a:r>
              <a:endParaRPr lang="zh-CN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35" name="文本框 49"/>
          <p:cNvSpPr txBox="1"/>
          <p:nvPr/>
        </p:nvSpPr>
        <p:spPr>
          <a:xfrm>
            <a:off x="0" y="265659"/>
            <a:ext cx="6300747" cy="1446546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rPr>
              <a:t>a. Chia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rPr>
              <a:t>sẻ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rPr>
              <a:t>về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rPr>
              <a:t>một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rPr>
              <a:t>truyện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rPr>
              <a:t>,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rPr>
              <a:t>thơ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rPr>
              <a:t>đã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rPr>
              <a:t>đọc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方正少儿简体" panose="03000509000000000000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88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  <p:extLst mod="1">
    <p:ext uri="{E180D4A7-C9FB-4DFB-919C-405C955672EB}">
      <p14:showEvtLst xmlns:p14="http://schemas.microsoft.com/office/powerpoint/2010/main">
        <p14:playEvt time="1" objId="2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图片 9220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63" y="19645"/>
            <a:ext cx="9923156" cy="6769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文本框 9221"/>
          <p:cNvSpPr txBox="1"/>
          <p:nvPr/>
        </p:nvSpPr>
        <p:spPr>
          <a:xfrm rot="21030083">
            <a:off x="3734157" y="577042"/>
            <a:ext cx="3597299" cy="4324259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 defTabSz="1085888">
              <a:spcBef>
                <a:spcPct val="50000"/>
              </a:spcBef>
            </a:pPr>
            <a:r>
              <a:rPr lang="en-US" sz="55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55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55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55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55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55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55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55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truyện,bài</a:t>
            </a:r>
            <a:r>
              <a:rPr lang="en-US" sz="55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55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zh-CN" altLang="en-US" sz="55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44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占位符 1"/>
          <p:cNvSpPr txBox="1">
            <a:spLocks/>
          </p:cNvSpPr>
          <p:nvPr/>
        </p:nvSpPr>
        <p:spPr>
          <a:xfrm>
            <a:off x="3040630" y="47841"/>
            <a:ext cx="8863135" cy="644691"/>
          </a:xfrm>
          <a:prstGeom prst="rect">
            <a:avLst/>
          </a:prstGeom>
        </p:spPr>
        <p:txBody>
          <a:bodyPr vert="horz" lIns="91424" tIns="45718" rIns="91424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33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33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33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33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FF33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33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33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i="1" dirty="0">
              <a:solidFill>
                <a:srgbClr val="FF3300">
                  <a:lumMod val="75000"/>
                </a:srgb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457344" y="644692"/>
            <a:ext cx="8736969" cy="6213309"/>
            <a:chOff x="1816577" y="627534"/>
            <a:chExt cx="5596357" cy="4532034"/>
          </a:xfrm>
          <a:solidFill>
            <a:srgbClr val="00B0F0"/>
          </a:solidFill>
        </p:grpSpPr>
        <p:sp>
          <p:nvSpPr>
            <p:cNvPr id="61" name="圆角矩形 2"/>
            <p:cNvSpPr/>
            <p:nvPr/>
          </p:nvSpPr>
          <p:spPr>
            <a:xfrm>
              <a:off x="1816577" y="809211"/>
              <a:ext cx="5596357" cy="4350357"/>
            </a:xfrm>
            <a:prstGeom prst="roundRect">
              <a:avLst>
                <a:gd name="adj" fmla="val 5421"/>
              </a:avLst>
            </a:prstGeom>
            <a:grpFill/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" h="127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68"/>
              <a:endParaRPr lang="zh-CN" alt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圆角矩形 17"/>
            <p:cNvSpPr/>
            <p:nvPr/>
          </p:nvSpPr>
          <p:spPr>
            <a:xfrm>
              <a:off x="1878075" y="956642"/>
              <a:ext cx="5473360" cy="4063380"/>
            </a:xfrm>
            <a:prstGeom prst="roundRect">
              <a:avLst>
                <a:gd name="adj" fmla="val 2201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68"/>
              <a:endParaRPr lang="zh-CN" alt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2262965" y="627534"/>
              <a:ext cx="4691148" cy="599736"/>
              <a:chOff x="2262965" y="627534"/>
              <a:chExt cx="4691148" cy="599736"/>
            </a:xfrm>
            <a:grpFill/>
          </p:grpSpPr>
          <p:grpSp>
            <p:nvGrpSpPr>
              <p:cNvPr id="64" name="组合 104"/>
              <p:cNvGrpSpPr/>
              <p:nvPr/>
            </p:nvGrpSpPr>
            <p:grpSpPr>
              <a:xfrm>
                <a:off x="2262965" y="627534"/>
                <a:ext cx="2262617" cy="599736"/>
                <a:chOff x="3734206" y="1430045"/>
                <a:chExt cx="2262617" cy="599736"/>
              </a:xfrm>
              <a:grpFill/>
            </p:grpSpPr>
            <p:grpSp>
              <p:nvGrpSpPr>
                <p:cNvPr id="91" name="组合 83"/>
                <p:cNvGrpSpPr/>
                <p:nvPr/>
              </p:nvGrpSpPr>
              <p:grpSpPr>
                <a:xfrm>
                  <a:off x="4244699" y="1430045"/>
                  <a:ext cx="220646" cy="599736"/>
                  <a:chOff x="4621429" y="1440947"/>
                  <a:chExt cx="220646" cy="599736"/>
                </a:xfrm>
                <a:grpFill/>
              </p:grpSpPr>
              <p:sp>
                <p:nvSpPr>
                  <p:cNvPr id="112" name="椭圆 19"/>
                  <p:cNvSpPr/>
                  <p:nvPr/>
                </p:nvSpPr>
                <p:spPr>
                  <a:xfrm flipH="1">
                    <a:off x="4621429" y="1820040"/>
                    <a:ext cx="220646" cy="220643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3" name="椭圆 20"/>
                  <p:cNvSpPr/>
                  <p:nvPr/>
                </p:nvSpPr>
                <p:spPr>
                  <a:xfrm flipH="1">
                    <a:off x="4641492" y="1840097"/>
                    <a:ext cx="180528" cy="18052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innerShdw blurRad="12700" dist="127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4" name="圆角矩形 23"/>
                  <p:cNvSpPr/>
                  <p:nvPr/>
                </p:nvSpPr>
                <p:spPr>
                  <a:xfrm flipH="1">
                    <a:off x="4759206" y="1440947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5" name="圆角矩形 24"/>
                  <p:cNvSpPr/>
                  <p:nvPr/>
                </p:nvSpPr>
                <p:spPr>
                  <a:xfrm flipH="1">
                    <a:off x="4688517" y="1440947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2" name="组合 82"/>
                <p:cNvGrpSpPr/>
                <p:nvPr/>
              </p:nvGrpSpPr>
              <p:grpSpPr>
                <a:xfrm>
                  <a:off x="3734206" y="1430045"/>
                  <a:ext cx="220646" cy="599736"/>
                  <a:chOff x="4339321" y="1440947"/>
                  <a:chExt cx="220646" cy="599736"/>
                </a:xfrm>
                <a:grpFill/>
              </p:grpSpPr>
              <p:sp>
                <p:nvSpPr>
                  <p:cNvPr id="108" name="椭圆 21"/>
                  <p:cNvSpPr/>
                  <p:nvPr/>
                </p:nvSpPr>
                <p:spPr>
                  <a:xfrm flipH="1">
                    <a:off x="4339321" y="1820040"/>
                    <a:ext cx="220646" cy="220643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9" name="椭圆 22"/>
                  <p:cNvSpPr/>
                  <p:nvPr/>
                </p:nvSpPr>
                <p:spPr>
                  <a:xfrm flipH="1">
                    <a:off x="4359385" y="1840097"/>
                    <a:ext cx="180528" cy="18052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innerShdw blurRad="12700" dist="127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0" name="圆角矩形 25"/>
                  <p:cNvSpPr/>
                  <p:nvPr/>
                </p:nvSpPr>
                <p:spPr>
                  <a:xfrm flipH="1">
                    <a:off x="4470437" y="1440947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1" name="圆角矩形 26"/>
                  <p:cNvSpPr/>
                  <p:nvPr/>
                </p:nvSpPr>
                <p:spPr>
                  <a:xfrm flipH="1">
                    <a:off x="4399747" y="1440947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3" name="组合 85"/>
                <p:cNvGrpSpPr/>
                <p:nvPr/>
              </p:nvGrpSpPr>
              <p:grpSpPr>
                <a:xfrm>
                  <a:off x="5265685" y="1430045"/>
                  <a:ext cx="220646" cy="599736"/>
                  <a:chOff x="5670727" y="1440947"/>
                  <a:chExt cx="220646" cy="599736"/>
                </a:xfrm>
                <a:grpFill/>
              </p:grpSpPr>
              <p:sp>
                <p:nvSpPr>
                  <p:cNvPr id="104" name="椭圆 28"/>
                  <p:cNvSpPr/>
                  <p:nvPr/>
                </p:nvSpPr>
                <p:spPr>
                  <a:xfrm flipH="1">
                    <a:off x="5670727" y="1820040"/>
                    <a:ext cx="220646" cy="220643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5" name="椭圆 29"/>
                  <p:cNvSpPr/>
                  <p:nvPr/>
                </p:nvSpPr>
                <p:spPr>
                  <a:xfrm flipH="1">
                    <a:off x="5690790" y="1840097"/>
                    <a:ext cx="180528" cy="18052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innerShdw blurRad="12700" dist="127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6" name="圆角矩形 32"/>
                  <p:cNvSpPr/>
                  <p:nvPr/>
                </p:nvSpPr>
                <p:spPr>
                  <a:xfrm flipH="1">
                    <a:off x="5808504" y="1440947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7" name="圆角矩形 33"/>
                  <p:cNvSpPr/>
                  <p:nvPr/>
                </p:nvSpPr>
                <p:spPr>
                  <a:xfrm flipH="1">
                    <a:off x="5737815" y="1440947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4" name="组合 84"/>
                <p:cNvGrpSpPr/>
                <p:nvPr/>
              </p:nvGrpSpPr>
              <p:grpSpPr>
                <a:xfrm>
                  <a:off x="4755192" y="1430045"/>
                  <a:ext cx="220646" cy="599736"/>
                  <a:chOff x="5388619" y="1440947"/>
                  <a:chExt cx="220646" cy="599736"/>
                </a:xfrm>
                <a:grpFill/>
              </p:grpSpPr>
              <p:sp>
                <p:nvSpPr>
                  <p:cNvPr id="100" name="椭圆 30"/>
                  <p:cNvSpPr/>
                  <p:nvPr/>
                </p:nvSpPr>
                <p:spPr>
                  <a:xfrm flipH="1">
                    <a:off x="5388619" y="1820040"/>
                    <a:ext cx="220646" cy="220643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1" name="椭圆 31"/>
                  <p:cNvSpPr/>
                  <p:nvPr/>
                </p:nvSpPr>
                <p:spPr>
                  <a:xfrm flipH="1">
                    <a:off x="5408683" y="1840097"/>
                    <a:ext cx="180528" cy="18052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innerShdw blurRad="12700" dist="127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" name="圆角矩形 34"/>
                  <p:cNvSpPr/>
                  <p:nvPr/>
                </p:nvSpPr>
                <p:spPr>
                  <a:xfrm flipH="1">
                    <a:off x="5519735" y="1440947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" name="圆角矩形 35"/>
                  <p:cNvSpPr/>
                  <p:nvPr/>
                </p:nvSpPr>
                <p:spPr>
                  <a:xfrm flipH="1">
                    <a:off x="5449045" y="1440947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5" name="组合 87"/>
                <p:cNvGrpSpPr/>
                <p:nvPr/>
              </p:nvGrpSpPr>
              <p:grpSpPr>
                <a:xfrm>
                  <a:off x="5776177" y="1430045"/>
                  <a:ext cx="220646" cy="599736"/>
                  <a:chOff x="6720025" y="1419143"/>
                  <a:chExt cx="220646" cy="599736"/>
                </a:xfrm>
                <a:grpFill/>
              </p:grpSpPr>
              <p:sp>
                <p:nvSpPr>
                  <p:cNvPr id="96" name="椭圆 37"/>
                  <p:cNvSpPr/>
                  <p:nvPr/>
                </p:nvSpPr>
                <p:spPr>
                  <a:xfrm flipH="1">
                    <a:off x="6720025" y="1798236"/>
                    <a:ext cx="220646" cy="220643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7" name="椭圆 38"/>
                  <p:cNvSpPr/>
                  <p:nvPr/>
                </p:nvSpPr>
                <p:spPr>
                  <a:xfrm flipH="1">
                    <a:off x="6740088" y="1818293"/>
                    <a:ext cx="180528" cy="18052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innerShdw blurRad="12700" dist="127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8" name="圆角矩形 41"/>
                  <p:cNvSpPr/>
                  <p:nvPr/>
                </p:nvSpPr>
                <p:spPr>
                  <a:xfrm flipH="1">
                    <a:off x="6857802" y="1419143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9" name="圆角矩形 42"/>
                  <p:cNvSpPr/>
                  <p:nvPr/>
                </p:nvSpPr>
                <p:spPr>
                  <a:xfrm flipH="1">
                    <a:off x="6787113" y="1419143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65" name="组合 104"/>
              <p:cNvGrpSpPr/>
              <p:nvPr/>
            </p:nvGrpSpPr>
            <p:grpSpPr>
              <a:xfrm>
                <a:off x="4691496" y="627534"/>
                <a:ext cx="2262617" cy="599736"/>
                <a:chOff x="3734206" y="1430045"/>
                <a:chExt cx="2262617" cy="599736"/>
              </a:xfrm>
              <a:grpFill/>
            </p:grpSpPr>
            <p:grpSp>
              <p:nvGrpSpPr>
                <p:cNvPr id="66" name="组合 83"/>
                <p:cNvGrpSpPr/>
                <p:nvPr/>
              </p:nvGrpSpPr>
              <p:grpSpPr>
                <a:xfrm>
                  <a:off x="4244699" y="1430045"/>
                  <a:ext cx="220646" cy="599736"/>
                  <a:chOff x="4621429" y="1440947"/>
                  <a:chExt cx="220646" cy="599736"/>
                </a:xfrm>
                <a:grpFill/>
              </p:grpSpPr>
              <p:sp>
                <p:nvSpPr>
                  <p:cNvPr id="87" name="椭圆 19"/>
                  <p:cNvSpPr/>
                  <p:nvPr/>
                </p:nvSpPr>
                <p:spPr>
                  <a:xfrm flipH="1">
                    <a:off x="4621429" y="1820040"/>
                    <a:ext cx="220646" cy="220643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椭圆 20"/>
                  <p:cNvSpPr/>
                  <p:nvPr/>
                </p:nvSpPr>
                <p:spPr>
                  <a:xfrm flipH="1">
                    <a:off x="4641492" y="1840097"/>
                    <a:ext cx="180528" cy="18052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innerShdw blurRad="12700" dist="127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9" name="圆角矩形 23"/>
                  <p:cNvSpPr/>
                  <p:nvPr/>
                </p:nvSpPr>
                <p:spPr>
                  <a:xfrm flipH="1">
                    <a:off x="4759206" y="1440947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0" name="圆角矩形 24"/>
                  <p:cNvSpPr/>
                  <p:nvPr/>
                </p:nvSpPr>
                <p:spPr>
                  <a:xfrm flipH="1">
                    <a:off x="4688517" y="1440947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7" name="组合 82"/>
                <p:cNvGrpSpPr/>
                <p:nvPr/>
              </p:nvGrpSpPr>
              <p:grpSpPr>
                <a:xfrm>
                  <a:off x="3734206" y="1430045"/>
                  <a:ext cx="220646" cy="599736"/>
                  <a:chOff x="4339321" y="1440947"/>
                  <a:chExt cx="220646" cy="599736"/>
                </a:xfrm>
                <a:grpFill/>
              </p:grpSpPr>
              <p:sp>
                <p:nvSpPr>
                  <p:cNvPr id="83" name="椭圆 21"/>
                  <p:cNvSpPr/>
                  <p:nvPr/>
                </p:nvSpPr>
                <p:spPr>
                  <a:xfrm flipH="1">
                    <a:off x="4339321" y="1820040"/>
                    <a:ext cx="220646" cy="220643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4" name="椭圆 22"/>
                  <p:cNvSpPr/>
                  <p:nvPr/>
                </p:nvSpPr>
                <p:spPr>
                  <a:xfrm flipH="1">
                    <a:off x="4359385" y="1840097"/>
                    <a:ext cx="180528" cy="18052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innerShdw blurRad="12700" dist="127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圆角矩形 25"/>
                  <p:cNvSpPr/>
                  <p:nvPr/>
                </p:nvSpPr>
                <p:spPr>
                  <a:xfrm flipH="1">
                    <a:off x="4470437" y="1440947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圆角矩形 26"/>
                  <p:cNvSpPr/>
                  <p:nvPr/>
                </p:nvSpPr>
                <p:spPr>
                  <a:xfrm flipH="1">
                    <a:off x="4399747" y="1440947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8" name="组合 85"/>
                <p:cNvGrpSpPr/>
                <p:nvPr/>
              </p:nvGrpSpPr>
              <p:grpSpPr>
                <a:xfrm>
                  <a:off x="5265685" y="1430045"/>
                  <a:ext cx="220646" cy="599736"/>
                  <a:chOff x="5670727" y="1440947"/>
                  <a:chExt cx="220646" cy="599736"/>
                </a:xfrm>
                <a:grpFill/>
              </p:grpSpPr>
              <p:sp>
                <p:nvSpPr>
                  <p:cNvPr id="79" name="椭圆 28"/>
                  <p:cNvSpPr/>
                  <p:nvPr/>
                </p:nvSpPr>
                <p:spPr>
                  <a:xfrm flipH="1">
                    <a:off x="5670727" y="1820040"/>
                    <a:ext cx="220646" cy="220643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0" name="椭圆 29"/>
                  <p:cNvSpPr/>
                  <p:nvPr/>
                </p:nvSpPr>
                <p:spPr>
                  <a:xfrm flipH="1">
                    <a:off x="5690790" y="1840097"/>
                    <a:ext cx="180528" cy="18052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innerShdw blurRad="12700" dist="127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1" name="圆角矩形 32"/>
                  <p:cNvSpPr/>
                  <p:nvPr/>
                </p:nvSpPr>
                <p:spPr>
                  <a:xfrm flipH="1">
                    <a:off x="5808504" y="1440947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" name="圆角矩形 33"/>
                  <p:cNvSpPr/>
                  <p:nvPr/>
                </p:nvSpPr>
                <p:spPr>
                  <a:xfrm flipH="1">
                    <a:off x="5737815" y="1440947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9" name="组合 84"/>
                <p:cNvGrpSpPr/>
                <p:nvPr/>
              </p:nvGrpSpPr>
              <p:grpSpPr>
                <a:xfrm>
                  <a:off x="4755192" y="1430045"/>
                  <a:ext cx="220646" cy="599736"/>
                  <a:chOff x="5388619" y="1440947"/>
                  <a:chExt cx="220646" cy="599736"/>
                </a:xfrm>
                <a:grpFill/>
              </p:grpSpPr>
              <p:sp>
                <p:nvSpPr>
                  <p:cNvPr id="75" name="椭圆 30"/>
                  <p:cNvSpPr/>
                  <p:nvPr/>
                </p:nvSpPr>
                <p:spPr>
                  <a:xfrm flipH="1">
                    <a:off x="5388619" y="1820040"/>
                    <a:ext cx="220646" cy="220643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椭圆 31"/>
                  <p:cNvSpPr/>
                  <p:nvPr/>
                </p:nvSpPr>
                <p:spPr>
                  <a:xfrm flipH="1">
                    <a:off x="5408683" y="1840097"/>
                    <a:ext cx="180528" cy="18052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innerShdw blurRad="12700" dist="127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" name="圆角矩形 34"/>
                  <p:cNvSpPr/>
                  <p:nvPr/>
                </p:nvSpPr>
                <p:spPr>
                  <a:xfrm flipH="1">
                    <a:off x="5519735" y="1440947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8" name="圆角矩形 35"/>
                  <p:cNvSpPr/>
                  <p:nvPr/>
                </p:nvSpPr>
                <p:spPr>
                  <a:xfrm flipH="1">
                    <a:off x="5449045" y="1440947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0" name="组合 87"/>
                <p:cNvGrpSpPr/>
                <p:nvPr/>
              </p:nvGrpSpPr>
              <p:grpSpPr>
                <a:xfrm>
                  <a:off x="5776177" y="1430045"/>
                  <a:ext cx="220646" cy="599736"/>
                  <a:chOff x="6720025" y="1419143"/>
                  <a:chExt cx="220646" cy="599736"/>
                </a:xfrm>
                <a:grpFill/>
              </p:grpSpPr>
              <p:sp>
                <p:nvSpPr>
                  <p:cNvPr id="71" name="椭圆 37"/>
                  <p:cNvSpPr/>
                  <p:nvPr/>
                </p:nvSpPr>
                <p:spPr>
                  <a:xfrm flipH="1">
                    <a:off x="6720025" y="1798236"/>
                    <a:ext cx="220646" cy="220643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" name="椭圆 38"/>
                  <p:cNvSpPr/>
                  <p:nvPr/>
                </p:nvSpPr>
                <p:spPr>
                  <a:xfrm flipH="1">
                    <a:off x="6740088" y="1818293"/>
                    <a:ext cx="180528" cy="18052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innerShdw blurRad="12700" dist="127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3" name="圆角矩形 41"/>
                  <p:cNvSpPr/>
                  <p:nvPr/>
                </p:nvSpPr>
                <p:spPr>
                  <a:xfrm flipH="1">
                    <a:off x="6857802" y="1419143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4" name="圆角矩形 42"/>
                  <p:cNvSpPr/>
                  <p:nvPr/>
                </p:nvSpPr>
                <p:spPr>
                  <a:xfrm flipH="1">
                    <a:off x="6787113" y="1419143"/>
                    <a:ext cx="26354" cy="4971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3000">
                          <a:schemeClr val="bg1">
                            <a:lumMod val="75000"/>
                          </a:schemeClr>
                        </a:gs>
                        <a:gs pos="79000">
                          <a:schemeClr val="bg1"/>
                        </a:gs>
                        <a:gs pos="61000">
                          <a:schemeClr val="bg1">
                            <a:lumMod val="100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868"/>
                    <a:endParaRPr lang="zh-CN" altLang="en-US" sz="24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sp>
        <p:nvSpPr>
          <p:cNvPr id="3" name="Rounded Rectangle 2"/>
          <p:cNvSpPr/>
          <p:nvPr/>
        </p:nvSpPr>
        <p:spPr>
          <a:xfrm>
            <a:off x="3872681" y="1484392"/>
            <a:ext cx="3811967" cy="724681"/>
          </a:xfrm>
          <a:prstGeom prst="roundRect">
            <a:avLst/>
          </a:prstGeom>
          <a:solidFill>
            <a:srgbClr val="60C2D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rtlCol="0" anchor="ctr"/>
          <a:lstStyle/>
          <a:p>
            <a:pPr algn="ctr" defTabSz="1218868"/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ĐỌC SÁCH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5765" y="2089679"/>
            <a:ext cx="3742727" cy="1231091"/>
          </a:xfrm>
          <a:prstGeom prst="rect">
            <a:avLst/>
          </a:prstGeom>
        </p:spPr>
        <p:txBody>
          <a:bodyPr wrap="square" lIns="121901" tIns="60950" rIns="121901" bIns="60950">
            <a:spAutoFit/>
          </a:bodyPr>
          <a:lstStyle/>
          <a:p>
            <a:pPr defTabSz="1218868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3091614" y="2839259"/>
            <a:ext cx="3468219" cy="492422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868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127245" y="3388853"/>
            <a:ext cx="5552627" cy="1231091"/>
          </a:xfrm>
          <a:prstGeom prst="rect">
            <a:avLst/>
          </a:prstGeom>
          <a:solidFill>
            <a:srgbClr val="60C2DC"/>
          </a:solidFill>
          <a:ln>
            <a:prstDash val="lgDash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1901" tIns="60950" rIns="121901" bIns="60950">
            <a:spAutoFit/>
          </a:bodyPr>
          <a:lstStyle/>
          <a:p>
            <a:pPr algn="ctr" defTabSz="1218868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1218868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…………………………………………………………..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834899" y="4873719"/>
            <a:ext cx="3799788" cy="2339085"/>
          </a:xfrm>
          <a:prstGeom prst="rect">
            <a:avLst/>
          </a:prstGeom>
          <a:ln w="38100">
            <a:solidFill>
              <a:srgbClr val="00B0F0"/>
            </a:solidFill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21901" tIns="60950" rIns="121901" bIns="60950">
            <a:spAutoFit/>
          </a:bodyPr>
          <a:lstStyle/>
          <a:p>
            <a:pPr algn="ctr" defTabSz="1218868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6037192" y="4857668"/>
            <a:ext cx="3770909" cy="2339085"/>
          </a:xfrm>
          <a:prstGeom prst="rect">
            <a:avLst/>
          </a:prstGeom>
          <a:ln w="38100">
            <a:solidFill>
              <a:srgbClr val="00B0F0"/>
            </a:solidFill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21901" tIns="60950" rIns="121901" bIns="60950">
            <a:spAutoFit/>
          </a:bodyPr>
          <a:lstStyle/>
          <a:p>
            <a:pPr algn="ctr" defTabSz="1218868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1218868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</a:t>
            </a:r>
          </a:p>
          <a:p>
            <a:pPr algn="ctr" defTabSz="1218868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…………………………………………………………………………………….</a:t>
            </a:r>
          </a:p>
        </p:txBody>
      </p:sp>
      <p:cxnSp>
        <p:nvCxnSpPr>
          <p:cNvPr id="8" name="Straight Arrow Connector 7"/>
          <p:cNvCxnSpPr>
            <a:stCxn id="121" idx="2"/>
            <a:endCxn id="124" idx="0"/>
          </p:cNvCxnSpPr>
          <p:nvPr/>
        </p:nvCxnSpPr>
        <p:spPr>
          <a:xfrm flipH="1">
            <a:off x="3734794" y="4619945"/>
            <a:ext cx="2168765" cy="25377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21" idx="2"/>
            <a:endCxn id="125" idx="0"/>
          </p:cNvCxnSpPr>
          <p:nvPr/>
        </p:nvCxnSpPr>
        <p:spPr>
          <a:xfrm>
            <a:off x="5903559" y="4619945"/>
            <a:ext cx="2019088" cy="23772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6" name="Picture 115">
            <a:extLst>
              <a:ext uri="{FF2B5EF4-FFF2-40B4-BE49-F238E27FC236}">
                <a16:creationId xmlns:a16="http://schemas.microsoft.com/office/drawing/2014/main" id="{1A0DDE3B-93BB-D944-9FFE-9C1E03B52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489" y="562723"/>
            <a:ext cx="3116976" cy="17533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94903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" grpId="0" animBg="1"/>
      <p:bldP spid="4" grpId="0"/>
      <p:bldP spid="118" grpId="0"/>
      <p:bldP spid="121" grpId="0" animBg="1"/>
      <p:bldP spid="124" grpId="0" animBg="1"/>
      <p:bldP spid="1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72A909-F640-44C3-A45E-94D3741C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0"/>
            <a:ext cx="12192000" cy="685479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112E36B-13D2-4467-9B52-8E5C6F4C9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07" y="1230148"/>
            <a:ext cx="5665599" cy="45842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A99F589-E17B-4DA1-BD39-285DC6DE3A95}"/>
              </a:ext>
            </a:extLst>
          </p:cNvPr>
          <p:cNvSpPr txBox="1"/>
          <p:nvPr/>
        </p:nvSpPr>
        <p:spPr>
          <a:xfrm>
            <a:off x="4392097" y="1518387"/>
            <a:ext cx="3660617" cy="1897956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rgbClr val="67CEC9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pPr algn="ctr"/>
            <a:r>
              <a:rPr lang="en-US" altLang="zh-CN" sz="5900" dirty="0"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CỦNG CỐ, DẶN DÒ</a:t>
            </a:r>
            <a:endParaRPr lang="zh-CN" altLang="en-US" sz="5900" dirty="0">
              <a:latin typeface="+mj-lt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63224E2-D8FD-4D3A-9B41-F6C10190B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444" y="1598483"/>
            <a:ext cx="827824" cy="469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C6E65F0-9E53-4B91-9F00-475286250E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9" y="1769321"/>
            <a:ext cx="3497443" cy="34974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1D6881D-1C43-40C5-9D79-C7A80CB004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842"/>
          <a:stretch/>
        </p:blipFill>
        <p:spPr>
          <a:xfrm>
            <a:off x="0" y="5116156"/>
            <a:ext cx="12192000" cy="17418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8EA738B-EEF9-4A93-869E-DA1C9C2C9B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7" b="33621"/>
          <a:stretch/>
        </p:blipFill>
        <p:spPr>
          <a:xfrm rot="358970">
            <a:off x="8190414" y="439432"/>
            <a:ext cx="2784401" cy="10556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1EDAB4F-5359-45F0-AD15-B311E7D67E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79751" r="62526" b="10385"/>
          <a:stretch/>
        </p:blipFill>
        <p:spPr>
          <a:xfrm>
            <a:off x="4215815" y="4340529"/>
            <a:ext cx="719528" cy="6745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9DE14B-92C4-41DB-BDB6-8505AE85B30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5" t="79482" r="28931" b="10654"/>
          <a:stretch/>
        </p:blipFill>
        <p:spPr>
          <a:xfrm>
            <a:off x="7929460" y="5139830"/>
            <a:ext cx="719528" cy="6745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AE537D5-9C4E-44AA-AF9A-6559920DED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3863" y="5068030"/>
            <a:ext cx="1261452" cy="7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14371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452</Words>
  <Application>Microsoft Office PowerPoint</Application>
  <PresentationFormat>Widescreen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微软雅黑</vt:lpstr>
      <vt:lpstr>SimSun</vt:lpstr>
      <vt:lpstr>SimSun</vt:lpstr>
      <vt:lpstr>Arial</vt:lpstr>
      <vt:lpstr>Arial-Rounded</vt:lpstr>
      <vt:lpstr>Calibri</vt:lpstr>
      <vt:lpstr>Calibri Light</vt:lpstr>
      <vt:lpstr>等线</vt:lpstr>
      <vt:lpstr>HP001 4 hàng</vt:lpstr>
      <vt:lpstr>Lato Regular</vt:lpstr>
      <vt:lpstr>Times New Roman</vt:lpstr>
      <vt:lpstr>字魂17号-萌趣果冻体</vt:lpstr>
      <vt:lpstr>字魂59号-创粗黑</vt:lpstr>
      <vt:lpstr>方正少儿简体</vt:lpstr>
      <vt:lpstr>迷你简汉真广标</vt:lpstr>
      <vt:lpstr>Office 主题</vt:lpstr>
      <vt:lpstr>4_Office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550</cp:revision>
  <dcterms:created xsi:type="dcterms:W3CDTF">2021-05-22T10:10:43Z</dcterms:created>
  <dcterms:modified xsi:type="dcterms:W3CDTF">2023-01-05T23:26:52Z</dcterms:modified>
</cp:coreProperties>
</file>