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0" r:id="rId4"/>
    <p:sldId id="296" r:id="rId5"/>
    <p:sldId id="260" r:id="rId6"/>
    <p:sldId id="261" r:id="rId7"/>
    <p:sldId id="281" r:id="rId8"/>
    <p:sldId id="272" r:id="rId9"/>
    <p:sldId id="297" r:id="rId10"/>
    <p:sldId id="262" r:id="rId11"/>
    <p:sldId id="269" r:id="rId12"/>
    <p:sldId id="283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FF"/>
    <a:srgbClr val="990099"/>
    <a:srgbClr val="008000"/>
    <a:srgbClr val="FFFF0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12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02660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3070701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Hình ảnh 5">
            <a:extLst>
              <a:ext uri="{FF2B5EF4-FFF2-40B4-BE49-F238E27FC236}">
                <a16:creationId xmlns:a16="http://schemas.microsoft.com/office/drawing/2014/main" id="{A6E8A09C-0A9C-4E44-8252-116569E3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51564" r="52986" b="37489"/>
          <a:stretch>
            <a:fillRect/>
          </a:stretch>
        </p:blipFill>
        <p:spPr bwMode="auto">
          <a:xfrm>
            <a:off x="228600" y="1295401"/>
            <a:ext cx="8554587" cy="2819400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id="{6D265641-2CD8-41FD-AF9C-30995023C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6149" name="Hình ảnh 2">
            <a:extLst>
              <a:ext uri="{FF2B5EF4-FFF2-40B4-BE49-F238E27FC236}">
                <a16:creationId xmlns:a16="http://schemas.microsoft.com/office/drawing/2014/main" id="{A307B89F-6320-4A80-8428-213E326C6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40267" r="4222" b="16774"/>
          <a:stretch/>
        </p:blipFill>
        <p:spPr bwMode="auto">
          <a:xfrm>
            <a:off x="228600" y="4245936"/>
            <a:ext cx="8554588" cy="2438399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30C1034-CC6F-4733-96FD-27BE8F3E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6C9759D-E71E-4A21-B870-8A0AD37C4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4" descr="0b352a651064d49ca6cd43685b6415f7">
            <a:extLst>
              <a:ext uri="{FF2B5EF4-FFF2-40B4-BE49-F238E27FC236}">
                <a16:creationId xmlns:a16="http://schemas.microsoft.com/office/drawing/2014/main" id="{F6B80249-221A-4451-B951-566D5566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BF30526A-088D-49FC-87AC-9D4CC2263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90800"/>
            <a:ext cx="7620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00CC"/>
                </a:solidFill>
              </a:rPr>
              <a:t>Làm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cả</a:t>
            </a:r>
            <a:r>
              <a:rPr lang="en-US" altLang="en-US" sz="4000" b="1" dirty="0">
                <a:solidFill>
                  <a:srgbClr val="0000CC"/>
                </a:solidFill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</a:rPr>
              <a:t>lớp</a:t>
            </a:r>
            <a:endParaRPr lang="en-US" altLang="en-US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5A9111AC-A817-4778-B9BF-D21BBD4BD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21435"/>
              </p:ext>
            </p:extLst>
          </p:nvPr>
        </p:nvGraphicFramePr>
        <p:xfrm>
          <a:off x="120501" y="1295400"/>
          <a:ext cx="8915400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49777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449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7864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129667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462014EA-B4F4-4B05-AB12-74F05D40F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gặp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tránh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78B9F5E-671B-485A-8F3B-CC6EAF25B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23AB89BB-9C09-42F8-8255-032A67FC0D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52E512-D174-450C-8987-2109CA7F4F3C}"/>
              </a:ext>
            </a:extLst>
          </p:cNvPr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Đoán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động</a:t>
            </a:r>
            <a:r>
              <a:rPr lang="en-US" b="1" dirty="0">
                <a:solidFill>
                  <a:srgbClr val="FF0000"/>
                </a:solidFill>
              </a:rPr>
              <a:t> ở </a:t>
            </a:r>
            <a:r>
              <a:rPr lang="en-US" b="1" dirty="0" err="1">
                <a:solidFill>
                  <a:srgbClr val="FF0000"/>
                </a:solidFill>
              </a:rPr>
              <a:t>trường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3079" name="EmYeuTruongEm.mp3">
            <a:hlinkClick r:id="" action="ppaction://media"/>
            <a:extLst>
              <a:ext uri="{FF2B5EF4-FFF2-40B4-BE49-F238E27FC236}">
                <a16:creationId xmlns:a16="http://schemas.microsoft.com/office/drawing/2014/main" id="{14461971-E619-45D7-B3F2-4DF6CF8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BDD1001-112F-42AD-9EB5-9BB1EC692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8ED83C-6C43-47A2-816A-71A7A42A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8589389F-1741-49E0-BC11-31B682D53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9" name="Picture 6" descr="53333064f4c6a43082b10f9f89f7427b">
            <a:extLst>
              <a:ext uri="{FF2B5EF4-FFF2-40B4-BE49-F238E27FC236}">
                <a16:creationId xmlns:a16="http://schemas.microsoft.com/office/drawing/2014/main" id="{3489A5FA-3FD6-43A8-9BF4-7FD822F3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>
            <a:extLst>
              <a:ext uri="{FF2B5EF4-FFF2-40B4-BE49-F238E27FC236}">
                <a16:creationId xmlns:a16="http://schemas.microsoft.com/office/drawing/2014/main" id="{708B4A09-252B-44E7-86BD-68D151F05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676400"/>
            <a:ext cx="8515672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AN TOÀN VÀ GIỮ VỆ SINH KHI </a:t>
            </a:r>
            <a:b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THAM GIA CÁC HOẠT ĐỘNG Ở TRƯỜNG</a:t>
            </a:r>
            <a:endParaRPr lang="en-US" altLang="en-US" sz="32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tham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5123" name="Hình ảnh 3">
            <a:extLst>
              <a:ext uri="{FF2B5EF4-FFF2-40B4-BE49-F238E27FC236}">
                <a16:creationId xmlns:a16="http://schemas.microsoft.com/office/drawing/2014/main" id="{E3ABBFAB-DC5F-421E-9D4D-E946ED38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5700"/>
            <a:ext cx="67818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3" name="Kéo co">
            <a:hlinkClick r:id="" action="ppaction://media"/>
            <a:extLst>
              <a:ext uri="{FF2B5EF4-FFF2-40B4-BE49-F238E27FC236}">
                <a16:creationId xmlns:a16="http://schemas.microsoft.com/office/drawing/2014/main" id="{2575546F-1253-4C87-9010-31B519EF7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52" y="1628800"/>
            <a:ext cx="9036496" cy="50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3" y="1828800"/>
            <a:ext cx="61054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31439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F4D6F6A-AE17-433C-AB1A-64630CFB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tình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huống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nguy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hiểm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rủi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ro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ra khi tham gia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vi-VN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EA6B9E2-2DCA-4453-9E7E-F9C9D6DD4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172"/>
          <a:stretch/>
        </p:blipFill>
        <p:spPr>
          <a:xfrm>
            <a:off x="61932" y="1676400"/>
            <a:ext cx="9020135" cy="189661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BD347B9-D0C0-4627-8648-4722F3198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37" r="61269"/>
          <a:stretch/>
        </p:blipFill>
        <p:spPr>
          <a:xfrm>
            <a:off x="61932" y="3877816"/>
            <a:ext cx="3399532" cy="262917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4F5E7F1-98E7-4DA0-80FF-137901EC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8" t="41837" r="26236" b="-1"/>
          <a:stretch/>
        </p:blipFill>
        <p:spPr>
          <a:xfrm>
            <a:off x="3576373" y="3877817"/>
            <a:ext cx="3083067" cy="262916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C3E2B24-2E78-4689-9A19-6E0A7587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0" t="41837"/>
          <a:stretch/>
        </p:blipFill>
        <p:spPr>
          <a:xfrm>
            <a:off x="6751594" y="3902627"/>
            <a:ext cx="2326553" cy="2629168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378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165</TotalTime>
  <Words>279</Words>
  <Application>Microsoft Office PowerPoint</Application>
  <PresentationFormat>Trình chiếu Trên màn hình (4:3)</PresentationFormat>
  <Paragraphs>35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Bản trình bày PowerPoint</vt:lpstr>
      <vt:lpstr>Bản trình bày PowerPoint</vt:lpstr>
      <vt:lpstr>M</vt:lpstr>
      <vt:lpstr>Bản trình bày PowerPoint</vt:lpstr>
      <vt:lpstr>AN TOÀN VÀ GIỮ VỆ SINH KHI  THAM GIA CÁC HOẠT ĐỘNG Ở TRƯỜNG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Ngo Hoang</cp:lastModifiedBy>
  <cp:revision>10</cp:revision>
  <dcterms:created xsi:type="dcterms:W3CDTF">2021-07-19T07:52:49Z</dcterms:created>
  <dcterms:modified xsi:type="dcterms:W3CDTF">2021-07-30T17:06:57Z</dcterms:modified>
</cp:coreProperties>
</file>