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304" r:id="rId4"/>
    <p:sldId id="257" r:id="rId5"/>
    <p:sldId id="386" r:id="rId6"/>
    <p:sldId id="262" r:id="rId7"/>
    <p:sldId id="387" r:id="rId8"/>
    <p:sldId id="388" r:id="rId9"/>
    <p:sldId id="389" r:id="rId10"/>
    <p:sldId id="390" r:id="rId11"/>
    <p:sldId id="392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79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19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47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3684364" y="2107612"/>
            <a:ext cx="331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2041634" y="1343828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21798-794B-4BFB-9F08-B812B981447B}"/>
              </a:ext>
            </a:extLst>
          </p:cNvPr>
          <p:cNvGrpSpPr/>
          <p:nvPr/>
        </p:nvGrpSpPr>
        <p:grpSpPr>
          <a:xfrm>
            <a:off x="8614152" y="1196431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438</Words>
  <Application>Microsoft Office PowerPoint</Application>
  <PresentationFormat>Widescreen</PresentationFormat>
  <Paragraphs>87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462</cp:revision>
  <dcterms:created xsi:type="dcterms:W3CDTF">2021-02-20T02:56:00Z</dcterms:created>
  <dcterms:modified xsi:type="dcterms:W3CDTF">2021-10-11T14:08:12Z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