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5" r:id="rId2"/>
    <p:sldId id="316" r:id="rId3"/>
    <p:sldId id="317" r:id="rId4"/>
    <p:sldId id="325" r:id="rId5"/>
    <p:sldId id="326" r:id="rId6"/>
    <p:sldId id="323" r:id="rId7"/>
    <p:sldId id="318" r:id="rId8"/>
    <p:sldId id="322" r:id="rId9"/>
    <p:sldId id="321" r:id="rId10"/>
    <p:sldId id="327" r:id="rId11"/>
    <p:sldId id="31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68" d="100"/>
          <a:sy n="68" d="100"/>
        </p:scale>
        <p:origin x="-2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9.emf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9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9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=""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=""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554571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=""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866611" y="88199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endParaRPr lang="en-US" altLang="zh-CN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11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=""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Nhím nâu kết bạn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37719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596" y="339905"/>
            <a:ext cx="321919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  <a:endParaRPr lang="en-US" sz="3200" b="1" dirty="0" smtClean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763574" y="958118"/>
            <a:ext cx="726341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Tìm từ có tiếng chứa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iu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ưu</a:t>
            </a:r>
            <a:endParaRPr lang="en-US" sz="3200" b="1" i="1" u="sng" dirty="0" smtClean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98948" y="1962491"/>
            <a:ext cx="1583164" cy="1503757"/>
            <a:chOff x="1598948" y="1962491"/>
            <a:chExt cx="1583164" cy="1503757"/>
          </a:xfrm>
        </p:grpSpPr>
        <p:pic>
          <p:nvPicPr>
            <p:cNvPr id="17" name="Picture 5" descr="F:\未标题-1.pn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92182">
              <a:off x="1598948" y="1962491"/>
              <a:ext cx="1583164" cy="150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098440" y="2375847"/>
              <a:ext cx="584179" cy="67704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iu</a:t>
              </a:r>
              <a:endParaRPr lang="en-US" sz="36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98958" y="3936460"/>
            <a:ext cx="1583164" cy="1503757"/>
            <a:chOff x="1841561" y="3868689"/>
            <a:chExt cx="1583164" cy="1503757"/>
          </a:xfrm>
        </p:grpSpPr>
        <p:pic>
          <p:nvPicPr>
            <p:cNvPr id="19" name="Picture 5" descr="F:\未标题-1.pn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92182">
              <a:off x="1841561" y="3868689"/>
              <a:ext cx="1583164" cy="150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230058" y="4303374"/>
              <a:ext cx="905122" cy="67704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</a:t>
              </a:r>
              <a:r>
                <a:rPr lang="en-US" sz="36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u</a:t>
              </a:r>
              <a:endParaRPr lang="en-US" sz="36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15397" y="2074739"/>
            <a:ext cx="7817488" cy="1600374"/>
            <a:chOff x="3615398" y="2055275"/>
            <a:chExt cx="7817488" cy="1600374"/>
          </a:xfrm>
        </p:grpSpPr>
        <p:sp>
          <p:nvSpPr>
            <p:cNvPr id="8" name="Rounded Rectangle 7"/>
            <p:cNvSpPr/>
            <p:nvPr/>
          </p:nvSpPr>
          <p:spPr>
            <a:xfrm>
              <a:off x="3615398" y="2215832"/>
              <a:ext cx="7817488" cy="1439817"/>
            </a:xfrm>
            <a:prstGeom prst="round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93275" y="2055275"/>
              <a:ext cx="7263411" cy="160037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líu lo, nhỏ xíu, ríu rít, nâng niu, buồn thiu,</a:t>
              </a:r>
              <a:r>
                <a:rPr lang="en-US" sz="3200" b="1" i="1" u="sng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nặng trĩu, dễ chịu, cái rìu, khẳng khiu,...</a:t>
              </a:r>
              <a:endPara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573834" y="3840722"/>
            <a:ext cx="7817488" cy="1600374"/>
            <a:chOff x="3615398" y="2055275"/>
            <a:chExt cx="7817488" cy="1600374"/>
          </a:xfrm>
        </p:grpSpPr>
        <p:sp>
          <p:nvSpPr>
            <p:cNvPr id="27" name="Rounded Rectangle 26"/>
            <p:cNvSpPr/>
            <p:nvPr/>
          </p:nvSpPr>
          <p:spPr>
            <a:xfrm>
              <a:off x="3615398" y="2215832"/>
              <a:ext cx="7817488" cy="1439817"/>
            </a:xfrm>
            <a:prstGeom prst="round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93275" y="2055275"/>
              <a:ext cx="7263411" cy="1499577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luyễn, quả lựu, mưu trí, bưu thiếp, 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tựu trường, sưu tầm, cứu giúp,...</a:t>
              </a:r>
              <a:endPara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914207" y="587250"/>
            <a:ext cx="2482090" cy="1257985"/>
            <a:chOff x="3759267" y="334167"/>
            <a:chExt cx="5621970" cy="1403180"/>
          </a:xfrm>
        </p:grpSpPr>
        <p:sp>
          <p:nvSpPr>
            <p:cNvPr id="30" name="Cloud Callout 29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23658" y="477746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909076" y="587251"/>
            <a:ext cx="2482090" cy="1257985"/>
            <a:chOff x="3759267" y="334167"/>
            <a:chExt cx="5621970" cy="1403180"/>
          </a:xfrm>
        </p:grpSpPr>
        <p:sp>
          <p:nvSpPr>
            <p:cNvPr id="33" name="Cloud Callout 32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23658" y="477746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Trình bày thảo luận</a:t>
              </a:r>
              <a:endPara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044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68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352" y="711676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1271" y="2271579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6545" y="3970932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2586" y="5588133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</p:spTree>
    <p:extLst>
      <p:ext uri="{BB962C8B-B14F-4D97-AF65-F5344CB8AC3E}">
        <p14:creationId xmlns:p14="http://schemas.microsoft.com/office/powerpoint/2010/main" val="303889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5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=""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25" y="1553798"/>
            <a:ext cx="10612055" cy="3285488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=""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150" y="23540"/>
            <a:ext cx="2160588" cy="21547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39426" y="1981722"/>
            <a:ext cx="5286892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Nǖím wâu 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Γ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bạn</a:t>
            </a:r>
            <a:endParaRPr lang="en-US" sz="40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09328" y="2618779"/>
            <a:ext cx="101003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ím Ǉrắng Ǉō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Ẁng,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ím wâu đã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ận lƟ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Γ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bạn. Cả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cùng Ǉrang Ǉrí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ỗ ở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Α−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p. Chúng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Ǉrải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ững wgày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Ǫ, ấm áp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Ű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ải sūg jŎ jì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jùa đŪg lạ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08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5" y="191929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 sao nhím nâu nhận lời kết bạn với nhím trắng?</a:t>
            </a:r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436931" y="2568336"/>
            <a:ext cx="9908226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 nâu nhận lời kết bạn với nhím trắng vì nhím trắng tốt bụng.</a:t>
            </a:r>
            <a:endParaRPr lang="en-US" sz="3200" b="1" dirty="0" smtClean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 dung bài viết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436931" y="3676267"/>
            <a:ext cx="10019170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 đâu nhím trắng và nhím nâu có những ngày mùa đông vui vẻ, ấm áp?</a:t>
            </a:r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74487" y="3673690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1478038" y="4848634"/>
            <a:ext cx="10019170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 trắng và nhím nâu có những ngày mùa đông vui vẻ và ấm áp vì chúng không phải sống một mình.</a:t>
            </a:r>
            <a:endParaRPr lang="en-US" sz="3200" b="1" dirty="0" smtClean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68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đoạn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 gồm mấy câu?</a:t>
            </a:r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trắng, trang trí, trải qua, lạnh giá,...</a:t>
            </a:r>
            <a:endParaRPr lang="en-US" sz="32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văn gồm 3 câu.</a:t>
            </a:r>
            <a:endParaRPr lang="en-US" sz="3200" b="1" dirty="0" smtClean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hoa tên đề bài và đầu mỗi câu.</a:t>
            </a:r>
            <a:endParaRPr lang="en-US" sz="3200" b="1" dirty="0" smtClean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00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33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05719" y="2282910"/>
            <a:ext cx="108862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ím Ǉrắng Ǉō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Ẁng,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ím wâu đã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6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ận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8548" y="2960082"/>
            <a:ext cx="1204422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lƟ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Γ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bạn. Cả hai cùng Ǉrang Ǉrí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ỗ ở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Α−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p.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983" y="3629304"/>
            <a:ext cx="124712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 Ǉrải Ǖ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ững wgày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Ǫ, ấm áp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</a:t>
            </a:r>
            <a:r>
              <a:rPr lang="vi-VN" sz="36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Ű</a:t>
            </a:r>
            <a:endParaRPr lang="en-US" sz="3400" b="1" dirty="0" smtClean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2014" y="4725304"/>
            <a:ext cx="1120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ải sūg jŎ jì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jùa đŪg lạ</a:t>
            </a:r>
            <a:r>
              <a:rPr lang="el-GR" sz="36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</a:t>
            </a:r>
            <a:endParaRPr lang="en-US" sz="36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6548" y="1340237"/>
            <a:ext cx="513408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Nǖím wâu </a:t>
            </a:r>
            <a:r>
              <a:rPr lang="el-GR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Γ</a:t>
            </a:r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bạn</a:t>
            </a:r>
            <a:endParaRPr lang="en-US" sz="34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7912" y="643545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50905" y="5421063"/>
            <a:ext cx="1442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6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36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0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310" y="501832"/>
            <a:ext cx="1150882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thay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ô vuông.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96" y="1336431"/>
            <a:ext cx="5756713" cy="38545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23053" y="2337053"/>
            <a:ext cx="4375472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ặp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rồi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óp thành sông lớn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 đi ra biển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 thành mênh mông.</a:t>
            </a: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88695" y="2932048"/>
            <a:ext cx="447675" cy="43128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042110" y="2511070"/>
            <a:ext cx="223838" cy="370214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6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6" grpId="1" animBg="1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426" y="220472"/>
            <a:ext cx="1150882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Chọn g hoặc gh thay cho ô vuông.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3" y="1444349"/>
            <a:ext cx="5756713" cy="24055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7213" y="2093170"/>
            <a:ext cx="664338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ấc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 mà chín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ặp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 mặt trời.</a:t>
            </a: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6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002" y="3649130"/>
            <a:ext cx="5894820" cy="24055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58178" y="4297951"/>
            <a:ext cx="664338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 cửa lớp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Xem chúng em học bài.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520465" y="4420635"/>
            <a:ext cx="447675" cy="43128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298910" y="2276922"/>
            <a:ext cx="223838" cy="370214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003489" y="2760547"/>
            <a:ext cx="223838" cy="370214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5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7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583</Words>
  <Application>Microsoft Office PowerPoint</Application>
  <PresentationFormat>Custom</PresentationFormat>
  <Paragraphs>71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152</cp:revision>
  <dcterms:created xsi:type="dcterms:W3CDTF">2021-06-02T14:23:54Z</dcterms:created>
  <dcterms:modified xsi:type="dcterms:W3CDTF">2021-07-04T11:29:27Z</dcterms:modified>
</cp:coreProperties>
</file>