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4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9"/>
  </p:notesMasterIdLst>
  <p:sldIdLst>
    <p:sldId id="256" r:id="rId3"/>
    <p:sldId id="304" r:id="rId4"/>
    <p:sldId id="257" r:id="rId5"/>
    <p:sldId id="373" r:id="rId6"/>
    <p:sldId id="262" r:id="rId7"/>
    <p:sldId id="371" r:id="rId8"/>
    <p:sldId id="362" r:id="rId9"/>
    <p:sldId id="356" r:id="rId10"/>
    <p:sldId id="329" r:id="rId11"/>
    <p:sldId id="330" r:id="rId12"/>
    <p:sldId id="332" r:id="rId13"/>
    <p:sldId id="331" r:id="rId14"/>
    <p:sldId id="333" r:id="rId15"/>
    <p:sldId id="334" r:id="rId16"/>
    <p:sldId id="374" r:id="rId17"/>
    <p:sldId id="281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C1F48F"/>
    <a:srgbClr val="FF00FF"/>
    <a:srgbClr val="006600"/>
    <a:srgbClr val="51B416"/>
    <a:srgbClr val="00FF00"/>
    <a:srgbClr val="E6B9B8"/>
    <a:srgbClr val="92D050"/>
    <a:srgbClr val="00CC00"/>
    <a:srgbClr val="68C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95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11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103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056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368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403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738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3521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014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87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1774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671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149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9744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44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2780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5452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70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9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2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61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706" r:id="rId7"/>
    <p:sldLayoutId id="2147483705" r:id="rId8"/>
    <p:sldLayoutId id="2147483704" r:id="rId9"/>
    <p:sldLayoutId id="2147483703" r:id="rId10"/>
    <p:sldLayoutId id="2147483702" r:id="rId11"/>
    <p:sldLayoutId id="2147483701" r:id="rId12"/>
    <p:sldLayoutId id="2147483700" r:id="rId13"/>
    <p:sldLayoutId id="2147483657" r:id="rId14"/>
    <p:sldLayoutId id="2147483658" r:id="rId15"/>
    <p:sldLayoutId id="2147483659" r:id="rId16"/>
    <p:sldLayoutId id="2147483660" r:id="rId17"/>
    <p:sldLayoutId id="214748366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16" r:id="rId2"/>
    <p:sldLayoutId id="2147483708" r:id="rId3"/>
    <p:sldLayoutId id="2147483707" r:id="rId4"/>
    <p:sldLayoutId id="214748369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96" r:id="rId14"/>
    <p:sldLayoutId id="2147483715" r:id="rId15"/>
    <p:sldLayoutId id="2147483714" r:id="rId16"/>
    <p:sldLayoutId id="2147483713" r:id="rId17"/>
    <p:sldLayoutId id="2147483712" r:id="rId18"/>
    <p:sldLayoutId id="2147483711" r:id="rId19"/>
    <p:sldLayoutId id="2147483710" r:id="rId20"/>
    <p:sldLayoutId id="2147483709" r:id="rId21"/>
    <p:sldLayoutId id="2147483699" r:id="rId22"/>
    <p:sldLayoutId id="2147483698" r:id="rId23"/>
    <p:sldLayoutId id="214748369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slide" Target="slide14.xml"/><Relationship Id="rId26" Type="http://schemas.openxmlformats.org/officeDocument/2006/relationships/image" Target="../media/image47.pn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44.png"/><Relationship Id="rId34" Type="http://schemas.microsoft.com/office/2007/relationships/hdphoto" Target="../media/hdphoto17.wdp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33" Type="http://schemas.openxmlformats.org/officeDocument/2006/relationships/image" Target="../media/image51.png"/><Relationship Id="rId2" Type="http://schemas.microsoft.com/office/2007/relationships/media" Target="../media/media1.mp3"/><Relationship Id="rId16" Type="http://schemas.openxmlformats.org/officeDocument/2006/relationships/slide" Target="slide11.xml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microsoft.com/office/2007/relationships/hdphoto" Target="../media/hdphoto9.wdp"/><Relationship Id="rId11" Type="http://schemas.microsoft.com/office/2007/relationships/hdphoto" Target="../media/hdphoto11.wdp"/><Relationship Id="rId24" Type="http://schemas.microsoft.com/office/2007/relationships/hdphoto" Target="../media/hdphoto14.wdp"/><Relationship Id="rId32" Type="http://schemas.openxmlformats.org/officeDocument/2006/relationships/image" Target="../media/image50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microsoft.com/office/2007/relationships/hdphoto" Target="../media/hdphoto15.wdp"/><Relationship Id="rId10" Type="http://schemas.openxmlformats.org/officeDocument/2006/relationships/image" Target="../media/image39.png"/><Relationship Id="rId19" Type="http://schemas.openxmlformats.org/officeDocument/2006/relationships/slide" Target="slide13.xml"/><Relationship Id="rId31" Type="http://schemas.openxmlformats.org/officeDocument/2006/relationships/slide" Target="slide5.xml"/><Relationship Id="rId4" Type="http://schemas.openxmlformats.org/officeDocument/2006/relationships/image" Target="../media/image35.jpg"/><Relationship Id="rId9" Type="http://schemas.openxmlformats.org/officeDocument/2006/relationships/image" Target="../media/image38.png"/><Relationship Id="rId14" Type="http://schemas.openxmlformats.org/officeDocument/2006/relationships/slide" Target="slide12.xml"/><Relationship Id="rId22" Type="http://schemas.microsoft.com/office/2007/relationships/hdphoto" Target="../media/hdphoto13.wdp"/><Relationship Id="rId27" Type="http://schemas.openxmlformats.org/officeDocument/2006/relationships/image" Target="../media/image48.png"/><Relationship Id="rId30" Type="http://schemas.microsoft.com/office/2007/relationships/hdphoto" Target="../media/hdphoto16.wdp"/><Relationship Id="rId35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9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32.xml"/><Relationship Id="rId7" Type="http://schemas.openxmlformats.org/officeDocument/2006/relationships/slide" Target="slide10.xml"/><Relationship Id="rId12" Type="http://schemas.openxmlformats.org/officeDocument/2006/relationships/image" Target="../media/image53.png"/><Relationship Id="rId17" Type="http://schemas.microsoft.com/office/2007/relationships/hdphoto" Target="../media/hdphoto17.wdp"/><Relationship Id="rId2" Type="http://schemas.microsoft.com/office/2007/relationships/media" Target="../media/media1.mp3"/><Relationship Id="rId16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microsoft.com/office/2007/relationships/hdphoto" Target="../media/hdphoto7.wdp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microsoft.com/office/2007/relationships/hdphoto" Target="../media/hdphoto18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9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32.xml"/><Relationship Id="rId7" Type="http://schemas.openxmlformats.org/officeDocument/2006/relationships/slide" Target="slide10.xml"/><Relationship Id="rId12" Type="http://schemas.openxmlformats.org/officeDocument/2006/relationships/image" Target="../media/image53.png"/><Relationship Id="rId17" Type="http://schemas.microsoft.com/office/2007/relationships/hdphoto" Target="../media/hdphoto17.wdp"/><Relationship Id="rId2" Type="http://schemas.microsoft.com/office/2007/relationships/media" Target="../media/media1.mp3"/><Relationship Id="rId16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microsoft.com/office/2007/relationships/hdphoto" Target="../media/hdphoto7.wdp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microsoft.com/office/2007/relationships/hdphoto" Target="../media/hdphoto18.wdp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9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32.xml"/><Relationship Id="rId7" Type="http://schemas.openxmlformats.org/officeDocument/2006/relationships/slide" Target="slide10.xml"/><Relationship Id="rId12" Type="http://schemas.openxmlformats.org/officeDocument/2006/relationships/image" Target="../media/image53.png"/><Relationship Id="rId17" Type="http://schemas.microsoft.com/office/2007/relationships/hdphoto" Target="../media/hdphoto17.wdp"/><Relationship Id="rId2" Type="http://schemas.microsoft.com/office/2007/relationships/media" Target="../media/media1.mp3"/><Relationship Id="rId16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microsoft.com/office/2007/relationships/hdphoto" Target="../media/hdphoto7.wdp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microsoft.com/office/2007/relationships/hdphoto" Target="../media/hdphoto18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9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32.xml"/><Relationship Id="rId7" Type="http://schemas.openxmlformats.org/officeDocument/2006/relationships/slide" Target="slide10.xml"/><Relationship Id="rId12" Type="http://schemas.openxmlformats.org/officeDocument/2006/relationships/image" Target="../media/image53.png"/><Relationship Id="rId17" Type="http://schemas.microsoft.com/office/2007/relationships/hdphoto" Target="../media/hdphoto17.wdp"/><Relationship Id="rId2" Type="http://schemas.microsoft.com/office/2007/relationships/media" Target="../media/media1.mp3"/><Relationship Id="rId16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microsoft.com/office/2007/relationships/hdphoto" Target="../media/hdphoto7.wdp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microsoft.com/office/2007/relationships/hdphoto" Target="../media/hdphoto18.wdp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14.png"/><Relationship Id="rId3" Type="http://schemas.openxmlformats.org/officeDocument/2006/relationships/control" Target="../activeX/activeX2.xml"/><Relationship Id="rId21" Type="http://schemas.openxmlformats.org/officeDocument/2006/relationships/image" Target="../media/image11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13.png"/><Relationship Id="rId2" Type="http://schemas.openxmlformats.org/officeDocument/2006/relationships/control" Target="../activeX/activeX1.xml"/><Relationship Id="rId16" Type="http://schemas.openxmlformats.org/officeDocument/2006/relationships/image" Target="../media/image12.png"/><Relationship Id="rId20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4.xml"/><Relationship Id="rId10" Type="http://schemas.openxmlformats.org/officeDocument/2006/relationships/control" Target="../activeX/activeX9.xml"/><Relationship Id="rId19" Type="http://schemas.openxmlformats.org/officeDocument/2006/relationships/image" Target="../media/image15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9.xml"/><Relationship Id="rId13" Type="http://schemas.openxmlformats.org/officeDocument/2006/relationships/image" Target="../media/image18.wmf"/><Relationship Id="rId18" Type="http://schemas.openxmlformats.org/officeDocument/2006/relationships/image" Target="../media/image23.wmf"/><Relationship Id="rId3" Type="http://schemas.openxmlformats.org/officeDocument/2006/relationships/control" Target="../activeX/activeX14.xml"/><Relationship Id="rId7" Type="http://schemas.openxmlformats.org/officeDocument/2006/relationships/control" Target="../activeX/activeX18.xml"/><Relationship Id="rId12" Type="http://schemas.openxmlformats.org/officeDocument/2006/relationships/image" Target="../media/image12.png"/><Relationship Id="rId17" Type="http://schemas.openxmlformats.org/officeDocument/2006/relationships/image" Target="../media/image22.wmf"/><Relationship Id="rId2" Type="http://schemas.openxmlformats.org/officeDocument/2006/relationships/control" Target="../activeX/activeX13.xml"/><Relationship Id="rId16" Type="http://schemas.openxmlformats.org/officeDocument/2006/relationships/image" Target="../media/image21.wmf"/><Relationship Id="rId20" Type="http://schemas.openxmlformats.org/officeDocument/2006/relationships/image" Target="../media/image25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7.xml"/><Relationship Id="rId11" Type="http://schemas.openxmlformats.org/officeDocument/2006/relationships/notesSlide" Target="../notesSlides/notesSlide5.xml"/><Relationship Id="rId5" Type="http://schemas.openxmlformats.org/officeDocument/2006/relationships/control" Target="../activeX/activeX16.xml"/><Relationship Id="rId15" Type="http://schemas.openxmlformats.org/officeDocument/2006/relationships/image" Target="../media/image20.wmf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24.wmf"/><Relationship Id="rId4" Type="http://schemas.openxmlformats.org/officeDocument/2006/relationships/control" Target="../activeX/activeX15.xml"/><Relationship Id="rId9" Type="http://schemas.openxmlformats.org/officeDocument/2006/relationships/control" Target="../activeX/activeX20.xml"/><Relationship Id="rId1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17" Type="http://schemas.openxmlformats.org/officeDocument/2006/relationships/slide" Target="slide1.xml"/><Relationship Id="rId2" Type="http://schemas.microsoft.com/office/2007/relationships/media" Target="../media/media1.mp3"/><Relationship Id="rId16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microsoft.com/office/2007/relationships/hdphoto" Target="../media/hdphoto5.wdp"/><Relationship Id="rId19" Type="http://schemas.openxmlformats.org/officeDocument/2006/relationships/image" Target="../media/image34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41</a:t>
            </a: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/>
          </a:p>
        </p:txBody>
      </p:sp>
      <p:pic>
        <p:nvPicPr>
          <p:cNvPr id="41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1974" y="4211831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58" y="-109549"/>
            <a:ext cx="1328342" cy="962567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1" y="457576"/>
            <a:ext cx="9897472" cy="3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48208" y="1236089"/>
            <a:ext cx="6477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</a:rPr>
              <a:t>Em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hãy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cứu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loài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vật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rừng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thoát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khỏi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sự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bắt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giữ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săn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bằng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đúng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nhé</a:t>
            </a:r>
            <a:r>
              <a:rPr lang="en-US" sz="2800" b="1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75247 0.03611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7" y="384801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41340" y="1342468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14 - …. =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60561" y="3884961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16432" y="3884961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17558" y="5131063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87371" y="513106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9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01" y="5277625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26" y="4011484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55" y="321428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673" y="1193423"/>
            <a:ext cx="4357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</a:rPr>
              <a:t>Tìm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bằng</a:t>
            </a:r>
            <a:r>
              <a:rPr lang="en-US" sz="2800" b="1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95019" y="351178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12 - 7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50890" y="3511784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14 - 9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52016" y="4757886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15 - 6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1829" y="4757886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11 - 6</a:t>
            </a:r>
          </a:p>
        </p:txBody>
      </p:sp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66865" y="4707505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800" y="3339529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66865" y="3361828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66891" y="4707505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1338" y="1435052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….. + 9 = 17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98978"/>
            <a:ext cx="76529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396139" y="1184892"/>
            <a:ext cx="5509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</a:rPr>
              <a:t>Tìm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tổng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bằng</a:t>
            </a:r>
            <a:r>
              <a:rPr lang="en-US" sz="2800" b="1" dirty="0">
                <a:solidFill>
                  <a:srgbClr val="002060"/>
                </a:solidFill>
              </a:rPr>
              <a:t> 14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51266CBC-25EB-42EE-AF04-E6BEBFBF18DA}"/>
              </a:ext>
            </a:extLst>
          </p:cNvPr>
          <p:cNvSpPr/>
          <p:nvPr/>
        </p:nvSpPr>
        <p:spPr>
          <a:xfrm>
            <a:off x="2594929" y="3569333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6 + 8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2F056E8D-F7ED-4909-B88C-59B78BF2D0F8}"/>
              </a:ext>
            </a:extLst>
          </p:cNvPr>
          <p:cNvSpPr/>
          <p:nvPr/>
        </p:nvSpPr>
        <p:spPr>
          <a:xfrm>
            <a:off x="2632497" y="4830545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5 + 9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736FB91A-1EB1-4B61-ADA2-69AC944D32B5}"/>
              </a:ext>
            </a:extLst>
          </p:cNvPr>
          <p:cNvSpPr/>
          <p:nvPr/>
        </p:nvSpPr>
        <p:spPr>
          <a:xfrm>
            <a:off x="6213136" y="3549294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</a:t>
            </a:r>
            <a:r>
              <a:rPr lang="en-US" sz="3000" b="1">
                <a:solidFill>
                  <a:schemeClr val="bg2">
                    <a:lumMod val="75000"/>
                  </a:schemeClr>
                </a:solidFill>
              </a:rPr>
              <a:t>9 + 4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id="{A89E8F3E-11E1-4684-A5C6-6B3A3BA020FB}"/>
              </a:ext>
            </a:extLst>
          </p:cNvPr>
          <p:cNvSpPr/>
          <p:nvPr/>
        </p:nvSpPr>
        <p:spPr>
          <a:xfrm>
            <a:off x="6121739" y="4815435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7 + 7</a:t>
            </a:r>
          </a:p>
        </p:txBody>
      </p:sp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1473" y="1510180"/>
            <a:ext cx="4656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những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gì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học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222DA5-2786-49B3-9B4F-44FC13BCA7CB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922F9E-DCC8-4DB8-8404-C71F85F91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F8E79A-8106-43AE-BA39-7C59982BEDD0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09ECF68-97D1-478B-9787-F3CDA362A82F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 TRUYỀN BÓNG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B59B59-F929-4D86-9566-29868986F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D07249-DD3E-4458-B72A-9F63F6A78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AB7A21F-E116-4332-836E-35A622DE6A23}"/>
              </a:ext>
            </a:extLst>
          </p:cNvPr>
          <p:cNvGrpSpPr/>
          <p:nvPr/>
        </p:nvGrpSpPr>
        <p:grpSpPr>
          <a:xfrm>
            <a:off x="1653699" y="527517"/>
            <a:ext cx="6115582" cy="1910551"/>
            <a:chOff x="4195788" y="1480665"/>
            <a:chExt cx="6115582" cy="1910551"/>
          </a:xfrm>
        </p:grpSpPr>
        <p:sp>
          <p:nvSpPr>
            <p:cNvPr id="26" name="Thought Bubble: Cloud 25">
              <a:extLst>
                <a:ext uri="{FF2B5EF4-FFF2-40B4-BE49-F238E27FC236}">
                  <a16:creationId xmlns:a16="http://schemas.microsoft.com/office/drawing/2014/main" id="{41A2C241-E315-4ABF-932C-2CDB42432EF5}"/>
                </a:ext>
              </a:extLst>
            </p:cNvPr>
            <p:cNvSpPr/>
            <p:nvPr/>
          </p:nvSpPr>
          <p:spPr>
            <a:xfrm>
              <a:off x="4195788" y="1480665"/>
              <a:ext cx="6115582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513B81-688F-4A1E-8525-45D328E6D744}"/>
                </a:ext>
              </a:extLst>
            </p:cNvPr>
            <p:cNvSpPr txBox="1"/>
            <p:nvPr/>
          </p:nvSpPr>
          <p:spPr>
            <a:xfrm>
              <a:off x="4686816" y="1823889"/>
              <a:ext cx="513352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Khi </a:t>
              </a:r>
              <a:r>
                <a:rPr lang="en-US" sz="2200" dirty="0" err="1">
                  <a:solidFill>
                    <a:schemeClr val="bg1"/>
                  </a:solidFill>
                </a:rPr>
                <a:t>nhận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được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bóng</a:t>
              </a:r>
              <a:r>
                <a:rPr lang="en-US" sz="2200" dirty="0">
                  <a:solidFill>
                    <a:schemeClr val="bg1"/>
                  </a:solidFill>
                </a:rPr>
                <a:t>, </a:t>
              </a:r>
              <a:r>
                <a:rPr lang="en-US" sz="2200" dirty="0" err="1">
                  <a:solidFill>
                    <a:schemeClr val="bg1"/>
                  </a:solidFill>
                </a:rPr>
                <a:t>em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hãy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nói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một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điều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mình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học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thêm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được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mà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mình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nhớ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nhất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từ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đầu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năm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học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đến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giờ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nhé</a:t>
              </a:r>
              <a:r>
                <a:rPr lang="en-US" sz="22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B4D053-CEEF-4D5D-9544-C36F5C2C2C49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32" name="Thought Bubble: Cloud 31">
              <a:extLst>
                <a:ext uri="{FF2B5EF4-FFF2-40B4-BE49-F238E27FC236}">
                  <a16:creationId xmlns:a16="http://schemas.microsoft.com/office/drawing/2014/main" id="{FCAEA26A-E81F-4ECF-AB72-30C200217A4E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A9F90F-6FB4-4485-A000-8D408B8823AE}"/>
                </a:ext>
              </a:extLst>
            </p:cNvPr>
            <p:cNvSpPr txBox="1"/>
            <p:nvPr/>
          </p:nvSpPr>
          <p:spPr>
            <a:xfrm>
              <a:off x="4584868" y="1686554"/>
              <a:ext cx="34091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Bảng</a:t>
              </a:r>
              <a:r>
                <a:rPr lang="en-US" sz="2200" dirty="0"/>
                <a:t> </a:t>
              </a:r>
              <a:r>
                <a:rPr lang="en-US" sz="2200" dirty="0" err="1"/>
                <a:t>cộng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</a:t>
              </a:r>
              <a:r>
                <a:rPr lang="en-US" sz="2200" dirty="0" err="1"/>
                <a:t>nhớ</a:t>
              </a:r>
              <a:r>
                <a:rPr lang="en-US" sz="2200" dirty="0"/>
                <a:t> </a:t>
              </a:r>
              <a:r>
                <a:rPr lang="en-US" sz="2200" dirty="0" err="1"/>
                <a:t>trong</a:t>
              </a:r>
              <a:r>
                <a:rPr lang="en-US" sz="2200" dirty="0"/>
                <a:t> </a:t>
              </a:r>
              <a:r>
                <a:rPr lang="en-US" sz="2200" dirty="0" err="1"/>
                <a:t>phạm</a:t>
              </a:r>
              <a:r>
                <a:rPr lang="en-US" sz="2200" dirty="0"/>
                <a:t> vi 20.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413C065-8B98-4E20-B391-07B39F9D6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171A268-2F28-4B02-9CA8-0831C52E605D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771A8E0-6062-46DB-9C3E-C36C4226E2A3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45A6801-8F1C-4440-8BAD-358F6C5F23B6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568FC7C-8C27-4CB0-AB49-CEF8AEEFD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2CE58E5F-453B-4B71-8AFA-F91B01685D0D}"/>
                </a:ext>
              </a:extLst>
            </p:cNvPr>
            <p:cNvSpPr txBox="1"/>
            <p:nvPr/>
          </p:nvSpPr>
          <p:spPr>
            <a:xfrm>
              <a:off x="412699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9 + 4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4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13 - 4 =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126170-7E12-41DA-A1D7-C4F2BAF23E28}"/>
              </a:ext>
            </a:extLst>
          </p:cNvPr>
          <p:cNvGrpSpPr/>
          <p:nvPr/>
        </p:nvGrpSpPr>
        <p:grpSpPr>
          <a:xfrm>
            <a:off x="4585570" y="1556474"/>
            <a:ext cx="3510010" cy="3476921"/>
            <a:chOff x="-142351" y="1010038"/>
            <a:chExt cx="3510010" cy="347692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7F1FD0-4E95-4512-A02E-FC5BA533659D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id="{0A9AD20A-6AB3-4FD8-9DD6-3F57CE992B7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C35A003-8529-47B5-8592-0547AE22C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B6FF8455-C71D-4D05-9D5E-56511EF14477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– 8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14 – 6 =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BAF562-D947-48E8-8370-6B5A17308DD7}"/>
              </a:ext>
            </a:extLst>
          </p:cNvPr>
          <p:cNvGrpSpPr/>
          <p:nvPr/>
        </p:nvGrpSpPr>
        <p:grpSpPr>
          <a:xfrm>
            <a:off x="4038753" y="615460"/>
            <a:ext cx="3710971" cy="663942"/>
            <a:chOff x="1230143" y="321217"/>
            <a:chExt cx="3566559" cy="66394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8222E5-E0CE-4BEC-901E-0EA772379539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4C15DF4-3AA6-4849-8D56-CC69306CC947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014B0D-3C49-4C63-B7EF-FD638E0A4BFE}"/>
              </a:ext>
            </a:extLst>
          </p:cNvPr>
          <p:cNvGrpSpPr/>
          <p:nvPr/>
        </p:nvGrpSpPr>
        <p:grpSpPr>
          <a:xfrm>
            <a:off x="8172806" y="1451759"/>
            <a:ext cx="3567670" cy="3563749"/>
            <a:chOff x="-200011" y="923210"/>
            <a:chExt cx="3567670" cy="356374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C350B9B-CD7C-41D2-8F7B-55C9C68D4A36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52" name="Rounded Rectangle 36">
                <a:extLst>
                  <a:ext uri="{FF2B5EF4-FFF2-40B4-BE49-F238E27FC236}">
                    <a16:creationId xmlns:a16="http://schemas.microsoft.com/office/drawing/2014/main" id="{5DDB3085-A5D3-411D-9644-26EC8398552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8521A23-C238-4029-BE15-5E6556A84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id="{55B86FD3-B59F-4678-9B15-23D81674F0EE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7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 – 7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16 – 9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286" name="TextBox7" r:id="rId2" imgW="571680" imgH="518040"/>
        </mc:Choice>
        <mc:Fallback>
          <p:control name="TextBox7" r:id="rId2" imgW="571680" imgH="51804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id="{14B0F2B6-BC58-4CA5-A0A9-880150887AC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99072" y="223983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7" name="TextBox1" r:id="rId3" imgW="571680" imgH="518040"/>
        </mc:Choice>
        <mc:Fallback>
          <p:control name="TextBox1" r:id="rId3" imgW="571680" imgH="518040">
            <p:pic>
              <p:nvPicPr>
                <p:cNvPr id="66" name="TextBox1">
                  <a:extLst>
                    <a:ext uri="{FF2B5EF4-FFF2-40B4-BE49-F238E27FC236}">
                      <a16:creationId xmlns:a16="http://schemas.microsoft.com/office/drawing/2014/main" id="{B3686C42-381E-47A6-990C-EF2B7FF148C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99072" y="291162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8" name="TextBox2" r:id="rId4" imgW="571680" imgH="518040"/>
        </mc:Choice>
        <mc:Fallback>
          <p:control name="TextBox2" r:id="rId4" imgW="571680" imgH="518040">
            <p:pic>
              <p:nvPicPr>
                <p:cNvPr id="67" name="TextBox2">
                  <a:extLst>
                    <a:ext uri="{FF2B5EF4-FFF2-40B4-BE49-F238E27FC236}">
                      <a16:creationId xmlns:a16="http://schemas.microsoft.com/office/drawing/2014/main" id="{AE97AA99-D016-44BE-86C2-1C05692B03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99072" y="355261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9" name="TextBox3" r:id="rId5" imgW="571680" imgH="518040"/>
        </mc:Choice>
        <mc:Fallback>
          <p:control name="TextBox3" r:id="rId5" imgW="571680" imgH="518040">
            <p:pic>
              <p:nvPicPr>
                <p:cNvPr id="68" name="TextBox3">
                  <a:extLst>
                    <a:ext uri="{FF2B5EF4-FFF2-40B4-BE49-F238E27FC236}">
                      <a16:creationId xmlns:a16="http://schemas.microsoft.com/office/drawing/2014/main" id="{319198B8-24BF-4510-8F1A-87FE15F9FB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99072" y="417580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0" name="TextBox4" r:id="rId6" imgW="571680" imgH="518040"/>
        </mc:Choice>
        <mc:Fallback>
          <p:control name="TextBox4" r:id="rId6" imgW="571680" imgH="518040">
            <p:pic>
              <p:nvPicPr>
                <p:cNvPr id="69" name="TextBox4">
                  <a:extLst>
                    <a:ext uri="{FF2B5EF4-FFF2-40B4-BE49-F238E27FC236}">
                      <a16:creationId xmlns:a16="http://schemas.microsoft.com/office/drawing/2014/main" id="{8E6BAC5B-166A-4639-AC49-29C9386C1D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224016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1" name="TextBox5" r:id="rId7" imgW="571680" imgH="518040"/>
        </mc:Choice>
        <mc:Fallback>
          <p:control name="TextBox5" r:id="rId7" imgW="571680" imgH="518040">
            <p:pic>
              <p:nvPicPr>
                <p:cNvPr id="70" name="TextBox5">
                  <a:extLst>
                    <a:ext uri="{FF2B5EF4-FFF2-40B4-BE49-F238E27FC236}">
                      <a16:creationId xmlns:a16="http://schemas.microsoft.com/office/drawing/2014/main" id="{40C5A882-9A19-4861-AA67-CC59CD045E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291195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2" name="TextBox6" r:id="rId8" imgW="571680" imgH="518040"/>
        </mc:Choice>
        <mc:Fallback>
          <p:control name="TextBox6" r:id="rId8" imgW="571680" imgH="518040">
            <p:pic>
              <p:nvPicPr>
                <p:cNvPr id="71" name="TextBox6">
                  <a:extLst>
                    <a:ext uri="{FF2B5EF4-FFF2-40B4-BE49-F238E27FC236}">
                      <a16:creationId xmlns:a16="http://schemas.microsoft.com/office/drawing/2014/main" id="{EA124527-CD13-404D-9D8E-5EEA75895B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355294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3" name="TextBox8" r:id="rId9" imgW="571680" imgH="518040"/>
        </mc:Choice>
        <mc:Fallback>
          <p:control name="TextBox8" r:id="rId9" imgW="571680" imgH="518040">
            <p:pic>
              <p:nvPicPr>
                <p:cNvPr id="72" name="TextBox8">
                  <a:extLst>
                    <a:ext uri="{FF2B5EF4-FFF2-40B4-BE49-F238E27FC236}">
                      <a16:creationId xmlns:a16="http://schemas.microsoft.com/office/drawing/2014/main" id="{73AD4FC8-2F22-4023-9E5D-3AE83B1FBA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417613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4" name="TextBox9" r:id="rId10" imgW="571680" imgH="518040"/>
        </mc:Choice>
        <mc:Fallback>
          <p:control name="TextBox9" r:id="rId10" imgW="571680" imgH="518040">
            <p:pic>
              <p:nvPicPr>
                <p:cNvPr id="73" name="TextBox9">
                  <a:extLst>
                    <a:ext uri="{FF2B5EF4-FFF2-40B4-BE49-F238E27FC236}">
                      <a16:creationId xmlns:a16="http://schemas.microsoft.com/office/drawing/2014/main" id="{EBC7CF53-606D-49C5-887D-6670FA8E41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222227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5" name="TextBox10" r:id="rId11" imgW="571680" imgH="518040"/>
        </mc:Choice>
        <mc:Fallback>
          <p:control name="TextBox10" r:id="rId11" imgW="571680" imgH="518040">
            <p:pic>
              <p:nvPicPr>
                <p:cNvPr id="74" name="TextBox10">
                  <a:extLst>
                    <a:ext uri="{FF2B5EF4-FFF2-40B4-BE49-F238E27FC236}">
                      <a16:creationId xmlns:a16="http://schemas.microsoft.com/office/drawing/2014/main" id="{12D53254-EB99-47E1-9078-92BBFEE2D0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289407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6" name="TextBox11" r:id="rId12" imgW="571680" imgH="518040"/>
        </mc:Choice>
        <mc:Fallback>
          <p:control name="TextBox11" r:id="rId12" imgW="571680" imgH="518040">
            <p:pic>
              <p:nvPicPr>
                <p:cNvPr id="75" name="TextBox11">
                  <a:extLst>
                    <a:ext uri="{FF2B5EF4-FFF2-40B4-BE49-F238E27FC236}">
                      <a16:creationId xmlns:a16="http://schemas.microsoft.com/office/drawing/2014/main" id="{152E8DDA-5226-4311-8258-B38780A70F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353505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7" name="TextBox12" r:id="rId13" imgW="571680" imgH="518040"/>
        </mc:Choice>
        <mc:Fallback>
          <p:control name="TextBox12" r:id="rId13" imgW="571680" imgH="518040">
            <p:pic>
              <p:nvPicPr>
                <p:cNvPr id="76" name="TextBox12">
                  <a:extLst>
                    <a:ext uri="{FF2B5EF4-FFF2-40B4-BE49-F238E27FC236}">
                      <a16:creationId xmlns:a16="http://schemas.microsoft.com/office/drawing/2014/main" id="{10F12E32-4A28-4409-BFCE-40DF887C97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415824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6FFBBC-EFB0-4E56-BD7F-D42E69216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5" r="75882" b="61355"/>
          <a:stretch/>
        </p:blipFill>
        <p:spPr>
          <a:xfrm>
            <a:off x="1743243" y="1181850"/>
            <a:ext cx="1522694" cy="16261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521B58-79EC-4E7F-9615-896CD7F3D002}"/>
              </a:ext>
            </a:extLst>
          </p:cNvPr>
          <p:cNvGrpSpPr/>
          <p:nvPr/>
        </p:nvGrpSpPr>
        <p:grpSpPr>
          <a:xfrm>
            <a:off x="2504590" y="461379"/>
            <a:ext cx="7977539" cy="663942"/>
            <a:chOff x="1230143" y="321217"/>
            <a:chExt cx="6770367" cy="6639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E7DBC86-1A7F-4A76-B7A9-9EDE8E61955A}"/>
                </a:ext>
              </a:extLst>
            </p:cNvPr>
            <p:cNvSpPr/>
            <p:nvPr/>
          </p:nvSpPr>
          <p:spPr>
            <a:xfrm>
              <a:off x="1230143" y="321217"/>
              <a:ext cx="6770367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FE654E-49A7-421D-9ACE-9533B5DED49F}"/>
                </a:ext>
              </a:extLst>
            </p:cNvPr>
            <p:cNvSpPr/>
            <p:nvPr/>
          </p:nvSpPr>
          <p:spPr>
            <a:xfrm>
              <a:off x="1306608" y="371834"/>
              <a:ext cx="531297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421C28A-3D9B-4D03-AEE3-387903EEB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3" t="59352" r="75093"/>
          <a:stretch/>
        </p:blipFill>
        <p:spPr>
          <a:xfrm>
            <a:off x="1602100" y="4149371"/>
            <a:ext cx="1623443" cy="1710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F43E59-C4CA-4F4D-A16B-31231EBE2A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25" r="43781" b="61355"/>
          <a:stretch/>
        </p:blipFill>
        <p:spPr>
          <a:xfrm>
            <a:off x="5218325" y="1181850"/>
            <a:ext cx="1522694" cy="16261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E4E99D-6985-4C1B-A6BA-984AE9A19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03" r="12018" b="61355"/>
          <a:stretch/>
        </p:blipFill>
        <p:spPr>
          <a:xfrm>
            <a:off x="8982818" y="1181850"/>
            <a:ext cx="1566688" cy="1626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157903-5DF0-4287-8BDF-0E63EC148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1" t="59352" r="43545"/>
          <a:stretch/>
        </p:blipFill>
        <p:spPr>
          <a:xfrm>
            <a:off x="5080437" y="4103768"/>
            <a:ext cx="1623443" cy="1710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E4409F-413E-45C2-A849-83543BAD6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58" t="59352" r="11737"/>
          <a:stretch/>
        </p:blipFill>
        <p:spPr>
          <a:xfrm>
            <a:off x="8982818" y="4103768"/>
            <a:ext cx="1623443" cy="1710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94929E-B295-45CD-9E0B-4827EC31D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434" t="38645" r="87488" b="40648"/>
          <a:stretch/>
        </p:blipFill>
        <p:spPr>
          <a:xfrm>
            <a:off x="1441525" y="3055173"/>
            <a:ext cx="979907" cy="10373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75D758-2016-4239-904A-B1DF6EC7F2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20335" t="38645" r="71353" b="40648"/>
          <a:stretch/>
        </p:blipFill>
        <p:spPr>
          <a:xfrm>
            <a:off x="3265937" y="3055173"/>
            <a:ext cx="897272" cy="1037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C56951-BFDB-4AB5-AD74-93456A7A3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6470" t="38645" r="55218" b="40648"/>
          <a:stretch/>
        </p:blipFill>
        <p:spPr>
          <a:xfrm>
            <a:off x="5007714" y="3055173"/>
            <a:ext cx="897272" cy="10373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22BAB9-E3E2-4ABB-9CE0-5D09ABB02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83991" t="38645" r="6578" b="40648"/>
          <a:stretch/>
        </p:blipFill>
        <p:spPr>
          <a:xfrm>
            <a:off x="10137631" y="3055173"/>
            <a:ext cx="1018049" cy="10373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14E107-A49E-4F18-A70E-8B4F18EDB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68146" t="38645" r="22423" b="40648"/>
          <a:stretch/>
        </p:blipFill>
        <p:spPr>
          <a:xfrm>
            <a:off x="8427165" y="3055173"/>
            <a:ext cx="1018049" cy="10373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989672-6A39-474D-951F-D47E8F4399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52527" t="38645" r="37371" b="40648"/>
          <a:stretch/>
        </p:blipFill>
        <p:spPr>
          <a:xfrm>
            <a:off x="6741019" y="3055173"/>
            <a:ext cx="1090548" cy="103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32605 -0.1194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07357 -0.1194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09349 -0.1115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35416 0.291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11315 0.3143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53437 0.294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0DF73C7-E0C1-40B8-A90C-19EB6907234F}"/>
              </a:ext>
            </a:extLst>
          </p:cNvPr>
          <p:cNvGrpSpPr/>
          <p:nvPr/>
        </p:nvGrpSpPr>
        <p:grpSpPr>
          <a:xfrm>
            <a:off x="5135805" y="455067"/>
            <a:ext cx="2228775" cy="663942"/>
            <a:chOff x="1230143" y="321217"/>
            <a:chExt cx="1891514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7428A2F-04A9-4659-9897-7D3448FA1A95}"/>
                </a:ext>
              </a:extLst>
            </p:cNvPr>
            <p:cNvSpPr/>
            <p:nvPr/>
          </p:nvSpPr>
          <p:spPr>
            <a:xfrm>
              <a:off x="1230143" y="321217"/>
              <a:ext cx="1891514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7530F8-EBE2-455A-B8E3-D08F18E408C2}"/>
                </a:ext>
              </a:extLst>
            </p:cNvPr>
            <p:cNvSpPr/>
            <p:nvPr/>
          </p:nvSpPr>
          <p:spPr>
            <a:xfrm>
              <a:off x="1306608" y="371834"/>
              <a:ext cx="531297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D9279D6-4838-42CD-8055-FD5BAF2F5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042434"/>
              </p:ext>
            </p:extLst>
          </p:nvPr>
        </p:nvGraphicFramePr>
        <p:xfrm>
          <a:off x="2463502" y="1363264"/>
          <a:ext cx="7573383" cy="2046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523">
                  <a:extLst>
                    <a:ext uri="{9D8B030D-6E8A-4147-A177-3AD203B41FA5}">
                      <a16:colId xmlns:a16="http://schemas.microsoft.com/office/drawing/2014/main" val="1959221009"/>
                    </a:ext>
                  </a:extLst>
                </a:gridCol>
                <a:gridCol w="1328380">
                  <a:extLst>
                    <a:ext uri="{9D8B030D-6E8A-4147-A177-3AD203B41FA5}">
                      <a16:colId xmlns:a16="http://schemas.microsoft.com/office/drawing/2014/main" val="150684192"/>
                    </a:ext>
                  </a:extLst>
                </a:gridCol>
                <a:gridCol w="1412486">
                  <a:extLst>
                    <a:ext uri="{9D8B030D-6E8A-4147-A177-3AD203B41FA5}">
                      <a16:colId xmlns:a16="http://schemas.microsoft.com/office/drawing/2014/main" val="151358488"/>
                    </a:ext>
                  </a:extLst>
                </a:gridCol>
                <a:gridCol w="1353232">
                  <a:extLst>
                    <a:ext uri="{9D8B030D-6E8A-4147-A177-3AD203B41FA5}">
                      <a16:colId xmlns:a16="http://schemas.microsoft.com/office/drawing/2014/main" val="2563753049"/>
                    </a:ext>
                  </a:extLst>
                </a:gridCol>
                <a:gridCol w="1341762">
                  <a:extLst>
                    <a:ext uri="{9D8B030D-6E8A-4147-A177-3AD203B41FA5}">
                      <a16:colId xmlns:a16="http://schemas.microsoft.com/office/drawing/2014/main" val="2620318470"/>
                    </a:ext>
                  </a:extLst>
                </a:gridCol>
              </a:tblGrid>
              <a:tr h="6699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522348"/>
                  </a:ext>
                </a:extLst>
              </a:tr>
              <a:tr h="710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533228"/>
                  </a:ext>
                </a:extLst>
              </a:tr>
              <a:tr h="666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825584"/>
                  </a:ext>
                </a:extLst>
              </a:tr>
            </a:tbl>
          </a:graphicData>
        </a:graphic>
      </p:graphicFrame>
      <p:graphicFrame>
        <p:nvGraphicFramePr>
          <p:cNvPr id="23" name="Table 5">
            <a:extLst>
              <a:ext uri="{FF2B5EF4-FFF2-40B4-BE49-F238E27FC236}">
                <a16:creationId xmlns:a16="http://schemas.microsoft.com/office/drawing/2014/main" id="{247E299E-2748-4534-97D4-0F65E5ECC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364052"/>
              </p:ext>
            </p:extLst>
          </p:nvPr>
        </p:nvGraphicFramePr>
        <p:xfrm>
          <a:off x="2463500" y="3882346"/>
          <a:ext cx="7573383" cy="2046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523">
                  <a:extLst>
                    <a:ext uri="{9D8B030D-6E8A-4147-A177-3AD203B41FA5}">
                      <a16:colId xmlns:a16="http://schemas.microsoft.com/office/drawing/2014/main" val="1959221009"/>
                    </a:ext>
                  </a:extLst>
                </a:gridCol>
                <a:gridCol w="1328380">
                  <a:extLst>
                    <a:ext uri="{9D8B030D-6E8A-4147-A177-3AD203B41FA5}">
                      <a16:colId xmlns:a16="http://schemas.microsoft.com/office/drawing/2014/main" val="150684192"/>
                    </a:ext>
                  </a:extLst>
                </a:gridCol>
                <a:gridCol w="1412486">
                  <a:extLst>
                    <a:ext uri="{9D8B030D-6E8A-4147-A177-3AD203B41FA5}">
                      <a16:colId xmlns:a16="http://schemas.microsoft.com/office/drawing/2014/main" val="151358488"/>
                    </a:ext>
                  </a:extLst>
                </a:gridCol>
                <a:gridCol w="1353232">
                  <a:extLst>
                    <a:ext uri="{9D8B030D-6E8A-4147-A177-3AD203B41FA5}">
                      <a16:colId xmlns:a16="http://schemas.microsoft.com/office/drawing/2014/main" val="2563753049"/>
                    </a:ext>
                  </a:extLst>
                </a:gridCol>
                <a:gridCol w="1341762">
                  <a:extLst>
                    <a:ext uri="{9D8B030D-6E8A-4147-A177-3AD203B41FA5}">
                      <a16:colId xmlns:a16="http://schemas.microsoft.com/office/drawing/2014/main" val="2620318470"/>
                    </a:ext>
                  </a:extLst>
                </a:gridCol>
              </a:tblGrid>
              <a:tr h="6699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522348"/>
                  </a:ext>
                </a:extLst>
              </a:tr>
              <a:tr h="710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533228"/>
                  </a:ext>
                </a:extLst>
              </a:tr>
              <a:tr h="666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825584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5162" name="TextBox3" r:id="rId2" imgW="571680" imgH="518040"/>
        </mc:Choice>
        <mc:Fallback>
          <p:control name="TextBox3" r:id="rId2" imgW="571680" imgH="518040">
            <p:pic>
              <p:nvPicPr>
                <p:cNvPr id="24" name="TextBox3">
                  <a:extLst>
                    <a:ext uri="{FF2B5EF4-FFF2-40B4-BE49-F238E27FC236}">
                      <a16:creationId xmlns:a16="http://schemas.microsoft.com/office/drawing/2014/main" id="{4B504673-D635-46EC-9C0B-B4C118DF24D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39576" y="2816413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3" name="TextBox1" r:id="rId3" imgW="571680" imgH="518040"/>
        </mc:Choice>
        <mc:Fallback>
          <p:control name="TextBox1" r:id="rId3" imgW="571680" imgH="51804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034F3CDE-82D6-41FB-8725-66B9617F8C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276022" y="281103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4" name="TextBox2" r:id="rId4" imgW="571680" imgH="518040"/>
        </mc:Choice>
        <mc:Fallback>
          <p:control name="TextBox2" r:id="rId4" imgW="571680" imgH="51804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C5D8036B-4D74-4B83-9F2D-5B10B2FE8F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583798" y="279489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5" name="TextBox4" r:id="rId5" imgW="571680" imgH="518040"/>
        </mc:Choice>
        <mc:Fallback>
          <p:control name="TextBox4" r:id="rId5" imgW="571680" imgH="518040">
            <p:pic>
              <p:nvPicPr>
                <p:cNvPr id="27" name="TextBox4">
                  <a:extLst>
                    <a:ext uri="{FF2B5EF4-FFF2-40B4-BE49-F238E27FC236}">
                      <a16:creationId xmlns:a16="http://schemas.microsoft.com/office/drawing/2014/main" id="{9C67BD07-DA7F-4D6A-9B76-0FE1A05679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963276" y="279489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6" name="TextBox5" r:id="rId6" imgW="571680" imgH="518040"/>
        </mc:Choice>
        <mc:Fallback>
          <p:control name="TextBox5" r:id="rId6" imgW="571680" imgH="518040">
            <p:pic>
              <p:nvPicPr>
                <p:cNvPr id="29" name="TextBox5">
                  <a:extLst>
                    <a:ext uri="{FF2B5EF4-FFF2-40B4-BE49-F238E27FC236}">
                      <a16:creationId xmlns:a16="http://schemas.microsoft.com/office/drawing/2014/main" id="{D1AEB8E8-0093-407B-9D3A-4C34E4BFAAF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89420" y="533549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7" name="TextBox6" r:id="rId7" imgW="571680" imgH="518040"/>
        </mc:Choice>
        <mc:Fallback>
          <p:control name="TextBox6" r:id="rId7" imgW="571680" imgH="518040">
            <p:pic>
              <p:nvPicPr>
                <p:cNvPr id="30" name="TextBox6">
                  <a:extLst>
                    <a:ext uri="{FF2B5EF4-FFF2-40B4-BE49-F238E27FC236}">
                      <a16:creationId xmlns:a16="http://schemas.microsoft.com/office/drawing/2014/main" id="{31FD6E0E-5C5C-452B-B1EA-43127C8904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25866" y="533011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8" name="TextBox7" r:id="rId8" imgW="571680" imgH="518040"/>
        </mc:Choice>
        <mc:Fallback>
          <p:control name="TextBox7" r:id="rId8" imgW="571680" imgH="518040">
            <p:pic>
              <p:nvPicPr>
                <p:cNvPr id="37" name="TextBox7">
                  <a:extLst>
                    <a:ext uri="{FF2B5EF4-FFF2-40B4-BE49-F238E27FC236}">
                      <a16:creationId xmlns:a16="http://schemas.microsoft.com/office/drawing/2014/main" id="{BDA7090A-0135-4DEF-8E45-830F1D61258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33642" y="531397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9" name="TextBox8" r:id="rId9" imgW="571680" imgH="518040"/>
        </mc:Choice>
        <mc:Fallback>
          <p:control name="TextBox8" r:id="rId9" imgW="571680" imgH="518040">
            <p:pic>
              <p:nvPicPr>
                <p:cNvPr id="39" name="TextBox8">
                  <a:extLst>
                    <a:ext uri="{FF2B5EF4-FFF2-40B4-BE49-F238E27FC236}">
                      <a16:creationId xmlns:a16="http://schemas.microsoft.com/office/drawing/2014/main" id="{B1DB9CE7-7E7C-4079-8A99-DB9FCDA523D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013120" y="531397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16807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2231</TotalTime>
  <Words>336</Words>
  <Application>Microsoft Office PowerPoint</Application>
  <PresentationFormat>Widescreen</PresentationFormat>
  <Paragraphs>80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Comic Sans MS</vt:lpstr>
      <vt:lpstr>HP001 4 hàng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411</cp:revision>
  <dcterms:created xsi:type="dcterms:W3CDTF">2021-02-20T02:56:00Z</dcterms:created>
  <dcterms:modified xsi:type="dcterms:W3CDTF">2021-10-22T02:05:57Z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