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5" r:id="rId3"/>
    <p:sldId id="326" r:id="rId4"/>
    <p:sldId id="336" r:id="rId5"/>
    <p:sldId id="337" r:id="rId6"/>
    <p:sldId id="338" r:id="rId7"/>
    <p:sldId id="332" r:id="rId8"/>
    <p:sldId id="334" r:id="rId9"/>
    <p:sldId id="333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>
        <p:scale>
          <a:sx n="59" d="100"/>
          <a:sy n="59" d="100"/>
        </p:scale>
        <p:origin x="-1134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Thương ông</a:t>
            </a:r>
          </a:p>
          <a:p>
            <a:pPr algn="ctr"/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40799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945059"/>
            <a:ext cx="10612055" cy="4385389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72" y="83829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9931" y="1184497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Thư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Ūg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7" y="1986936"/>
            <a:ext cx="52024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 đau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ân, 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ǧ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wó Ǉấy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gậy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ğng, 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Nǖấc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. 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9752" y="1986936"/>
            <a:ext cx="52024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Ūg ηăn ηó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VΗİΙ εΠ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oài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ǇΪ lại gần</a:t>
            </a:r>
          </a:p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ΐĞm ηaζ ηảu: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“Ông ν΅n vai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εáu!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 nào trong bài thể hiện dáng vẻ của Việt?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6" y="2805929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 ton, âu yếm, nhanh nhảu.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70265" y="711073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421402" y="886958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 khiễng, khập khà, nhấc chân, âu yếm,...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những chữ cái đầu dòng thơ, tên riêng: Việt.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3073" y="1145143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 ông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9957" y="2532905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 đau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ân,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99465" y="2532904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Ūg ηăn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ηó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9951" y="5879877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Nǖấc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. 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0431" y="3191110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wó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Ǉấy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0428" y="3854683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0851" y="4548402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ğng,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60902" y="5209377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00038" y="5227469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“Ông 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 εáu!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3009" y="3191109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VΗİΙ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oài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32123" y="3370504"/>
            <a:ext cx="5202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ǇΪ lại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1072" y="4530400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ΐĞm ηaζ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ηảu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a hoặc 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61051" y="1774217"/>
            <a:ext cx="7862310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 đầu tiên học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tung tăng khắp nhà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 gì như quả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gà?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oai nhanh nhảu đáp là:  “O....o!”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153024" y="2061549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314699" y="4242774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429250" y="3512843"/>
            <a:ext cx="376236" cy="36383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161051" y="4260404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695575" y="3512843"/>
            <a:ext cx="5370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819" y="56373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8070" r="58885" b="18812"/>
          <a:stretch/>
        </p:blipFill>
        <p:spPr bwMode="auto">
          <a:xfrm>
            <a:off x="520563" y="2101652"/>
            <a:ext cx="2795367" cy="295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030176" y="1671597"/>
            <a:ext cx="2387098" cy="161969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44273" y="2173699"/>
            <a:ext cx="218547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 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87083" y="231197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6529745" y="1671597"/>
            <a:ext cx="2387098" cy="1619693"/>
          </a:xfrm>
          <a:prstGeom prst="rect">
            <a:avLst/>
          </a:prstGeom>
        </p:spPr>
      </p:pic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038208" y="1655555"/>
            <a:ext cx="2387098" cy="1619693"/>
          </a:xfrm>
          <a:prstGeom prst="rect">
            <a:avLst/>
          </a:prstGeom>
        </p:spPr>
      </p:pic>
      <p:pic>
        <p:nvPicPr>
          <p:cNvPr id="30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898657" y="3781088"/>
            <a:ext cx="2387098" cy="1619693"/>
          </a:xfrm>
          <a:prstGeom prst="rect">
            <a:avLst/>
          </a:prstGeom>
        </p:spPr>
      </p:pic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7424188" y="3711511"/>
            <a:ext cx="2387098" cy="1619693"/>
          </a:xfrm>
          <a:prstGeom prst="rect">
            <a:avLst/>
          </a:prstGeom>
        </p:spPr>
      </p:pic>
      <p:pic>
        <p:nvPicPr>
          <p:cNvPr id="3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763137" y="3711511"/>
            <a:ext cx="2387098" cy="16196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51010" y="4283189"/>
            <a:ext cx="16060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b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4723" y="4213612"/>
            <a:ext cx="16060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nh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13501" y="4213612"/>
            <a:ext cx="19094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át 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22197" y="2208209"/>
            <a:ext cx="1836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 r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20751" y="2215832"/>
            <a:ext cx="1836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 b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942916" y="2365183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0444899" y="2381224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209655" y="4421138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904764" y="4378879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611084" y="435263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172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 animBg="1"/>
      <p:bldP spid="27" grpId="1" animBg="1"/>
      <p:bldP spid="33" grpId="0"/>
      <p:bldP spid="34" grpId="0"/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483</Words>
  <Application>Microsoft Office PowerPoint</Application>
  <PresentationFormat>Custom</PresentationFormat>
  <Paragraphs>79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167</cp:revision>
  <dcterms:created xsi:type="dcterms:W3CDTF">2021-06-02T14:23:54Z</dcterms:created>
  <dcterms:modified xsi:type="dcterms:W3CDTF">2021-07-04T03:29:33Z</dcterms:modified>
</cp:coreProperties>
</file>