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8" r:id="rId4"/>
    <p:sldId id="280" r:id="rId5"/>
    <p:sldId id="282" r:id="rId6"/>
    <p:sldId id="263" r:id="rId7"/>
    <p:sldId id="281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5" d="100"/>
          <a:sy n="65" d="100"/>
        </p:scale>
        <p:origin x="936" y="5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7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29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4243633" y="3656969"/>
            <a:ext cx="4659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BÀ CHÁU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6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3087DBF-FC69-4454-BCF3-680DC93E74C2}"/>
              </a:ext>
            </a:extLst>
          </p:cNvPr>
          <p:cNvSpPr txBox="1"/>
          <p:nvPr/>
        </p:nvSpPr>
        <p:spPr>
          <a:xfrm>
            <a:off x="8317370" y="726963"/>
            <a:ext cx="37971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EA07D2-4F5A-4726-B032-B686A340421A}"/>
              </a:ext>
            </a:extLst>
          </p:cNvPr>
          <p:cNvGrpSpPr/>
          <p:nvPr/>
        </p:nvGrpSpPr>
        <p:grpSpPr>
          <a:xfrm>
            <a:off x="4063364" y="3584967"/>
            <a:ext cx="4072957" cy="2902085"/>
            <a:chOff x="178610" y="3543299"/>
            <a:chExt cx="4072957" cy="290208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819BB35-E83F-474D-AAB9-23FA49362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610" y="3543299"/>
              <a:ext cx="4072957" cy="2586371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8C3ECEE-77FD-4214-8E20-58333EB5832A}"/>
                </a:ext>
              </a:extLst>
            </p:cNvPr>
            <p:cNvSpPr/>
            <p:nvPr/>
          </p:nvSpPr>
          <p:spPr>
            <a:xfrm>
              <a:off x="660266" y="5765813"/>
              <a:ext cx="3139384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Vắng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EA9D29-3007-4DE1-8AFF-39681646DF4E}"/>
              </a:ext>
            </a:extLst>
          </p:cNvPr>
          <p:cNvGrpSpPr/>
          <p:nvPr/>
        </p:nvGrpSpPr>
        <p:grpSpPr>
          <a:xfrm>
            <a:off x="4244412" y="832934"/>
            <a:ext cx="4072958" cy="2752033"/>
            <a:chOff x="4281307" y="1107635"/>
            <a:chExt cx="4072958" cy="27520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D5FFDBA-1AA7-4AEC-B69E-F5013A285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1307" y="1107635"/>
              <a:ext cx="4072958" cy="2476791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0B37F86-DE64-44FB-8D7C-9BFBCE9AD0A0}"/>
                </a:ext>
              </a:extLst>
            </p:cNvPr>
            <p:cNvSpPr/>
            <p:nvPr/>
          </p:nvSpPr>
          <p:spPr>
            <a:xfrm>
              <a:off x="4626347" y="3180096"/>
              <a:ext cx="3238500" cy="679572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D8F572-B501-4D9D-A20F-FF1731B9BFE5}"/>
              </a:ext>
            </a:extLst>
          </p:cNvPr>
          <p:cNvGrpSpPr/>
          <p:nvPr/>
        </p:nvGrpSpPr>
        <p:grpSpPr>
          <a:xfrm>
            <a:off x="8136321" y="3942594"/>
            <a:ext cx="3939933" cy="2809217"/>
            <a:chOff x="4251566" y="3671697"/>
            <a:chExt cx="3939933" cy="280921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38D0E33-304B-4EE4-BEC6-610602F1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1566" y="3671697"/>
              <a:ext cx="3939933" cy="2471900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520FE05-A154-453B-BF64-2AC3E1A559A3}"/>
                </a:ext>
              </a:extLst>
            </p:cNvPr>
            <p:cNvSpPr/>
            <p:nvPr/>
          </p:nvSpPr>
          <p:spPr>
            <a:xfrm>
              <a:off x="5083018" y="5801343"/>
              <a:ext cx="2510186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thúc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6853EB-558D-4F66-B892-FB2DDA943E5D}"/>
              </a:ext>
            </a:extLst>
          </p:cNvPr>
          <p:cNvGrpSpPr/>
          <p:nvPr/>
        </p:nvGrpSpPr>
        <p:grpSpPr>
          <a:xfrm>
            <a:off x="120511" y="-19794"/>
            <a:ext cx="4072959" cy="2848109"/>
            <a:chOff x="583789" y="604550"/>
            <a:chExt cx="4072959" cy="284810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DDBEE21-FD63-4A66-9A4D-F1D1E691C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789" y="604550"/>
              <a:ext cx="4072959" cy="2586372"/>
            </a:xfrm>
            <a:prstGeom prst="rect">
              <a:avLst/>
            </a:prstGeom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787C68A-E3A0-47CF-955B-1FCD894D8E0A}"/>
                </a:ext>
              </a:extLst>
            </p:cNvPr>
            <p:cNvSpPr/>
            <p:nvPr/>
          </p:nvSpPr>
          <p:spPr>
            <a:xfrm>
              <a:off x="1214785" y="2773088"/>
              <a:ext cx="2696040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endPara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A4710568-642F-425F-8E63-851E0B4D18E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6" y="3429000"/>
            <a:ext cx="3697699" cy="243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1A94076-72EB-457D-BC92-97CB4A5BD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887" y="3507095"/>
            <a:ext cx="3228668" cy="2050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6E7975-403D-43C0-9909-E35CE1A3F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555" y="4684616"/>
            <a:ext cx="3228669" cy="2025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875C7D-5DF5-419C-A9DF-8E8BCD492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445" y="1504454"/>
            <a:ext cx="3285678" cy="20440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A5982B-06CA-4DBF-A13F-4B0AF0C53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7" y="267888"/>
            <a:ext cx="3228668" cy="2050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EBA96-7CC1-40E7-A5A4-9D81B4E387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301"/>
            <a:ext cx="2089485" cy="11862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A854900-6FC2-4B2E-896C-62B70539A1D9}"/>
              </a:ext>
            </a:extLst>
          </p:cNvPr>
          <p:cNvSpPr txBox="1"/>
          <p:nvPr/>
        </p:nvSpPr>
        <p:spPr>
          <a:xfrm>
            <a:off x="3426445" y="499790"/>
            <a:ext cx="8781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nghèo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0D09EA-78B9-4AD8-8257-EAA769F02F61}"/>
              </a:ext>
            </a:extLst>
          </p:cNvPr>
          <p:cNvSpPr txBox="1"/>
          <p:nvPr/>
        </p:nvSpPr>
        <p:spPr>
          <a:xfrm>
            <a:off x="6712123" y="2173384"/>
            <a:ext cx="5436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02CC2A-37BF-4CCB-BBE3-A80CAF988BDE}"/>
              </a:ext>
            </a:extLst>
          </p:cNvPr>
          <p:cNvSpPr txBox="1"/>
          <p:nvPr/>
        </p:nvSpPr>
        <p:spPr>
          <a:xfrm>
            <a:off x="2946400" y="5662589"/>
            <a:ext cx="5651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EAEF1-8899-4598-8F7E-022539C59B04}"/>
              </a:ext>
            </a:extLst>
          </p:cNvPr>
          <p:cNvSpPr txBox="1"/>
          <p:nvPr/>
        </p:nvSpPr>
        <p:spPr>
          <a:xfrm>
            <a:off x="757841" y="3782651"/>
            <a:ext cx="4695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7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75" y="3001312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246" y="3485970"/>
            <a:ext cx="96057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0" name="Text Box 1736">
            <a:extLst>
              <a:ext uri="{FF2B5EF4-FFF2-40B4-BE49-F238E27FC236}">
                <a16:creationId xmlns:a16="http://schemas.microsoft.com/office/drawing/2014/main" id="{32EFC0D2-1895-4188-A941-482007E30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246" y="5196554"/>
            <a:ext cx="9605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hiếu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213FFB-3BBC-4771-8468-6F69DE5A12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05" y="3573378"/>
            <a:ext cx="3618832" cy="3618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064F70-C329-4F08-88EE-14497E7604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58" y="3298503"/>
            <a:ext cx="4231231" cy="4231231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423778" y="1334807"/>
            <a:ext cx="11586411" cy="269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	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DE5B38-1D4C-4213-BE45-D4160FBD9C4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95" y="-77787"/>
            <a:ext cx="2528062" cy="26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69780" y="1500276"/>
            <a:ext cx="9637294" cy="868007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929064" y="1611115"/>
            <a:ext cx="916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1027073" y="2479122"/>
            <a:ext cx="113534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+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+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+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132.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336</Words>
  <Application>Microsoft Office PowerPoint</Application>
  <PresentationFormat>Widescreen</PresentationFormat>
  <Paragraphs>48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164</cp:revision>
  <dcterms:created xsi:type="dcterms:W3CDTF">2021-06-15T15:52:51Z</dcterms:created>
  <dcterms:modified xsi:type="dcterms:W3CDTF">2023-12-25T09:25:18Z</dcterms:modified>
</cp:coreProperties>
</file>