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4" r:id="rId7"/>
    <p:sldId id="262" r:id="rId8"/>
    <p:sldId id="267" r:id="rId9"/>
    <p:sldId id="269" r:id="rId10"/>
    <p:sldId id="270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61" d="100"/>
          <a:sy n="61" d="100"/>
        </p:scale>
        <p:origin x="7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53FCB-8F62-4072-9136-DAD8346C90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03612-F00C-4FB4-AFEB-6D052B5EF6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DC8F-9159-4350-BBB4-2BFE7ADB9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9450E-7221-4C9A-8506-A04C7E220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7B287-C064-4771-8035-9D18CBE4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4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43B4-0A74-4B3A-A7A4-430139E1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3266D-CBE0-4583-A5A3-D81690389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D260A-4342-4169-950F-59F96729F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BE648-FBCD-48AF-A32B-DFC324442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E2D5D-47AE-4C0F-A29F-C1394047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52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8444E2-B382-4B79-BF30-AC2E779FB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EAFF2D-5510-4C54-A1A8-AB94FD6B8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DFEF1-5669-47C7-837D-729E61E0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5132E6-344C-43BE-9E91-9E4423EA9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CB5-8760-49CD-A792-1092F9DBD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02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0CB0-5836-48F1-A63D-C74F8003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CCB1E-3805-4F75-B30E-CD32D592C5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831D4-9E3D-46EF-8C9D-99EADA8F3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6857-1E91-4FEF-A165-E4991A2CE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8D96D-06A5-4B41-AAB4-FE0706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75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4632D-8512-4580-A29D-59FF31A43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EF3CFA-A608-4208-9460-EC1211CCD6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7DDCB-E7DD-4322-B88E-7276776B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CC16B-8C08-49CD-8F3E-BE51795CD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FE234C-5B9A-45E6-86D5-06A04C567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75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D6BE4-3FD2-4B20-89F6-53708B7E2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E7122-B9CD-472D-86D9-AFB4B28F87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5CD482-F621-480D-96CC-08AD5DC3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1C4DD-774A-4FCA-B0A1-00869FE5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9EF80-271E-466D-8FB9-6A4252247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11E26D-AC7D-4177-B87E-141B512B7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50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AE881-C94A-4CA2-92EB-68F06A608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A251-AADF-40FD-A28D-871F8C72AA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D11D2-9EE0-43F7-9A7B-E4FF9F2CC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9C5CE1-EC92-41F1-BD92-F5DAF997D0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135D0-D49D-431D-B3B8-103AA575E2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EEBE21-83E9-4DE4-8B30-F13E0EBB9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7F9E74-60C9-4926-820B-90E320ADD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9F1C68-3229-4013-AF79-8CF4B97EA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27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F9BF6-AB67-41B6-92FF-773F25EAF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03B9C1-AD61-4B2C-A562-EB9EB4FBA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31EF4D-1A76-4D0C-B771-63E2E401C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380D0-356B-4EB5-AE96-F91306A85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1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3829F8-D257-4345-859B-AC599D6C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DF8A40-1678-4A57-A3BC-EAF617E4C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CC1E17-6285-4120-BB11-41401902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67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A6B-40FC-4F0A-91F5-FBBB897E3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19BB47-62DB-4512-AA39-3C9CFAD24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3FA225-8A24-4EF3-89DC-82C1E46FA7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E8BED3-5C4F-463B-8C4E-E2FBF4CB8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0CE380-6BF1-4222-9C3C-B85AC74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F5AED-C68E-4229-BE45-60B86D615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4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0E557-B547-4CF9-972A-E18635613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59A22B-B3F1-47C8-A69E-A7ADD99BDA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6D3C7-BF94-4BFD-836A-6D54D58B3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925012-1143-432F-B735-2C27E22A3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825848-0FBC-4238-B070-91A467491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1F956-724B-4C8A-B9BE-393865696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18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783C42-8CC2-4D9A-BD9C-862509D84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86FB6-5418-4E80-82FF-BC3E521D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244D43-12AD-4B59-839C-18295CC781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5/7/2021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9612C-A4A7-4EC2-B71A-7324E33D5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179B2-97EC-408E-994F-F07A714F07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42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png"/><Relationship Id="rId9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8B8DE2F-8645-4AC5-924A-C902F8633BBF}"/>
              </a:ext>
            </a:extLst>
          </p:cNvPr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>
              <a:extLst>
                <a:ext uri="{FF2B5EF4-FFF2-40B4-BE49-F238E27FC236}">
                  <a16:creationId xmlns:a16="http://schemas.microsoft.com/office/drawing/2014/main" id="{B526D5E0-4185-468A-9830-F65DDA144155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>
              <a:extLst>
                <a:ext uri="{FF2B5EF4-FFF2-40B4-BE49-F238E27FC236}">
                  <a16:creationId xmlns:a16="http://schemas.microsoft.com/office/drawing/2014/main" id="{BBE1E133-67CB-4DEC-AEE0-13ABDBBC47C1}"/>
                </a:ext>
              </a:extLst>
            </p:cNvPr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FB6D8D40-0191-47BC-8F91-F96E34759A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9" t="21925" b="23627"/>
          <a:stretch/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826E6F6C-CA62-4256-86B7-36D4BAE1B7A5}"/>
              </a:ext>
            </a:extLst>
          </p:cNvPr>
          <p:cNvGrpSpPr/>
          <p:nvPr/>
        </p:nvGrpSpPr>
        <p:grpSpPr>
          <a:xfrm>
            <a:off x="404014" y="588766"/>
            <a:ext cx="2236024" cy="3156219"/>
            <a:chOff x="299812" y="247841"/>
            <a:chExt cx="2236024" cy="2204862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89B99E40-B8CC-4A94-8A17-1BC72BB68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32937"/>
            <a:stretch/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5EEABE6-49E3-4293-85A0-6F5B03358B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34344"/>
            <a:stretch/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>
            <a:extLst>
              <a:ext uri="{FF2B5EF4-FFF2-40B4-BE49-F238E27FC236}">
                <a16:creationId xmlns:a16="http://schemas.microsoft.com/office/drawing/2014/main" id="{1D68A90D-FAB7-43D4-B00F-D373D716CE01}"/>
              </a:ext>
            </a:extLst>
          </p:cNvPr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>
            <a:extLst>
              <a:ext uri="{FF2B5EF4-FFF2-40B4-BE49-F238E27FC236}">
                <a16:creationId xmlns:a16="http://schemas.microsoft.com/office/drawing/2014/main" id="{51D7B24F-61DE-447B-BE63-141CB11A64C3}"/>
              </a:ext>
            </a:extLst>
          </p:cNvPr>
          <p:cNvSpPr txBox="1"/>
          <p:nvPr/>
        </p:nvSpPr>
        <p:spPr>
          <a:xfrm>
            <a:off x="2044757" y="881999"/>
            <a:ext cx="1304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31</a:t>
            </a:r>
            <a:endParaRPr lang="en-US" altLang="zh-CN" sz="4800" b="1" dirty="0">
              <a:solidFill>
                <a:schemeClr val="bg1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5536387" y="1365944"/>
            <a:ext cx="1691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VIẾT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sp>
        <p:nvSpPr>
          <p:cNvPr id="57" name="文本框 22">
            <a:extLst>
              <a:ext uri="{FF2B5EF4-FFF2-40B4-BE49-F238E27FC236}">
                <a16:creationId xmlns:a16="http://schemas.microsoft.com/office/drawing/2014/main" id="{00814D79-2C31-4FC1-87ED-2981661BE03A}"/>
              </a:ext>
            </a:extLst>
          </p:cNvPr>
          <p:cNvSpPr txBox="1"/>
          <p:nvPr/>
        </p:nvSpPr>
        <p:spPr>
          <a:xfrm>
            <a:off x="2460281" y="4307700"/>
            <a:ext cx="7628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TẬP VIẾT: CHỮ HOA P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50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9207385" y="3637638"/>
            <a:ext cx="2425815" cy="21932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9207385" y="824668"/>
            <a:ext cx="2425815" cy="2193289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pic>
        <p:nvPicPr>
          <p:cNvPr id="22" name="Picture 56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5320151" y="2295702"/>
            <a:ext cx="1956137" cy="1918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 descr="p">
            <a:extLst>
              <a:ext uri="{FF2B5EF4-FFF2-40B4-BE49-F238E27FC236}">
                <a16:creationId xmlns:a16="http://schemas.microsoft.com/office/drawing/2014/main" id="{38C93BC4-07D4-4504-9546-28269AE4A8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1810923" y="476462"/>
            <a:ext cx="2679716" cy="373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Group 150">
            <a:extLst>
              <a:ext uri="{FF2B5EF4-FFF2-40B4-BE49-F238E27FC236}">
                <a16:creationId xmlns:a16="http://schemas.microsoft.com/office/drawing/2014/main" id="{69782217-83A6-4BBE-8BF9-372762B865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6941864"/>
              </p:ext>
            </p:extLst>
          </p:nvPr>
        </p:nvGraphicFramePr>
        <p:xfrm>
          <a:off x="679962" y="4574151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5" name="Rectangle 115">
            <a:extLst>
              <a:ext uri="{FF2B5EF4-FFF2-40B4-BE49-F238E27FC236}">
                <a16:creationId xmlns:a16="http://schemas.microsoft.com/office/drawing/2014/main" id="{E7F40C0B-0967-4F7A-8326-E11F500DCD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79" y="4436954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96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2476091" y="1510216"/>
            <a:ext cx="101766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2476091" y="2866950"/>
            <a:ext cx="8815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vi-VN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ǇrƟ.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2561149" y="4801198"/>
            <a:ext cx="9528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447503" y="1934633"/>
            <a:ext cx="222547" cy="4049305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9509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47" y="2941574"/>
            <a:ext cx="114875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6897225" y="848584"/>
            <a:ext cx="4571188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6021497" y="1934633"/>
            <a:ext cx="63133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1 là nét móc ngược trái, phía trên hơi lượn đầu móc cong vào phí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trong (giống nét 1 ở chữ B).</a:t>
            </a:r>
          </a:p>
        </p:txBody>
      </p:sp>
      <p:sp>
        <p:nvSpPr>
          <p:cNvPr id="26" name="矩形 31">
            <a:extLst>
              <a:ext uri="{FF2B5EF4-FFF2-40B4-BE49-F238E27FC236}">
                <a16:creationId xmlns:a16="http://schemas.microsoft.com/office/drawing/2014/main" id="{C780A544-C9D3-4D45-9E67-00B21EA2B384}"/>
              </a:ext>
            </a:extLst>
          </p:cNvPr>
          <p:cNvSpPr/>
          <p:nvPr/>
        </p:nvSpPr>
        <p:spPr>
          <a:xfrm>
            <a:off x="6021497" y="3959285"/>
            <a:ext cx="57459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 2 là nét cong trên (2 đầu nét lượn vào trong không đều nhau)</a:t>
            </a:r>
            <a:r>
              <a:rPr lang="en-US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32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2179544" y="702856"/>
            <a:ext cx="3348732" cy="310886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0784" y="283239"/>
            <a:ext cx="1071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ô li</a:t>
            </a:r>
          </a:p>
        </p:txBody>
      </p:sp>
      <p:pic>
        <p:nvPicPr>
          <p:cNvPr id="27" name="Picture 4" descr="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" t="216" r="4112" b="3309"/>
          <a:stretch/>
        </p:blipFill>
        <p:spPr bwMode="auto">
          <a:xfrm>
            <a:off x="2031833" y="1032738"/>
            <a:ext cx="3644153" cy="5082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B232DB-9C3B-47EF-B1DB-96AE94B06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4972153" y="1580014"/>
            <a:ext cx="729008" cy="88243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DFA4A8-7E5D-44D6-B925-14E93E8C3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864874" y="2359194"/>
            <a:ext cx="729008" cy="88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-0.00024 L -0.02773 0.03402 L -0.04075 0.0581 L -0.05065 0.09328 L -0.05742 0.11736 L -0.06055 0.16273 C -0.06081 0.18912 -0.06094 0.21574 -0.06107 0.24236 C -0.06094 0.26365 -0.06081 0.28495 -0.06055 0.30625 L -0.05846 0.36921 L -0.06159 0.42754 L -0.06628 0.46458 L -0.07825 0.51365 L -0.09805 0.54513 L -0.11628 0.56828 L -0.13607 0.57847 L -0.16055 0.58125 L -0.18503 0.57106 L -0.2069 0.54143 L -0.2194 0.50439 L -0.22357 0.46551 L -0.21888 0.41736 L -0.20273 0.37939 L -0.18138 0.36273 L -0.15586 0.36273 L -0.14023 0.38032 L -0.12878 0.4118 L -0.12461 0.43588 L -0.12565 0.46643 " pathEditMode="relative" rAng="0" ptsTypes="AAAAAAAAAAAAAAAAAAAAAAAAAAAA">
                                      <p:cBhvr>
                                        <p:cTn id="3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46" y="2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3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069 L -0.00039 -0.00046 L -0.00247 0.05394 L -0.00924 0.10116 L -0.01861 0.13357 L -0.03476 0.16135 L -0.05403 0.17616 L -0.07748 0.18172 L -0.09934 0.17338 L -0.12019 0.14468 L -0.12852 0.11505 L -0.13112 0.08264 L -0.128 0.03264 L -0.11654 -0.00995 L -0.09154 -0.0581 L -0.06549 -0.0868 L -0.03841 -0.10439 L -0.00716 -0.11088 L 0.02305 -0.11273 L 0.06316 -0.10162 L 0.08399 -0.08217 L 0.10066 -0.06273 L 0.11836 -0.02384 L 0.12774 0.00486 L 0.13086 0.04931 L 0.12826 0.09561 L 0.11732 0.13542 L 0.1017 0.15486 L 0.08191 0.1632 L 0.06211 0.15023 L 0.05326 0.11505 L 0.05743 0.07246 L 0.07149 0.04931 L 0.0892 0.0382 " pathEditMode="relative" rAng="0" ptsTypes="AAAAAAAAAAAAAAAAAAAAAAAAAAAAAAAAAA">
                                      <p:cBhvr>
                                        <p:cTn id="47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6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>
            <a:extLst>
              <a:ext uri="{FF2B5EF4-FFF2-40B4-BE49-F238E27FC236}">
                <a16:creationId xmlns:a16="http://schemas.microsoft.com/office/drawing/2014/main" id="{79FCFEFF-67C3-45A4-AD69-784C06703128}"/>
              </a:ext>
            </a:extLst>
          </p:cNvPr>
          <p:cNvSpPr/>
          <p:nvPr/>
        </p:nvSpPr>
        <p:spPr>
          <a:xfrm>
            <a:off x="3580618" y="166207"/>
            <a:ext cx="56261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 </a:t>
            </a:r>
          </a:p>
        </p:txBody>
      </p:sp>
      <p:pic>
        <p:nvPicPr>
          <p:cNvPr id="4" name="chữ hoa P">
            <a:hlinkClick r:id="" action="ppaction://media"/>
            <a:extLst>
              <a:ext uri="{FF2B5EF4-FFF2-40B4-BE49-F238E27FC236}">
                <a16:creationId xmlns:a16="http://schemas.microsoft.com/office/drawing/2014/main" id="{02316525-F315-4CDF-A095-3DCACD3DA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7322" y="1133329"/>
            <a:ext cx="7295950" cy="479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5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659" y="5865959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pic>
        <p:nvPicPr>
          <p:cNvPr id="6" name="Picture 4" descr="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059" y="300931"/>
            <a:ext cx="4462329" cy="56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2" t="22523" r="10831" b="22639"/>
          <a:stretch/>
        </p:blipFill>
        <p:spPr bwMode="auto">
          <a:xfrm>
            <a:off x="7728153" y="2920181"/>
            <a:ext cx="2766913" cy="271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P">
            <a:hlinkClick r:id="" action="ppaction://media"/>
            <a:extLst>
              <a:ext uri="{FF2B5EF4-FFF2-40B4-BE49-F238E27FC236}">
                <a16:creationId xmlns:a16="http://schemas.microsoft.com/office/drawing/2014/main" id="{90DCD372-9A27-4EF5-9E35-870C0B0408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5249"/>
          <a:stretch/>
        </p:blipFill>
        <p:spPr>
          <a:xfrm>
            <a:off x="2667000" y="262758"/>
            <a:ext cx="6858000" cy="581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1323320" y="2657317"/>
            <a:ext cx="4871159" cy="944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iCiel Crocante" panose="02000000000000000000" pitchFamily="2" charset="0"/>
                <a:cs typeface="Arial" pitchFamily="34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iCiel Crocante" panose="02000000000000000000" pitchFamily="2" charset="0"/>
              <a:cs typeface="Arial" pitchFamily="34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7485508"/>
              </p:ext>
            </p:extLst>
          </p:nvPr>
        </p:nvGraphicFramePr>
        <p:xfrm>
          <a:off x="2203583" y="424289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8200" y="287092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FE30C1-413E-4E47-822E-7BEDB2899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679" y="4378884"/>
            <a:ext cx="3463208" cy="2372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EE3798-0A1A-4EE2-96D8-74100764E1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933" y="2835551"/>
            <a:ext cx="3810000" cy="3467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31F4A4-56A1-472B-A4FF-25221C58FE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79" y="2006107"/>
            <a:ext cx="3463208" cy="237277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308AF3-0C78-48F6-9A76-2EB62C89E917}"/>
              </a:ext>
            </a:extLst>
          </p:cNvPr>
          <p:cNvSpPr txBox="1"/>
          <p:nvPr/>
        </p:nvSpPr>
        <p:spPr>
          <a:xfrm>
            <a:off x="8097622" y="2644114"/>
            <a:ext cx="430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F7142C-2F9A-46A1-8A77-036D99266D81}"/>
              </a:ext>
            </a:extLst>
          </p:cNvPr>
          <p:cNvSpPr txBox="1"/>
          <p:nvPr/>
        </p:nvSpPr>
        <p:spPr>
          <a:xfrm>
            <a:off x="52922" y="5550110"/>
            <a:ext cx="43013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phượng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680003-6AB2-49AC-ADC3-3BFF1AB7A5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 flipH="1">
            <a:off x="10323368" y="424289"/>
            <a:ext cx="1485556" cy="18726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3F9E504-4B4C-464A-8097-98885D27DE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22" y="3518347"/>
            <a:ext cx="2115334" cy="210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>
            <a:extLst>
              <a:ext uri="{FF2B5EF4-FFF2-40B4-BE49-F238E27FC236}">
                <a16:creationId xmlns:a16="http://schemas.microsoft.com/office/drawing/2014/main" id="{7916D788-9A9D-4FA9-9A5A-4F301A86F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994" y="2812767"/>
            <a:ext cx="107181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 Box 1727">
            <a:extLst>
              <a:ext uri="{FF2B5EF4-FFF2-40B4-BE49-F238E27FC236}">
                <a16:creationId xmlns:a16="http://schemas.microsoft.com/office/drawing/2014/main" id="{5E4BB5D2-DECC-4431-AE68-55BE6AF62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8099" y="5814604"/>
            <a:ext cx="43721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li.</a:t>
            </a: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299E4732-5D26-4E31-8196-9FE249C9D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7" y="2780205"/>
            <a:ext cx="75916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0A407149-A354-4EFC-919A-A81DFEA80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42" y="3364980"/>
            <a:ext cx="11802285" cy="32124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gŉ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Ɵ),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(PhưŖg)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ǟực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),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o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3532" y="3460982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P, h, g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14920965-6F24-4B32-9D52-F204732E09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ext Box 1737">
            <a:extLst>
              <a:ext uri="{FF2B5EF4-FFF2-40B4-BE49-F238E27FC236}">
                <a16:creationId xmlns:a16="http://schemas.microsoft.com/office/drawing/2014/main" id="{2A2F1B57-45A9-4604-8E94-2F69B6F0B7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556" y="3344469"/>
            <a:ext cx="10022597" cy="14688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>
            <a:extLst>
              <a:ext uri="{FF2B5EF4-FFF2-40B4-BE49-F238E27FC236}">
                <a16:creationId xmlns:a16="http://schemas.microsoft.com/office/drawing/2014/main" id="{CD0E33B6-5599-4CA7-8938-30A6CC0D60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8367" y="3512601"/>
            <a:ext cx="7677150" cy="132343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 Box 1727">
            <a:extLst>
              <a:ext uri="{FF2B5EF4-FFF2-40B4-BE49-F238E27FC236}">
                <a16:creationId xmlns:a16="http://schemas.microsoft.com/office/drawing/2014/main" id="{FAAD9A04-D9AF-4C1F-909C-A3DC6136A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478" y="5010716"/>
            <a:ext cx="69811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 </a:t>
            </a:r>
            <a:r>
              <a:rPr lang="en-US" altLang="en-US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li.</a:t>
            </a:r>
          </a:p>
        </p:txBody>
      </p:sp>
      <p:graphicFrame>
        <p:nvGraphicFramePr>
          <p:cNvPr id="13" name="Group 150">
            <a:extLst>
              <a:ext uri="{FF2B5EF4-FFF2-40B4-BE49-F238E27FC236}">
                <a16:creationId xmlns:a16="http://schemas.microsoft.com/office/drawing/2014/main" id="{B722256C-7859-452B-97A4-C90BD6E822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2731081"/>
              </p:ext>
            </p:extLst>
          </p:nvPr>
        </p:nvGraphicFramePr>
        <p:xfrm>
          <a:off x="2466663" y="952973"/>
          <a:ext cx="7621353" cy="1315116"/>
        </p:xfrm>
        <a:graphic>
          <a:graphicData uri="http://schemas.openxmlformats.org/drawingml/2006/table">
            <a:tbl>
              <a:tblPr/>
              <a:tblGrid>
                <a:gridCol w="846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846817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4" name="Rectangle 115">
            <a:extLst>
              <a:ext uri="{FF2B5EF4-FFF2-40B4-BE49-F238E27FC236}">
                <a16:creationId xmlns:a16="http://schemas.microsoft.com/office/drawing/2014/main" id="{AF28A2A9-EEDC-462E-8989-DBC29370EE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280" y="815776"/>
            <a:ext cx="7473634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PhưŖg wở đỏ ǟực jŎ gŉ ǇrƟ</a:t>
            </a:r>
            <a:r>
              <a:rPr lang="en-US" altLang="en-US" sz="44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4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79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8" grpId="0"/>
      <p:bldP spid="12" grpId="0"/>
      <p:bldP spid="1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</TotalTime>
  <Words>350</Words>
  <Application>Microsoft Office PowerPoint</Application>
  <PresentationFormat>Widescreen</PresentationFormat>
  <Paragraphs>37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Calibri Light</vt:lpstr>
      <vt:lpstr>HP001 5 hàng</vt:lpstr>
      <vt:lpstr>iCiel Cadena</vt:lpstr>
      <vt:lpstr>iCiel Crocante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181</cp:revision>
  <dcterms:created xsi:type="dcterms:W3CDTF">2021-05-29T04:52:35Z</dcterms:created>
  <dcterms:modified xsi:type="dcterms:W3CDTF">2021-07-04T17:45:30Z</dcterms:modified>
</cp:coreProperties>
</file>