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8" r:id="rId2"/>
    <p:sldId id="283" r:id="rId3"/>
    <p:sldId id="285" r:id="rId4"/>
    <p:sldId id="269" r:id="rId5"/>
    <p:sldId id="266" r:id="rId6"/>
    <p:sldId id="28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81DD-F794-400E-832B-D02274E302D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9DBF-9F05-482D-BD23-66AB731D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6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5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0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.xml"/><Relationship Id="rId7" Type="http://schemas.openxmlformats.org/officeDocument/2006/relationships/image" Target="../media/image5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tags" Target="../tags/tag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en.wikipedia.org/wiki/File:Speech_bubble.svg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hyperlink" Target="https://commons.wikimedia.org/wiki/File:Tile_Hill_train_727.jpg" TargetMode="Externa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publicdomainpictures.net/en/view-image.php?image=302492&amp;picture=airplane-flying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hyperlink" Target="https://en.wikipedia.org/wiki/File:Speech_bubble.svg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hyperlink" Target="http://www.schcounselor.com/2010_02_01_archiv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0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tags" Target="../tags/tag10.xml"/><Relationship Id="rId11" Type="http://schemas.openxmlformats.org/officeDocument/2006/relationships/image" Target="../media/image19.png"/><Relationship Id="rId5" Type="http://schemas.openxmlformats.org/officeDocument/2006/relationships/tags" Target="../tags/tag9.xml"/><Relationship Id="rId10" Type="http://schemas.openxmlformats.org/officeDocument/2006/relationships/image" Target="../media/image7.png"/><Relationship Id="rId4" Type="http://schemas.openxmlformats.org/officeDocument/2006/relationships/tags" Target="../tags/tag8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A_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49135" y="2625802"/>
            <a:ext cx="5002213" cy="1549970"/>
          </a:xfrm>
          <a:prstGeom prst="rect">
            <a:avLst/>
          </a:prstGeom>
        </p:spPr>
      </p:pic>
      <p:sp>
        <p:nvSpPr>
          <p:cNvPr id="19" name="PA_文本框 2"/>
          <p:cNvSpPr txBox="1"/>
          <p:nvPr>
            <p:custDataLst>
              <p:tags r:id="rId4"/>
            </p:custDataLst>
          </p:nvPr>
        </p:nvSpPr>
        <p:spPr>
          <a:xfrm>
            <a:off x="2591118" y="1729740"/>
            <a:ext cx="756560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Ôn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tập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va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đánh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́ chủ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cộng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đồng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địa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phương</a:t>
            </a:r>
            <a:endParaRPr lang="en-US" altLang="zh-CN" sz="2800" b="1" dirty="0">
              <a:solidFill>
                <a:srgbClr val="F5505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(Tiết1)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5505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7" y="3739054"/>
            <a:ext cx="3258213" cy="3258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961">
            <a:extLst>
              <a:ext uri="{FF2B5EF4-FFF2-40B4-BE49-F238E27FC236}">
                <a16:creationId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F2CFE-1E07-42A0-8A73-068BC8D59507}"/>
              </a:ext>
            </a:extLst>
          </p:cNvPr>
          <p:cNvSpPr txBox="1"/>
          <p:nvPr/>
        </p:nvSpPr>
        <p:spPr>
          <a:xfrm>
            <a:off x="3831634" y="1325289"/>
            <a:ext cx="7090238" cy="12228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 gì mà có đường ray</a:t>
            </a:r>
            <a:endParaRPr lang="en-US" sz="2400" b="1" dirty="0">
              <a:solidFill>
                <a:srgbClr val="FB7B7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Xình xịch tàu chạy đêm ngày bạn ơi?</a:t>
            </a:r>
            <a:endParaRPr lang="en-US" sz="2400" b="1" dirty="0">
              <a:solidFill>
                <a:srgbClr val="FB7B7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D9770-EAD3-48E2-87EE-588403B2A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98698" y="2990699"/>
            <a:ext cx="3976987" cy="2735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EB3DB5-C4BA-4326-A934-0E61681AC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75685" y="2879837"/>
            <a:ext cx="3064260" cy="2307771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ABBC940B-C7E2-44F6-AE95-C76202FF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09" y="3142733"/>
            <a:ext cx="27366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Đường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sắt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3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961">
            <a:extLst>
              <a:ext uri="{FF2B5EF4-FFF2-40B4-BE49-F238E27FC236}">
                <a16:creationId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F2CFE-1E07-42A0-8A73-068BC8D59507}"/>
              </a:ext>
            </a:extLst>
          </p:cNvPr>
          <p:cNvSpPr txBox="1"/>
          <p:nvPr/>
        </p:nvSpPr>
        <p:spPr>
          <a:xfrm>
            <a:off x="3831634" y="1325289"/>
            <a:ext cx="709023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B7B7B"/>
                </a:solidFill>
                <a:latin typeface="+mj-lt"/>
              </a:rPr>
              <a:t>Đường gì ở tít trên cao, </a:t>
            </a:r>
            <a:endParaRPr lang="en-US" sz="3600" dirty="0">
              <a:solidFill>
                <a:srgbClr val="FB7B7B"/>
              </a:solidFill>
              <a:latin typeface="+mj-lt"/>
            </a:endParaRPr>
          </a:p>
          <a:p>
            <a:r>
              <a:rPr lang="vi-VN" sz="3600" dirty="0">
                <a:solidFill>
                  <a:srgbClr val="FB7B7B"/>
                </a:solidFill>
                <a:latin typeface="+mj-lt"/>
              </a:rPr>
              <a:t>Máy bay lên tận “vì sao” đường gì?</a:t>
            </a:r>
            <a:endParaRPr lang="en-US" sz="3600" dirty="0">
              <a:solidFill>
                <a:srgbClr val="FB7B7B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B3DB5-C4BA-4326-A934-0E61681AC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01413" y="2560522"/>
            <a:ext cx="3946475" cy="2972189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ABBC940B-C7E2-44F6-AE95-C76202FF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09" y="3142733"/>
            <a:ext cx="2900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Đường</a:t>
            </a:r>
            <a:r>
              <a:rPr lang="en-US" altLang="zh-CN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hàng</a:t>
            </a:r>
            <a:r>
              <a:rPr lang="en-US" altLang="zh-CN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không</a:t>
            </a:r>
            <a:endParaRPr lang="zh-CN" altLang="en-US" sz="40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29A3D-C866-4388-BB19-95B9E9308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27302" y="2979813"/>
            <a:ext cx="4326572" cy="28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9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1: </a:t>
            </a:r>
            <a:r>
              <a:rPr lang="vi-VN" b="1" dirty="0">
                <a:latin typeface="+mj-lt"/>
              </a:rPr>
              <a:t>Giới thiệu về hoạt động giao thông và hoạt động mua, bán hàng hóa ở địa phương em. 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3EEBB-F118-46C5-8F0D-A197844634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12870" y="2238726"/>
            <a:ext cx="4687285" cy="311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67" y="1346058"/>
            <a:ext cx="5628290" cy="4804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2470123" y="4411714"/>
            <a:ext cx="4447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Các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nhóm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trình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bày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9E9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28">
            <a:extLst>
              <a:ext uri="{FF2B5EF4-FFF2-40B4-BE49-F238E27FC236}">
                <a16:creationId xmlns:a16="http://schemas.microsoft.com/office/drawing/2014/main" id="{CE0EC21C-A101-4054-B00C-CAB2E769C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57" y="3129956"/>
            <a:ext cx="3279419" cy="3020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11683" y="3239622"/>
            <a:ext cx="5002213" cy="1549970"/>
          </a:xfrm>
          <a:prstGeom prst="rect">
            <a:avLst/>
          </a:prstGeom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3963" y="2641600"/>
            <a:ext cx="4139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con!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13370" y="955675"/>
            <a:ext cx="4785995" cy="67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93</Words>
  <Application>Microsoft Office PowerPoint</Application>
  <PresentationFormat>Widescreen</PresentationFormat>
  <Paragraphs>17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等线</vt:lpstr>
      <vt:lpstr>Arial</vt:lpstr>
      <vt:lpstr>Calibri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2021-07-29T14:23:48Z</dcterms:created>
  <dcterms:modified xsi:type="dcterms:W3CDTF">2021-07-29T14:45:59Z</dcterms:modified>
</cp:coreProperties>
</file>