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8"/>
  </p:notesMasterIdLst>
  <p:sldIdLst>
    <p:sldId id="466" r:id="rId2"/>
    <p:sldId id="257" r:id="rId3"/>
    <p:sldId id="396" r:id="rId4"/>
    <p:sldId id="258" r:id="rId5"/>
    <p:sldId id="263" r:id="rId6"/>
    <p:sldId id="264" r:id="rId7"/>
    <p:sldId id="265" r:id="rId8"/>
    <p:sldId id="262" r:id="rId9"/>
    <p:sldId id="395" r:id="rId10"/>
    <p:sldId id="371" r:id="rId11"/>
    <p:sldId id="397" r:id="rId12"/>
    <p:sldId id="398" r:id="rId13"/>
    <p:sldId id="399" r:id="rId14"/>
    <p:sldId id="374" r:id="rId15"/>
    <p:sldId id="281" r:id="rId16"/>
    <p:sldId id="37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CC"/>
    <a:srgbClr val="FFFF99"/>
    <a:srgbClr val="0000FF"/>
    <a:srgbClr val="00CC00"/>
    <a:srgbClr val="00FF00"/>
    <a:srgbClr val="51B416"/>
    <a:srgbClr val="F8CBAD"/>
    <a:srgbClr val="C1F48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9" autoAdjust="0"/>
    <p:restoredTop sz="92398" autoAdjust="0"/>
  </p:normalViewPr>
  <p:slideViewPr>
    <p:cSldViewPr snapToGrid="0">
      <p:cViewPr varScale="1">
        <p:scale>
          <a:sx n="73" d="100"/>
          <a:sy n="73" d="100"/>
        </p:scale>
        <p:origin x="9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sang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kia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509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sang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kia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121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sang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kia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44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sang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kia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63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02A76850-1A85-4DA7-A397-2B01191F5D19}"/>
              </a:ext>
            </a:extLst>
          </p:cNvPr>
          <p:cNvSpPr/>
          <p:nvPr userDrawn="1"/>
        </p:nvSpPr>
        <p:spPr>
          <a:xfrm>
            <a:off x="11210926" y="114300"/>
            <a:ext cx="1082524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20100B9C-DBC2-4728-A671-1A272A256104}"/>
              </a:ext>
            </a:extLst>
          </p:cNvPr>
          <p:cNvSpPr/>
          <p:nvPr userDrawn="1"/>
        </p:nvSpPr>
        <p:spPr>
          <a:xfrm>
            <a:off x="11210926" y="114300"/>
            <a:ext cx="1082524" cy="136430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0437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4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4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94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9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29CCA253-23D1-4B5A-8CFA-582CBA5719D2}"/>
              </a:ext>
            </a:extLst>
          </p:cNvPr>
          <p:cNvSpPr/>
          <p:nvPr userDrawn="1"/>
        </p:nvSpPr>
        <p:spPr>
          <a:xfrm>
            <a:off x="10986520" y="247649"/>
            <a:ext cx="1082524" cy="12668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1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440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665" r:id="rId7"/>
    <p:sldLayoutId id="2147483715" r:id="rId8"/>
    <p:sldLayoutId id="2147483709" r:id="rId9"/>
    <p:sldLayoutId id="214748372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0" Type="http://schemas.openxmlformats.org/officeDocument/2006/relationships/image" Target="../media/image11.png"/><Relationship Id="rId4" Type="http://schemas.openxmlformats.org/officeDocument/2006/relationships/audio" Target="../media/media2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media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audio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21.wmf"/><Relationship Id="rId2" Type="http://schemas.openxmlformats.org/officeDocument/2006/relationships/control" Target="../activeX/activeX1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9.gif"/><Relationship Id="rId5" Type="http://schemas.openxmlformats.org/officeDocument/2006/relationships/control" Target="../activeX/activeX4.xml"/><Relationship Id="rId15" Type="http://schemas.openxmlformats.org/officeDocument/2006/relationships/image" Target="../media/image24.wmf"/><Relationship Id="rId10" Type="http://schemas.openxmlformats.org/officeDocument/2006/relationships/image" Target="../media/image28.png"/><Relationship Id="rId4" Type="http://schemas.openxmlformats.org/officeDocument/2006/relationships/control" Target="../activeX/activeX3.xml"/><Relationship Id="rId9" Type="http://schemas.openxmlformats.org/officeDocument/2006/relationships/image" Target="../media/image27.png"/><Relationship Id="rId1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01244" y="1658131"/>
            <a:ext cx="11819262" cy="354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20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10292188" y="213465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967052" y="85979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E6A46A-15CB-4DE3-89FA-ADD78F8DC4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7" b="55459" l="75554" r="97284">
                        <a14:foregroundMark x1="86705" y1="51528" x2="86705" y2="51528"/>
                        <a14:foregroundMark x1="85061" y1="53130" x2="88778" y2="53275"/>
                        <a14:foregroundMark x1="87920" y1="55459" x2="87920" y2="55459"/>
                        <a14:foregroundMark x1="93138" y1="38428" x2="93138" y2="38428"/>
                      </a14:backgroundRemoval>
                    </a14:imgEffect>
                  </a14:imgLayer>
                </a14:imgProps>
              </a:ext>
            </a:extLst>
          </a:blip>
          <a:srcRect l="72871" t="8177" b="41222"/>
          <a:stretch/>
        </p:blipFill>
        <p:spPr>
          <a:xfrm>
            <a:off x="4193308" y="0"/>
            <a:ext cx="4285674" cy="3925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47AA12-2689-4A56-907A-25D992A33D5A}"/>
              </a:ext>
            </a:extLst>
          </p:cNvPr>
          <p:cNvSpPr txBox="1"/>
          <p:nvPr/>
        </p:nvSpPr>
        <p:spPr>
          <a:xfrm>
            <a:off x="914400" y="3925455"/>
            <a:ext cx="10363200" cy="2335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 dirty="0">
                <a:solidFill>
                  <a:srgbClr val="0000CC"/>
                </a:solidFill>
                <a:effectLst/>
                <a:latin typeface="UTM Avo" panose="02040603050506020204" pitchFamily="18" charset="0"/>
              </a:rPr>
              <a:t>Sao la </a:t>
            </a:r>
            <a:r>
              <a:rPr lang="en-US" sz="2000" b="0" i="0" dirty="0" err="1">
                <a:solidFill>
                  <a:srgbClr val="0000CC"/>
                </a:solidFill>
                <a:effectLst/>
                <a:latin typeface="UTM Avo" panose="02040603050506020204" pitchFamily="18" charset="0"/>
              </a:rPr>
              <a:t>còn</a:t>
            </a:r>
            <a:r>
              <a:rPr lang="en-US" sz="2000" b="0" i="0" dirty="0">
                <a:solidFill>
                  <a:srgbClr val="0000CC"/>
                </a:solidFill>
                <a:effectLst/>
                <a:latin typeface="UTM Avo" panose="02040603050506020204" pitchFamily="18" charset="0"/>
              </a:rPr>
              <a:t> đ</a:t>
            </a:r>
            <a:r>
              <a:rPr lang="vi-VN" sz="2000" b="0" i="0" dirty="0">
                <a:solidFill>
                  <a:srgbClr val="0000CC"/>
                </a:solidFill>
                <a:effectLst/>
                <a:latin typeface="UTM Avo" panose="02040603050506020204" pitchFamily="18" charset="0"/>
              </a:rPr>
              <a:t>ư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ợc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gọi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là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“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Kỳ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lân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Châu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Á”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là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một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những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loài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thú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hiếm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nhất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thế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giới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sinh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sống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vùng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núi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rừng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Tr</a:t>
            </a:r>
            <a:r>
              <a:rPr lang="vi-VN" sz="2000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ờng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Sơn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tại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Việt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Nam đ</a:t>
            </a:r>
            <a:r>
              <a:rPr lang="vi-VN" sz="2000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ợc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nhà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khoa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học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phát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hiện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vào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năm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1992. Sao la đ</a:t>
            </a:r>
            <a:r>
              <a:rPr lang="vi-VN" sz="2000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ợc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xếp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hạng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mức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Nguy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cấp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(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nguy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c</a:t>
            </a:r>
            <a:r>
              <a:rPr lang="vi-VN" sz="2000" dirty="0">
                <a:solidFill>
                  <a:srgbClr val="0000CC"/>
                </a:solidFill>
                <a:latin typeface="UTM Avo" panose="02040603050506020204" pitchFamily="18" charset="0"/>
              </a:rPr>
              <a:t>ơ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tuyệt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chủng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tự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nhiên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rất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cao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)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Sách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đỏ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Liên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minh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Bảo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tồn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Thế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giới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và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Sách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đỏ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UTM Avo" panose="02040603050506020204" pitchFamily="18" charset="0"/>
              </a:rPr>
              <a:t>Việt</a:t>
            </a:r>
            <a:r>
              <a:rPr lang="en-US" sz="2000" dirty="0">
                <a:solidFill>
                  <a:srgbClr val="0000CC"/>
                </a:solidFill>
                <a:latin typeface="UTM Avo" panose="020406030505060202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A295CE-A329-4F62-85CE-2208E5476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31280"/>
          </a:xfrm>
          <a:prstGeom prst="rect">
            <a:avLst/>
          </a:prstGeom>
        </p:spPr>
      </p:pic>
      <p:pic>
        <p:nvPicPr>
          <p:cNvPr id="3" name="Sao La - Động vật quý hiếm bậc nhất thế giới tại Việt Nam.">
            <a:hlinkClick r:id="" action="ppaction://media"/>
            <a:extLst>
              <a:ext uri="{FF2B5EF4-FFF2-40B4-BE49-F238E27FC236}">
                <a16:creationId xmlns:a16="http://schemas.microsoft.com/office/drawing/2014/main" id="{94F9DF5D-5C05-45E9-BD6A-C7ABF1B8F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4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C39042-3F6A-48B5-8398-889DEE83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63983" y="1610140"/>
            <a:ext cx="7432245" cy="4048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54DE5-2C6A-47C4-A2D9-B9E9D5229603}"/>
              </a:ext>
            </a:extLst>
          </p:cNvPr>
          <p:cNvSpPr txBox="1"/>
          <p:nvPr/>
        </p:nvSpPr>
        <p:spPr>
          <a:xfrm>
            <a:off x="4271017" y="3890296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9AC35-B084-46DC-9D2C-497C8CE26D7D}"/>
              </a:ext>
            </a:extLst>
          </p:cNvPr>
          <p:cNvSpPr txBox="1"/>
          <p:nvPr/>
        </p:nvSpPr>
        <p:spPr>
          <a:xfrm>
            <a:off x="4760101" y="4920163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– 7 = 9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2497DC-4D9E-4B95-AED6-8E227C75CEC2}"/>
              </a:ext>
            </a:extLst>
          </p:cNvPr>
          <p:cNvSpPr txBox="1"/>
          <p:nvPr/>
        </p:nvSpPr>
        <p:spPr>
          <a:xfrm>
            <a:off x="5387009" y="5399641"/>
            <a:ext cx="28668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9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CD0C05-2582-4F6F-913C-010045B3BB6F}"/>
              </a:ext>
            </a:extLst>
          </p:cNvPr>
          <p:cNvGrpSpPr/>
          <p:nvPr/>
        </p:nvGrpSpPr>
        <p:grpSpPr>
          <a:xfrm>
            <a:off x="197392" y="197753"/>
            <a:ext cx="11519873" cy="1062517"/>
            <a:chOff x="-603438" y="290771"/>
            <a:chExt cx="10325446" cy="10625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FD0724E-2AE3-428E-A747-D1C6D4250D3B}"/>
                </a:ext>
              </a:extLst>
            </p:cNvPr>
            <p:cNvGrpSpPr/>
            <p:nvPr/>
          </p:nvGrpSpPr>
          <p:grpSpPr>
            <a:xfrm>
              <a:off x="-603438" y="290771"/>
              <a:ext cx="10310638" cy="1062517"/>
              <a:chOff x="-4022398" y="-19190"/>
              <a:chExt cx="10249839" cy="1296061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F43150F-3768-4610-92E8-FCF68EB7986A}"/>
                  </a:ext>
                </a:extLst>
              </p:cNvPr>
              <p:cNvSpPr/>
              <p:nvPr/>
            </p:nvSpPr>
            <p:spPr>
              <a:xfrm>
                <a:off x="-3775278" y="125793"/>
                <a:ext cx="10002719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5A883F8-E19B-4CE8-B572-3DF6FD37CED3}"/>
                  </a:ext>
                </a:extLst>
              </p:cNvPr>
              <p:cNvSpPr/>
              <p:nvPr/>
            </p:nvSpPr>
            <p:spPr>
              <a:xfrm>
                <a:off x="-4022398" y="-19190"/>
                <a:ext cx="638317" cy="73253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442DFB-FE92-423C-A6D4-598CD9096524}"/>
                </a:ext>
              </a:extLst>
            </p:cNvPr>
            <p:cNvSpPr txBox="1"/>
            <p:nvPr/>
          </p:nvSpPr>
          <p:spPr>
            <a:xfrm>
              <a:off x="53473" y="459543"/>
              <a:ext cx="966853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Dũng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nhặt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16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nhặt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Dũng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nhặt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99607A-7E42-4AC2-82AC-FAED9F44C94F}"/>
              </a:ext>
            </a:extLst>
          </p:cNvPr>
          <p:cNvSpPr txBox="1"/>
          <p:nvPr/>
        </p:nvSpPr>
        <p:spPr>
          <a:xfrm>
            <a:off x="3452727" y="4427720"/>
            <a:ext cx="54539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nhặt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29E46-681A-4263-B6E5-DC218DB10910}"/>
              </a:ext>
            </a:extLst>
          </p:cNvPr>
          <p:cNvSpPr/>
          <p:nvPr/>
        </p:nvSpPr>
        <p:spPr>
          <a:xfrm>
            <a:off x="630155" y="1586903"/>
            <a:ext cx="4715870" cy="1520602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16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7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7FB5827-B906-4DAB-8164-A511F1B78468}"/>
              </a:ext>
            </a:extLst>
          </p:cNvPr>
          <p:cNvSpPr/>
          <p:nvPr/>
        </p:nvSpPr>
        <p:spPr>
          <a:xfrm>
            <a:off x="3751269" y="2568272"/>
            <a:ext cx="381374" cy="41359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99910-81ED-4101-9707-BC146D8B8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34" y="4898537"/>
            <a:ext cx="1293354" cy="152060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DEE2313-7D05-4ACE-A21C-FB321826B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69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1599 -0.1641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C39042-3F6A-48B5-8398-889DEE83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41516" y="2266584"/>
            <a:ext cx="5884576" cy="36926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54DE5-2C6A-47C4-A2D9-B9E9D5229603}"/>
              </a:ext>
            </a:extLst>
          </p:cNvPr>
          <p:cNvSpPr txBox="1"/>
          <p:nvPr/>
        </p:nvSpPr>
        <p:spPr>
          <a:xfrm>
            <a:off x="4271017" y="3890296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9AC35-B084-46DC-9D2C-497C8CE26D7D}"/>
              </a:ext>
            </a:extLst>
          </p:cNvPr>
          <p:cNvSpPr txBox="1"/>
          <p:nvPr/>
        </p:nvSpPr>
        <p:spPr>
          <a:xfrm>
            <a:off x="4760101" y="4920163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+ 9 = 17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2497DC-4D9E-4B95-AED6-8E227C75CEC2}"/>
              </a:ext>
            </a:extLst>
          </p:cNvPr>
          <p:cNvSpPr txBox="1"/>
          <p:nvPr/>
        </p:nvSpPr>
        <p:spPr>
          <a:xfrm>
            <a:off x="5387009" y="5399641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17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CD0C05-2582-4F6F-913C-010045B3BB6F}"/>
              </a:ext>
            </a:extLst>
          </p:cNvPr>
          <p:cNvGrpSpPr/>
          <p:nvPr/>
        </p:nvGrpSpPr>
        <p:grpSpPr>
          <a:xfrm>
            <a:off x="82187" y="135195"/>
            <a:ext cx="12027896" cy="1520602"/>
            <a:chOff x="-1082058" y="201803"/>
            <a:chExt cx="11226263" cy="13648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FD0724E-2AE3-428E-A747-D1C6D4250D3B}"/>
                </a:ext>
              </a:extLst>
            </p:cNvPr>
            <p:cNvGrpSpPr/>
            <p:nvPr/>
          </p:nvGrpSpPr>
          <p:grpSpPr>
            <a:xfrm>
              <a:off x="-1082058" y="201803"/>
              <a:ext cx="11226263" cy="1364899"/>
              <a:chOff x="-4498196" y="-127714"/>
              <a:chExt cx="11160065" cy="166490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F43150F-3768-4610-92E8-FCF68EB7986A}"/>
                  </a:ext>
                </a:extLst>
              </p:cNvPr>
              <p:cNvSpPr/>
              <p:nvPr/>
            </p:nvSpPr>
            <p:spPr>
              <a:xfrm>
                <a:off x="-4236354" y="3586"/>
                <a:ext cx="10898223" cy="153360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5A883F8-E19B-4CE8-B572-3DF6FD37CED3}"/>
                  </a:ext>
                </a:extLst>
              </p:cNvPr>
              <p:cNvSpPr/>
              <p:nvPr/>
            </p:nvSpPr>
            <p:spPr>
              <a:xfrm>
                <a:off x="-4498196" y="-127714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442DFB-FE92-423C-A6D4-598CD9096524}"/>
                </a:ext>
              </a:extLst>
            </p:cNvPr>
            <p:cNvSpPr txBox="1"/>
            <p:nvPr/>
          </p:nvSpPr>
          <p:spPr>
            <a:xfrm>
              <a:off x="-526070" y="359357"/>
              <a:ext cx="106702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Dũng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99607A-7E42-4AC2-82AC-FAED9F44C94F}"/>
              </a:ext>
            </a:extLst>
          </p:cNvPr>
          <p:cNvSpPr txBox="1"/>
          <p:nvPr/>
        </p:nvSpPr>
        <p:spPr>
          <a:xfrm>
            <a:off x="2822712" y="4427720"/>
            <a:ext cx="785980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29E46-681A-4263-B6E5-DC218DB10910}"/>
              </a:ext>
            </a:extLst>
          </p:cNvPr>
          <p:cNvSpPr/>
          <p:nvPr/>
        </p:nvSpPr>
        <p:spPr>
          <a:xfrm>
            <a:off x="474529" y="2039469"/>
            <a:ext cx="7514046" cy="1394664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8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9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vỏ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sò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7FB5827-B906-4DAB-8164-A511F1B78468}"/>
              </a:ext>
            </a:extLst>
          </p:cNvPr>
          <p:cNvSpPr/>
          <p:nvPr/>
        </p:nvSpPr>
        <p:spPr>
          <a:xfrm>
            <a:off x="3041427" y="2933558"/>
            <a:ext cx="381374" cy="41359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99910-81ED-4101-9707-BC146D8B8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54" y="4791647"/>
            <a:ext cx="1293354" cy="152060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FB9EA74-462D-489B-8DD7-A30544D60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8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26459 -0.1638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1889736" y="3428999"/>
            <a:ext cx="84125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A16EC7C-6DB4-42A2-9A62-C18F1D745820}"/>
              </a:ext>
            </a:extLst>
          </p:cNvPr>
          <p:cNvSpPr txBox="1"/>
          <p:nvPr/>
        </p:nvSpPr>
        <p:spPr>
          <a:xfrm>
            <a:off x="3549849" y="2630552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2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4" y="1822580"/>
            <a:ext cx="4249241" cy="4653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62"/>
            <a:ext cx="12192000" cy="64494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437745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437745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437745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437745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0CC80CF-8418-400E-B29E-28A93A102EDC}"/>
              </a:ext>
            </a:extLst>
          </p:cNvPr>
          <p:cNvSpPr/>
          <p:nvPr/>
        </p:nvSpPr>
        <p:spPr>
          <a:xfrm>
            <a:off x="1737118" y="1784727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12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149600" y="2899293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4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112209" y="2893093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149600" y="3590176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112209" y="3591416"/>
            <a:ext cx="1728306" cy="528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394352" y="57914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7"/>
                <a:ext cx="1869495" cy="746879"/>
                <a:chOff x="9485951" y="178467"/>
                <a:chExt cx="1869495" cy="746879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7"/>
                  <a:ext cx="1197466" cy="746879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92493" y="390103"/>
                  <a:ext cx="1762953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13 – 8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" y="471116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36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16444" y="3028071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9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3656333" y="3828352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217063" y="3010400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7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69238" y="3838320"/>
            <a:ext cx="1598659" cy="62792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576950" y="61319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57531" cy="746877"/>
                <a:chOff x="9485951" y="178468"/>
                <a:chExt cx="1257531" cy="7468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746877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46016" y="390102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15 - … = 8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0" y="513831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2" y="505166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36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93226" y="3914493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5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5938208" y="3143300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3226" y="3163901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5957713" y="3880122"/>
            <a:ext cx="1647799" cy="530198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576950" y="67869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… + 9 = 16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3" y="563106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75" y="554441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8" y="554441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36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89936" y="2924080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8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071251" y="2924080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19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096000" y="3807937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9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889935" y="3867675"/>
            <a:ext cx="1599797" cy="57664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6010" y="548729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7"/>
                <a:ext cx="1241150" cy="746878"/>
                <a:chOff x="9485951" y="178467"/>
                <a:chExt cx="1241150" cy="74687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7"/>
                  <a:ext cx="1197466" cy="74687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9635" y="337952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318895" y="1140210"/>
              <a:ext cx="2993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6 + 8 – 5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474230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3" y="5597915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83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45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8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578987" y="1111674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36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FA7AC-9CDD-4E2F-BF76-11D9992FB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78"/>
          <a:stretch/>
        </p:blipFill>
        <p:spPr>
          <a:xfrm>
            <a:off x="3175" y="-1"/>
            <a:ext cx="12185650" cy="645885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AAAF6E6-102C-4CF9-8F24-67DF53C8F402}"/>
              </a:ext>
            </a:extLst>
          </p:cNvPr>
          <p:cNvGrpSpPr/>
          <p:nvPr/>
        </p:nvGrpSpPr>
        <p:grpSpPr>
          <a:xfrm>
            <a:off x="1523014" y="897686"/>
            <a:ext cx="8942088" cy="2821839"/>
            <a:chOff x="103586" y="2956552"/>
            <a:chExt cx="8942104" cy="282184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EDBAF19-C3F7-4271-A88E-31BC71BFD9F9}"/>
                </a:ext>
              </a:extLst>
            </p:cNvPr>
            <p:cNvGrpSpPr/>
            <p:nvPr/>
          </p:nvGrpSpPr>
          <p:grpSpPr>
            <a:xfrm>
              <a:off x="103586" y="2956552"/>
              <a:ext cx="8942104" cy="2821842"/>
              <a:chOff x="1266024" y="3075879"/>
              <a:chExt cx="8942104" cy="2324239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9F1BB64-5B69-4C6F-8D19-FF1CC4D226FA}"/>
                  </a:ext>
                </a:extLst>
              </p:cNvPr>
              <p:cNvSpPr/>
              <p:nvPr/>
            </p:nvSpPr>
            <p:spPr>
              <a:xfrm>
                <a:off x="1730981" y="3406041"/>
                <a:ext cx="8414342" cy="1924802"/>
              </a:xfrm>
              <a:prstGeom prst="roundRect">
                <a:avLst/>
              </a:prstGeom>
              <a:pattFill prst="pct90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DC3EEA0-195A-4563-B17A-51764FF09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89424" y="4790811"/>
                <a:ext cx="718704" cy="60930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34F1559-E1A6-40A0-8C96-C0B606CA8A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7421" t="53580" r="2212" b="10109"/>
              <a:stretch/>
            </p:blipFill>
            <p:spPr>
              <a:xfrm>
                <a:off x="1266024" y="3075879"/>
                <a:ext cx="900189" cy="809738"/>
              </a:xfrm>
              <a:prstGeom prst="rect">
                <a:avLst/>
              </a:prstGeom>
            </p:spPr>
          </p:pic>
        </p:grp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538513D6-08EF-492F-A2A5-35F58C677BEC}"/>
                </a:ext>
              </a:extLst>
            </p:cNvPr>
            <p:cNvSpPr txBox="1"/>
            <p:nvPr/>
          </p:nvSpPr>
          <p:spPr>
            <a:xfrm>
              <a:off x="946397" y="3385527"/>
              <a:ext cx="3505790" cy="1382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6 + 6 + 4 = 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7 + 7 + 3 =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C417B5-D92B-4E59-A8FF-658BFFD0EB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7792" y="211415"/>
            <a:ext cx="1068091" cy="10871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047DA8C-4161-4DFF-9BE6-5720B7FD1355}"/>
              </a:ext>
            </a:extLst>
          </p:cNvPr>
          <p:cNvGrpSpPr/>
          <p:nvPr/>
        </p:nvGrpSpPr>
        <p:grpSpPr>
          <a:xfrm>
            <a:off x="4941512" y="423002"/>
            <a:ext cx="2549575" cy="562708"/>
            <a:chOff x="1230144" y="321217"/>
            <a:chExt cx="2450358" cy="56270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4BA6DD7-398F-4235-80FC-7DCF11F27440}"/>
                </a:ext>
              </a:extLst>
            </p:cNvPr>
            <p:cNvSpPr/>
            <p:nvPr/>
          </p:nvSpPr>
          <p:spPr>
            <a:xfrm>
              <a:off x="1230144" y="321217"/>
              <a:ext cx="2450358" cy="562708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5E7D329-3E5A-4485-8C74-999BB8E0A823}"/>
                </a:ext>
              </a:extLst>
            </p:cNvPr>
            <p:cNvSpPr/>
            <p:nvPr/>
          </p:nvSpPr>
          <p:spPr>
            <a:xfrm>
              <a:off x="1278827" y="346525"/>
              <a:ext cx="509131" cy="5374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44" name="Text Box 7">
            <a:extLst>
              <a:ext uri="{FF2B5EF4-FFF2-40B4-BE49-F238E27FC236}">
                <a16:creationId xmlns:a16="http://schemas.microsoft.com/office/drawing/2014/main" id="{B68DE529-D7B9-4695-99A9-082EBC8F88CC}"/>
              </a:ext>
            </a:extLst>
          </p:cNvPr>
          <p:cNvSpPr txBox="1"/>
          <p:nvPr/>
        </p:nvSpPr>
        <p:spPr>
          <a:xfrm>
            <a:off x="6352663" y="1289043"/>
            <a:ext cx="3505784" cy="1382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16 – 8 + 8 =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18 – 9 – 2 = </a:t>
            </a:r>
          </a:p>
        </p:txBody>
      </p:sp>
      <p:sp>
        <p:nvSpPr>
          <p:cNvPr id="45" name="Text Box 7">
            <a:extLst>
              <a:ext uri="{FF2B5EF4-FFF2-40B4-BE49-F238E27FC236}">
                <a16:creationId xmlns:a16="http://schemas.microsoft.com/office/drawing/2014/main" id="{EBB46AAD-4826-44C2-956A-C935425C8FCB}"/>
              </a:ext>
            </a:extLst>
          </p:cNvPr>
          <p:cNvSpPr txBox="1"/>
          <p:nvPr/>
        </p:nvSpPr>
        <p:spPr>
          <a:xfrm>
            <a:off x="4515775" y="2769262"/>
            <a:ext cx="350578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 + 9 – 4 =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1488B1-E21D-493D-B248-91DDFEE272A9}"/>
              </a:ext>
            </a:extLst>
          </p:cNvPr>
          <p:cNvGrpSpPr/>
          <p:nvPr/>
        </p:nvGrpSpPr>
        <p:grpSpPr>
          <a:xfrm>
            <a:off x="863478" y="4003413"/>
            <a:ext cx="5331655" cy="1824346"/>
            <a:chOff x="863478" y="4003413"/>
            <a:chExt cx="5331655" cy="1824346"/>
          </a:xfrm>
        </p:grpSpPr>
        <p:sp>
          <p:nvSpPr>
            <p:cNvPr id="76" name="Text Box 7">
              <a:extLst>
                <a:ext uri="{FF2B5EF4-FFF2-40B4-BE49-F238E27FC236}">
                  <a16:creationId xmlns:a16="http://schemas.microsoft.com/office/drawing/2014/main" id="{EE1FBEA8-0A34-402E-9F80-59C57707BB59}"/>
                </a:ext>
              </a:extLst>
            </p:cNvPr>
            <p:cNvSpPr txBox="1"/>
            <p:nvPr/>
          </p:nvSpPr>
          <p:spPr>
            <a:xfrm>
              <a:off x="863478" y="4003413"/>
              <a:ext cx="5331655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ô        ,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690A674-CA8F-4D6F-84D2-81957FAC37F3}"/>
                </a:ext>
              </a:extLst>
            </p:cNvPr>
            <p:cNvSpPr/>
            <p:nvPr/>
          </p:nvSpPr>
          <p:spPr>
            <a:xfrm>
              <a:off x="1953312" y="4915586"/>
              <a:ext cx="438475" cy="42713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35E550B-BF4A-4F1B-A522-C1DCD6629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85181"/>
              </p:ext>
            </p:extLst>
          </p:nvPr>
        </p:nvGraphicFramePr>
        <p:xfrm>
          <a:off x="6618152" y="4204885"/>
          <a:ext cx="2478786" cy="136239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826262">
                  <a:extLst>
                    <a:ext uri="{9D8B030D-6E8A-4147-A177-3AD203B41FA5}">
                      <a16:colId xmlns:a16="http://schemas.microsoft.com/office/drawing/2014/main" val="375922911"/>
                    </a:ext>
                  </a:extLst>
                </a:gridCol>
                <a:gridCol w="826262">
                  <a:extLst>
                    <a:ext uri="{9D8B030D-6E8A-4147-A177-3AD203B41FA5}">
                      <a16:colId xmlns:a16="http://schemas.microsoft.com/office/drawing/2014/main" val="2353565471"/>
                    </a:ext>
                  </a:extLst>
                </a:gridCol>
                <a:gridCol w="826262">
                  <a:extLst>
                    <a:ext uri="{9D8B030D-6E8A-4147-A177-3AD203B41FA5}">
                      <a16:colId xmlns:a16="http://schemas.microsoft.com/office/drawing/2014/main" val="776603097"/>
                    </a:ext>
                  </a:extLst>
                </a:gridCol>
              </a:tblGrid>
              <a:tr h="6681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17373"/>
                  </a:ext>
                </a:extLst>
              </a:tr>
              <a:tr h="6942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1864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9DFC299-4097-43CF-8C51-D6C8967F93E2}"/>
              </a:ext>
            </a:extLst>
          </p:cNvPr>
          <p:cNvSpPr txBox="1"/>
          <p:nvPr/>
        </p:nvSpPr>
        <p:spPr>
          <a:xfrm>
            <a:off x="6762568" y="4310827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905858-2804-44E9-8DFA-C7BD2CC1AFE1}"/>
              </a:ext>
            </a:extLst>
          </p:cNvPr>
          <p:cNvSpPr txBox="1"/>
          <p:nvPr/>
        </p:nvSpPr>
        <p:spPr>
          <a:xfrm>
            <a:off x="7530625" y="4310827"/>
            <a:ext cx="71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DCF67D-EFB0-4705-AC3C-7665CA95AB50}"/>
              </a:ext>
            </a:extLst>
          </p:cNvPr>
          <p:cNvSpPr txBox="1"/>
          <p:nvPr/>
        </p:nvSpPr>
        <p:spPr>
          <a:xfrm>
            <a:off x="8415274" y="4313279"/>
            <a:ext cx="71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10</a:t>
            </a:r>
          </a:p>
        </p:txBody>
      </p:sp>
      <p:graphicFrame>
        <p:nvGraphicFramePr>
          <p:cNvPr id="37" name="Table 6">
            <a:extLst>
              <a:ext uri="{FF2B5EF4-FFF2-40B4-BE49-F238E27FC236}">
                <a16:creationId xmlns:a16="http://schemas.microsoft.com/office/drawing/2014/main" id="{9E3C1082-39B9-4250-8700-2E60EF61F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675147"/>
              </p:ext>
            </p:extLst>
          </p:nvPr>
        </p:nvGraphicFramePr>
        <p:xfrm>
          <a:off x="9279488" y="4181113"/>
          <a:ext cx="1652524" cy="136239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826262">
                  <a:extLst>
                    <a:ext uri="{9D8B030D-6E8A-4147-A177-3AD203B41FA5}">
                      <a16:colId xmlns:a16="http://schemas.microsoft.com/office/drawing/2014/main" val="375922911"/>
                    </a:ext>
                  </a:extLst>
                </a:gridCol>
                <a:gridCol w="826262">
                  <a:extLst>
                    <a:ext uri="{9D8B030D-6E8A-4147-A177-3AD203B41FA5}">
                      <a16:colId xmlns:a16="http://schemas.microsoft.com/office/drawing/2014/main" val="2353565471"/>
                    </a:ext>
                  </a:extLst>
                </a:gridCol>
              </a:tblGrid>
              <a:tr h="6681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17373"/>
                  </a:ext>
                </a:extLst>
              </a:tr>
              <a:tr h="6942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1864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2B04F1E-E855-45E4-B497-61EF937D0BB0}"/>
              </a:ext>
            </a:extLst>
          </p:cNvPr>
          <p:cNvSpPr txBox="1"/>
          <p:nvPr/>
        </p:nvSpPr>
        <p:spPr>
          <a:xfrm>
            <a:off x="9472351" y="4313279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5A3039-2D51-4126-88DE-718E7B0C67DF}"/>
              </a:ext>
            </a:extLst>
          </p:cNvPr>
          <p:cNvSpPr txBox="1"/>
          <p:nvPr/>
        </p:nvSpPr>
        <p:spPr>
          <a:xfrm>
            <a:off x="10244956" y="4313279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F62A5B-4993-425A-8376-EF0C06E40A79}"/>
              </a:ext>
            </a:extLst>
          </p:cNvPr>
          <p:cNvSpPr txBox="1"/>
          <p:nvPr/>
        </p:nvSpPr>
        <p:spPr>
          <a:xfrm>
            <a:off x="6839991" y="4979442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97DD10-55CC-4325-B564-7958497B7B9B}"/>
              </a:ext>
            </a:extLst>
          </p:cNvPr>
          <p:cNvSpPr txBox="1"/>
          <p:nvPr/>
        </p:nvSpPr>
        <p:spPr>
          <a:xfrm>
            <a:off x="7690034" y="4993194"/>
            <a:ext cx="485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6C8E3A-4191-4AB5-95B4-D24A06E89BD2}"/>
              </a:ext>
            </a:extLst>
          </p:cNvPr>
          <p:cNvSpPr txBox="1"/>
          <p:nvPr/>
        </p:nvSpPr>
        <p:spPr>
          <a:xfrm>
            <a:off x="8504583" y="4993194"/>
            <a:ext cx="48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9414D0-7B38-4EA4-AF45-0DC048739273}"/>
              </a:ext>
            </a:extLst>
          </p:cNvPr>
          <p:cNvSpPr txBox="1"/>
          <p:nvPr/>
        </p:nvSpPr>
        <p:spPr>
          <a:xfrm>
            <a:off x="9521080" y="4974099"/>
            <a:ext cx="49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7E6B26-9D77-4839-A55E-D2BAF7FF0E54}"/>
              </a:ext>
            </a:extLst>
          </p:cNvPr>
          <p:cNvSpPr txBox="1"/>
          <p:nvPr/>
        </p:nvSpPr>
        <p:spPr>
          <a:xfrm>
            <a:off x="10308454" y="4939358"/>
            <a:ext cx="58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6FA748F-148E-4C1C-9A82-099E41A2EA8E}"/>
              </a:ext>
            </a:extLst>
          </p:cNvPr>
          <p:cNvSpPr/>
          <p:nvPr/>
        </p:nvSpPr>
        <p:spPr>
          <a:xfrm>
            <a:off x="4958928" y="1500040"/>
            <a:ext cx="572655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62282EA-5217-4A00-9234-A2500A43FB82}"/>
              </a:ext>
            </a:extLst>
          </p:cNvPr>
          <p:cNvSpPr/>
          <p:nvPr/>
        </p:nvSpPr>
        <p:spPr>
          <a:xfrm>
            <a:off x="4981930" y="2203470"/>
            <a:ext cx="572655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3FE6933-9497-4EF2-AF8D-106B49F9EBC8}"/>
              </a:ext>
            </a:extLst>
          </p:cNvPr>
          <p:cNvSpPr/>
          <p:nvPr/>
        </p:nvSpPr>
        <p:spPr>
          <a:xfrm>
            <a:off x="9196144" y="1386499"/>
            <a:ext cx="572655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904237F-BF27-44F7-8599-58CD619E92CE}"/>
              </a:ext>
            </a:extLst>
          </p:cNvPr>
          <p:cNvSpPr/>
          <p:nvPr/>
        </p:nvSpPr>
        <p:spPr>
          <a:xfrm>
            <a:off x="9226845" y="2125593"/>
            <a:ext cx="572655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4F6637E-A43D-4AEC-BFB2-F6297EA3EB45}"/>
              </a:ext>
            </a:extLst>
          </p:cNvPr>
          <p:cNvSpPr/>
          <p:nvPr/>
        </p:nvSpPr>
        <p:spPr>
          <a:xfrm>
            <a:off x="7428943" y="2937509"/>
            <a:ext cx="572655" cy="49986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323" name="TextBox9" r:id="rId2" imgW="663120" imgH="518040"/>
        </mc:Choice>
        <mc:Fallback>
          <p:control name="TextBox9" r:id="rId2" imgW="663120" imgH="518040">
            <p:pic>
              <p:nvPicPr>
                <p:cNvPr id="46" name="TextBox9">
                  <a:extLst>
                    <a:ext uri="{FF2B5EF4-FFF2-40B4-BE49-F238E27FC236}">
                      <a16:creationId xmlns:a16="http://schemas.microsoft.com/office/drawing/2014/main" id="{85A217C0-F823-4C09-A897-55D63015CA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56998" y="1500343"/>
                  <a:ext cx="664312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24" name="TextBox1" r:id="rId3" imgW="663120" imgH="518040"/>
        </mc:Choice>
        <mc:Fallback>
          <p:control name="TextBox1" r:id="rId3" imgW="663120" imgH="518040">
            <p:pic>
              <p:nvPicPr>
                <p:cNvPr id="56" name="TextBox1">
                  <a:extLst>
                    <a:ext uri="{FF2B5EF4-FFF2-40B4-BE49-F238E27FC236}">
                      <a16:creationId xmlns:a16="http://schemas.microsoft.com/office/drawing/2014/main" id="{2A6A3E9D-4F9B-4571-958A-319E3E940D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65709" y="2185957"/>
                  <a:ext cx="664312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25" name="TextBox2" r:id="rId4" imgW="663120" imgH="518040"/>
        </mc:Choice>
        <mc:Fallback>
          <p:control name="TextBox2" r:id="rId4" imgW="663120" imgH="518040">
            <p:pic>
              <p:nvPicPr>
                <p:cNvPr id="57" name="TextBox2">
                  <a:extLst>
                    <a:ext uri="{FF2B5EF4-FFF2-40B4-BE49-F238E27FC236}">
                      <a16:creationId xmlns:a16="http://schemas.microsoft.com/office/drawing/2014/main" id="{F038B296-1642-43D6-B430-69ADF1F82D3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64712" y="1424427"/>
                  <a:ext cx="664312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26" name="TextBox4" r:id="rId5" imgW="663120" imgH="518040"/>
        </mc:Choice>
        <mc:Fallback>
          <p:control name="TextBox4" r:id="rId5" imgW="663120" imgH="518040">
            <p:pic>
              <p:nvPicPr>
                <p:cNvPr id="59" name="TextBox4">
                  <a:extLst>
                    <a:ext uri="{FF2B5EF4-FFF2-40B4-BE49-F238E27FC236}">
                      <a16:creationId xmlns:a16="http://schemas.microsoft.com/office/drawing/2014/main" id="{D2F927E4-E487-449C-8D8B-9A40F9A8867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464712" y="2108080"/>
                  <a:ext cx="664312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327" name="TextBox5" r:id="rId6" imgW="663120" imgH="518040"/>
        </mc:Choice>
        <mc:Fallback>
          <p:control name="TextBox5" r:id="rId6" imgW="663120" imgH="518040">
            <p:pic>
              <p:nvPicPr>
                <p:cNvPr id="73" name="TextBox5">
                  <a:extLst>
                    <a:ext uri="{FF2B5EF4-FFF2-40B4-BE49-F238E27FC236}">
                      <a16:creationId xmlns:a16="http://schemas.microsoft.com/office/drawing/2014/main" id="{7594E458-FDDC-4D4F-A234-18868A44B7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70911" y="2928752"/>
                  <a:ext cx="664312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21536 0.5057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8907 0.5185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" y="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1406 0.4106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8268 0.2949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14557 0.4018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43" grpId="0"/>
      <p:bldP spid="47" grpId="0"/>
      <p:bldP spid="50" grpId="0"/>
      <p:bldP spid="51" grpId="0"/>
      <p:bldP spid="55" grpId="0"/>
      <p:bldP spid="58" grpId="0"/>
      <p:bldP spid="60" grpId="0"/>
      <p:bldP spid="33" grpId="0" animBg="1"/>
      <p:bldP spid="33" grpId="1" animBg="1"/>
      <p:bldP spid="48" grpId="0" animBg="1"/>
      <p:bldP spid="48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2523</TotalTime>
  <Words>670</Words>
  <Application>Microsoft Office PowerPoint</Application>
  <PresentationFormat>Màn hình rộng</PresentationFormat>
  <Paragraphs>103</Paragraphs>
  <Slides>16</Slides>
  <Notes>8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3" baseType="lpstr">
      <vt:lpstr>Arial</vt:lpstr>
      <vt:lpstr>Calibri</vt:lpstr>
      <vt:lpstr>Comic Sans MS</vt:lpstr>
      <vt:lpstr>Times New Roman</vt:lpstr>
      <vt:lpstr>UTM Avo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hung.nv2510hung.nv2510</cp:lastModifiedBy>
  <cp:revision>524</cp:revision>
  <dcterms:created xsi:type="dcterms:W3CDTF">2021-02-20T02:56:00Z</dcterms:created>
  <dcterms:modified xsi:type="dcterms:W3CDTF">2022-01-26T09:46:43Z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