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</p:sldMasterIdLst>
  <p:notesMasterIdLst>
    <p:notesMasterId r:id="rId27"/>
  </p:notesMasterIdLst>
  <p:sldIdLst>
    <p:sldId id="257" r:id="rId4"/>
    <p:sldId id="260" r:id="rId5"/>
    <p:sldId id="264" r:id="rId6"/>
    <p:sldId id="258" r:id="rId7"/>
    <p:sldId id="259" r:id="rId8"/>
    <p:sldId id="265" r:id="rId9"/>
    <p:sldId id="266" r:id="rId10"/>
    <p:sldId id="268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1" r:id="rId24"/>
    <p:sldId id="262" r:id="rId25"/>
    <p:sldId id="263" r:id="rId26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816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46F5D-799C-436B-9FAF-6A3745E57850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F06B1-D340-45FA-B293-42C74603F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64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21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67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62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4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13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3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57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377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235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082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87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844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2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3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34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934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6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7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4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6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6" tIns="34289" rIns="6857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6" tIns="34289" rIns="68576" bIns="34289">
            <a:normAutofit/>
          </a:bodyPr>
          <a:lstStyle>
            <a:lvl1pPr marL="0" indent="0" algn="ctr">
              <a:buNone/>
              <a:defRPr sz="14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8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6" tIns="34289" rIns="6857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6" tIns="34289" rIns="6857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6787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6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6" tIns="34289" rIns="6857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0"/>
            <a:ext cx="3868340" cy="2680541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0"/>
            <a:ext cx="3887391" cy="2680541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48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6" tIns="34289" rIns="6857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4"/>
            <a:ext cx="4286250" cy="889453"/>
          </a:xfrm>
        </p:spPr>
        <p:txBody>
          <a:bodyPr lIns="68576" tIns="34289" rIns="6857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8136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3" y="535258"/>
            <a:ext cx="3511241" cy="1071121"/>
          </a:xfrm>
        </p:spPr>
        <p:txBody>
          <a:bodyPr lIns="68576" tIns="34289" rIns="6857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3" y="1735406"/>
            <a:ext cx="3511241" cy="2858691"/>
          </a:xfrm>
        </p:spPr>
        <p:txBody>
          <a:bodyPr lIns="68576" tIns="34289" rIns="68576" bIns="34289">
            <a:normAutofit/>
          </a:bodyPr>
          <a:lstStyle>
            <a:lvl1pPr marL="0" indent="0">
              <a:buNone/>
              <a:defRPr sz="14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7"/>
            <a:ext cx="681676" cy="4358879"/>
          </a:xfrm>
        </p:spPr>
        <p:txBody>
          <a:bodyPr vert="eaVert" lIns="68576" tIns="34289" rIns="6857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7"/>
            <a:ext cx="7084832" cy="4358879"/>
          </a:xfrm>
        </p:spPr>
        <p:txBody>
          <a:bodyPr vert="eaVert"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749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6" tIns="34289" rIns="68576" bIns="34289"/>
          <a:lstStyle/>
          <a:p>
            <a:pPr defTabSz="685749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6" tIns="34289" rIns="68576" bIns="34289"/>
          <a:lstStyle/>
          <a:p>
            <a:pPr defTabSz="685749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749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6" tIns="34289" rIns="6857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40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04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83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9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84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9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7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63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05/12/2021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4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65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09"/>
            <a:ext cx="3547586" cy="1165703"/>
          </a:xfrm>
          <a:prstGeom prst="rect">
            <a:avLst/>
          </a:prstGeom>
          <a:noFill/>
        </p:spPr>
        <p:txBody>
          <a:bodyPr wrap="square" lIns="68576" tIns="34289" rIns="68576" bIns="34289" rtlCol="0" anchor="t">
            <a:spAutoFit/>
          </a:bodyPr>
          <a:lstStyle/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49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3"/>
            <a:ext cx="4572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5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91579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05/12/2021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50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hyperlink" Target="mailto:hongvu7219@gmail.com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openxmlformats.org/officeDocument/2006/relationships/image" Target="../media/image4.png"/><Relationship Id="rId5" Type="http://schemas.openxmlformats.org/officeDocument/2006/relationships/image" Target="../media/image8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jpe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gif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77A8C06-A50F-4180-AAE8-20E2CB7050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t="3555" r="21450"/>
          <a:stretch/>
        </p:blipFill>
        <p:spPr>
          <a:xfrm flipH="1">
            <a:off x="5221030" y="535198"/>
            <a:ext cx="3638261" cy="4222735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="" xmlns:a16="http://schemas.microsoft.com/office/drawing/2014/main" id="{0E8F680F-2D18-45BD-9B7E-E4A81D6435D9}"/>
              </a:ext>
            </a:extLst>
          </p:cNvPr>
          <p:cNvGrpSpPr/>
          <p:nvPr/>
        </p:nvGrpSpPr>
        <p:grpSpPr>
          <a:xfrm>
            <a:off x="5259427" y="863773"/>
            <a:ext cx="350715" cy="317156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="" xmlns:a16="http://schemas.microsoft.com/office/drawing/2014/main" id="{F8D2CF74-9087-4374-A7D0-E662C16CA778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="" xmlns:a16="http://schemas.microsoft.com/office/drawing/2014/main" id="{341D121A-E537-4A98-8077-F2773D9C87E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="" xmlns:a16="http://schemas.microsoft.com/office/drawing/2014/main" id="{AB7213F9-C7C4-47B6-B485-7DC8F54C18A7}"/>
              </a:ext>
            </a:extLst>
          </p:cNvPr>
          <p:cNvGrpSpPr/>
          <p:nvPr/>
        </p:nvGrpSpPr>
        <p:grpSpPr>
          <a:xfrm>
            <a:off x="5301931" y="2384988"/>
            <a:ext cx="578511" cy="52315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="" xmlns:a16="http://schemas.microsoft.com/office/drawing/2014/main" id="{2123452B-95E6-4011-A60F-2FADFF47CADC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="" xmlns:a16="http://schemas.microsoft.com/office/drawing/2014/main" id="{E244D8BC-9147-4E56-AE90-0AB2D93075B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="" xmlns:a16="http://schemas.microsoft.com/office/drawing/2014/main" id="{ABE67639-D9CC-4FC6-80B7-E299CD0810EC}"/>
              </a:ext>
            </a:extLst>
          </p:cNvPr>
          <p:cNvGrpSpPr/>
          <p:nvPr/>
        </p:nvGrpSpPr>
        <p:grpSpPr>
          <a:xfrm>
            <a:off x="1844875" y="3999067"/>
            <a:ext cx="350715" cy="317156"/>
            <a:chOff x="0" y="0"/>
            <a:chExt cx="935237" cy="845748"/>
          </a:xfrm>
        </p:grpSpPr>
        <p:sp>
          <p:nvSpPr>
            <p:cNvPr id="15" name="Shape 1259">
              <a:extLst>
                <a:ext uri="{FF2B5EF4-FFF2-40B4-BE49-F238E27FC236}">
                  <a16:creationId xmlns="" xmlns:a16="http://schemas.microsoft.com/office/drawing/2014/main" id="{5B936473-93FD-42A4-B567-99998CD376E2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="" xmlns:a16="http://schemas.microsoft.com/office/drawing/2014/main" id="{BDE76A79-6980-4233-9C5C-31FE03FB7F9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261">
            <a:extLst>
              <a:ext uri="{FF2B5EF4-FFF2-40B4-BE49-F238E27FC236}">
                <a16:creationId xmlns="" xmlns:a16="http://schemas.microsoft.com/office/drawing/2014/main" id="{4BA89EB1-F7FE-4FD9-B51E-E7DDF9BC567E}"/>
              </a:ext>
            </a:extLst>
          </p:cNvPr>
          <p:cNvGrpSpPr/>
          <p:nvPr/>
        </p:nvGrpSpPr>
        <p:grpSpPr>
          <a:xfrm>
            <a:off x="2129901" y="908516"/>
            <a:ext cx="350715" cy="317156"/>
            <a:chOff x="0" y="0"/>
            <a:chExt cx="935237" cy="845748"/>
          </a:xfrm>
        </p:grpSpPr>
        <p:sp>
          <p:nvSpPr>
            <p:cNvPr id="18" name="Shape 1259">
              <a:extLst>
                <a:ext uri="{FF2B5EF4-FFF2-40B4-BE49-F238E27FC236}">
                  <a16:creationId xmlns="" xmlns:a16="http://schemas.microsoft.com/office/drawing/2014/main" id="{E0390FD5-7643-4EB4-9983-8011AF4E9606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260">
              <a:extLst>
                <a:ext uri="{FF2B5EF4-FFF2-40B4-BE49-F238E27FC236}">
                  <a16:creationId xmlns="" xmlns:a16="http://schemas.microsoft.com/office/drawing/2014/main" id="{FCCEEFE1-C6E1-4880-A342-B2FF4037942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" name="文本框 17">
            <a:extLst>
              <a:ext uri="{FF2B5EF4-FFF2-40B4-BE49-F238E27FC236}">
                <a16:creationId xmlns="" xmlns:a16="http://schemas.microsoft.com/office/drawing/2014/main" id="{EDCCCB91-E718-46E1-B692-F1D94C0E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33" y="1491948"/>
            <a:ext cx="4464051" cy="200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4" tIns="34289" rIns="68564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Chào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mừng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các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con </a:t>
            </a:r>
            <a:r>
              <a:rPr lang="vi-VN" altLang="zh-CN" sz="4200" b="1" dirty="0">
                <a:solidFill>
                  <a:srgbClr val="00B050"/>
                </a:solidFill>
                <a:latin typeface="HP001 4 hàng" pitchFamily="34" charset="0"/>
                <a:cs typeface="等线" panose="02010600030101010101" pitchFamily="2" charset="-122"/>
              </a:rPr>
              <a:t>đế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n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với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tiết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học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Tiếng</a:t>
            </a:r>
            <a:r>
              <a:rPr lang="en-US" altLang="zh-CN" sz="4200" b="1" dirty="0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 </a:t>
            </a:r>
            <a:r>
              <a:rPr lang="en-US" altLang="zh-CN" sz="4200" b="1" dirty="0" err="1">
                <a:solidFill>
                  <a:srgbClr val="00B050"/>
                </a:solidFill>
                <a:latin typeface="HP001 4 hàng" pitchFamily="34" charset="0"/>
                <a:ea typeface="SimSun" panose="02010600030101010101" pitchFamily="2" charset="-122"/>
              </a:rPr>
              <a:t>Việt</a:t>
            </a:r>
            <a:endParaRPr lang="zh-CN" altLang="en-US" sz="4200" b="1" dirty="0">
              <a:solidFill>
                <a:srgbClr val="00B050"/>
              </a:solidFill>
              <a:latin typeface="HP001 4 hàng" pitchFamily="34" charset="0"/>
              <a:ea typeface="SimSun" panose="02010600030101010101" pitchFamily="2" charset="-122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711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au chu cao 2.5 o ly 37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29763"/>
            <a:ext cx="3636818" cy="51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6055" y="1164357"/>
            <a:ext cx="520308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3 ô 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2 ô li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8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ữ 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8682"/>
            <a:ext cx="3650160" cy="472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0999" y="819150"/>
            <a:ext cx="4800601" cy="9310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Ư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1399314" y="36701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4 ô li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</a:t>
            </a:r>
            <a:r>
              <a:rPr lang="en-US" sz="2800" dirty="0" smtClean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5 </a:t>
            </a: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ô li r</a:t>
            </a:r>
            <a:r>
              <a:rPr lang="vi-VN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970" y="189569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3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85800" y="1164357"/>
            <a:ext cx="441613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</a:t>
            </a:r>
            <a:r>
              <a:rPr lang="en-US" sz="2800" dirty="0" smtClean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378532" y="2837073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Arial-Rounded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 descr="Chữ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5732"/>
            <a:ext cx="3605857" cy="46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13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U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vừa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ướng-dẫn-viết-chữ-U-hoa-_Tập-viết-Lớp-2-Tuần-24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572" y="742950"/>
            <a:ext cx="7421563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3794" y="265934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VIDEO HƯỚNG DẪN VIẾT CHỮ HOA</a:t>
            </a:r>
            <a:r>
              <a:rPr lang="en-US" sz="2500" b="1" dirty="0">
                <a:solidFill>
                  <a:srgbClr val="0070C0"/>
                </a:solidFill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latin typeface="HP001 4 hàng" pitchFamily="34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vừa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Hướng-dẫn-viết-chữ-Ư-hoa-_Tập-viết-Lớp-2-Tuần-24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800" y="826119"/>
            <a:ext cx="7354261" cy="40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7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09550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U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D chữ U ho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666750"/>
            <a:ext cx="759206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2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209550"/>
            <a:ext cx="6685806" cy="584739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70AD47">
                    <a:lumMod val="50000"/>
                  </a:srgbClr>
                </a:solidFill>
                <a:latin typeface="Arial-Rounded"/>
              </a:rPr>
              <a:t>VIDEO HƯỚNG DẪN VIẾT CHỮ HOA </a:t>
            </a:r>
            <a:r>
              <a:rPr lang="vi-VN" sz="3200" b="1" dirty="0" smtClean="0">
                <a:solidFill>
                  <a:srgbClr val="FF0000"/>
                </a:solidFill>
                <a:latin typeface="HP001 4 hàng" pitchFamily="34" charset="0"/>
              </a:rPr>
              <a:t>Ư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cỡ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nhỏ</a:t>
            </a:r>
            <a:endParaRPr lang="en-US" sz="3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HƯỚNG-DẪN-VIẾT-CHỮ-HOA-Ư-KIẾN-THỨC-TIỂU-HỌC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746230"/>
            <a:ext cx="7586223" cy="426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="" xmlns:a16="http://schemas.microsoft.com/office/drawing/2014/main" id="{EB8DC64F-8F4B-49C9-9674-6422A4341691}"/>
              </a:ext>
            </a:extLst>
          </p:cNvPr>
          <p:cNvGrpSpPr/>
          <p:nvPr/>
        </p:nvGrpSpPr>
        <p:grpSpPr>
          <a:xfrm>
            <a:off x="1051674" y="1070917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="" xmlns:a16="http://schemas.microsoft.com/office/drawing/2014/main" id="{256DE7E6-8C35-4CA8-9726-BC4BBCE5A92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="" xmlns:a16="http://schemas.microsoft.com/office/drawing/2014/main" id="{436D7232-F73D-42A5-BC98-58D623C2E2B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261">
            <a:extLst>
              <a:ext uri="{FF2B5EF4-FFF2-40B4-BE49-F238E27FC236}">
                <a16:creationId xmlns="" xmlns:a16="http://schemas.microsoft.com/office/drawing/2014/main" id="{EAE4D8EA-73E1-4FE3-9659-5FEBA7F15B30}"/>
              </a:ext>
            </a:extLst>
          </p:cNvPr>
          <p:cNvGrpSpPr/>
          <p:nvPr/>
        </p:nvGrpSpPr>
        <p:grpSpPr>
          <a:xfrm>
            <a:off x="6895311" y="983924"/>
            <a:ext cx="350715" cy="317156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="" xmlns:a16="http://schemas.microsoft.com/office/drawing/2014/main" id="{884C6750-E303-4E3D-A48B-05E18B40FCD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="" xmlns:a16="http://schemas.microsoft.com/office/drawing/2014/main" id="{162AB022-C6AD-4B70-A928-A20062DFB4D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="" xmlns:a16="http://schemas.microsoft.com/office/drawing/2014/main" id="{042209BE-6887-4D1B-90DF-947CF63C3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66751"/>
            <a:ext cx="5327367" cy="914399"/>
          </a:xfrm>
          <a:prstGeom prst="rect">
            <a:avLst/>
          </a:prstGeom>
        </p:spPr>
      </p:pic>
      <p:sp>
        <p:nvSpPr>
          <p:cNvPr id="22" name="文本框 39">
            <a:extLst>
              <a:ext uri="{FF2B5EF4-FFF2-40B4-BE49-F238E27FC236}">
                <a16:creationId xmlns=""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2299448" y="590550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46" name="Picture 2" descr="OnlineLabels Clip Art - Studen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98" y="1581150"/>
            <a:ext cx="6823989" cy="307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964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ội vi phạm quy định về quản lý khu bảo tồn thiên nhiên? | Văn Phòng Luật  Sư Trần Thanh Bằng - Luật sư uy tín hàng đầu tại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932" y="133350"/>
            <a:ext cx="618766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4425385"/>
            <a:ext cx="74947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Rừng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U Minh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loài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chim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quý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99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788226"/>
            <a:ext cx="8868406" cy="1442113"/>
          </a:xfrm>
          <a:prstGeom prst="rect">
            <a:avLst/>
          </a:prstGeom>
          <a:noFill/>
        </p:spPr>
        <p:txBody>
          <a:bodyPr wrap="square" lIns="120575" tIns="60287" rIns="120575" bIns="60287" rtlCol="0">
            <a:spAutoFit/>
          </a:bodyPr>
          <a:lstStyle/>
          <a:p>
            <a:pPr defTabSz="792146">
              <a:lnSpc>
                <a:spcPct val="165000"/>
              </a:lnSpc>
            </a:pPr>
            <a:r>
              <a:rPr lang="en-US" sz="2600" dirty="0">
                <a:solidFill>
                  <a:srgbClr val="0070C0"/>
                </a:solidFill>
                <a:latin typeface="NTN02" pitchFamily="34" charset="0"/>
                <a:ea typeface="NTN02" pitchFamily="34" charset="0"/>
              </a:rPr>
              <a:t>11111111111111111111111111</a:t>
            </a:r>
          </a:p>
        </p:txBody>
      </p:sp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Rừng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U Minh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nhiều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loài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HP001 4 hàng" pitchFamily="34" charset="0"/>
              </a:rPr>
              <a:t>quý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5689" y="3028951"/>
            <a:ext cx="686605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718566" y="3028951"/>
            <a:ext cx="3362043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err="1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g,h,l,y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3614" y="2551168"/>
            <a:ext cx="4628815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688700" y="2551168"/>
            <a:ext cx="3113450" cy="55397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b="1" dirty="0" smtClean="0">
                <a:solidFill>
                  <a:srgbClr val="FF33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 U, M</a:t>
            </a:r>
            <a:endParaRPr lang="en-US" sz="2800" b="1" dirty="0">
              <a:solidFill>
                <a:srgbClr val="FF33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7589784" y="1179129"/>
            <a:ext cx="258816" cy="630621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7586515" y="106185"/>
            <a:ext cx="1215635" cy="775848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32363" y="3562350"/>
            <a:ext cx="680183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638801" y="3535339"/>
            <a:ext cx="3775298" cy="553982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23970" y="4095753"/>
            <a:ext cx="5594599" cy="984869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638801" y="4075200"/>
            <a:ext cx="3657600" cy="107104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81800" y="1632423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86200" y="1632423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219200" y="1649739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867400" y="166469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83799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020120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057400" y="1642140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2590800" y="1642140"/>
            <a:ext cx="2935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664" y="1642140"/>
            <a:ext cx="402533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18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33D0F3C-9AB8-4093-8620-5AFA294236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3509" r="63525" b="47491"/>
          <a:stretch/>
        </p:blipFill>
        <p:spPr>
          <a:xfrm>
            <a:off x="1" y="-594356"/>
            <a:ext cx="6012180" cy="63924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E37EA250-8F73-4BDF-99F4-19C04BF75C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5334654" y="1263225"/>
            <a:ext cx="3739717" cy="3097444"/>
          </a:xfrm>
          <a:prstGeom prst="rect">
            <a:avLst/>
          </a:prstGeom>
        </p:spPr>
      </p:pic>
      <p:sp>
        <p:nvSpPr>
          <p:cNvPr id="7" name="文本框 22">
            <a:extLst>
              <a:ext uri="{FF2B5EF4-FFF2-40B4-BE49-F238E27FC236}">
                <a16:creationId xmlns="" xmlns:a16="http://schemas.microsoft.com/office/drawing/2014/main" id="{178ED514-9088-469B-8374-6C95CF477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464" y="2214548"/>
            <a:ext cx="378821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 err="1">
                <a:solidFill>
                  <a:srgbClr val="CC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Khởi</a:t>
            </a:r>
            <a:r>
              <a:rPr lang="en-US" altLang="zh-CN" sz="6600" dirty="0">
                <a:solidFill>
                  <a:srgbClr val="CC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solidFill>
                  <a:srgbClr val="CC33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động</a:t>
            </a:r>
            <a:endParaRPr lang="zh-CN" altLang="en-US" sz="6600" dirty="0">
              <a:solidFill>
                <a:srgbClr val="CC33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7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U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U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Rừng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U Minh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nhiều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loài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chim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quý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U Minh 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91125" y="3628463"/>
            <a:ext cx="2833275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U Minh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971553"/>
            <a:ext cx="1447800" cy="116955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486644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vi-VN" sz="5300" b="1" dirty="0" smtClean="0">
                <a:solidFill>
                  <a:prstClr val="white"/>
                </a:solidFill>
                <a:latin typeface="HP001 4 hàng" pitchFamily="34" charset="0"/>
              </a:rPr>
              <a:t>Ư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6644" y="3090398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vi-VN" sz="2700" b="1" dirty="0" smtClean="0">
                <a:solidFill>
                  <a:prstClr val="white"/>
                </a:solidFill>
                <a:latin typeface="HP001 4 hàng" pitchFamily="34" charset="0"/>
              </a:rPr>
              <a:t>Ư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9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18" name="Group 1261">
            <a:extLst>
              <a:ext uri="{FF2B5EF4-FFF2-40B4-BE49-F238E27FC236}">
                <a16:creationId xmlns="" xmlns:a16="http://schemas.microsoft.com/office/drawing/2014/main" id="{EAE4D8EA-73E1-4FE3-9659-5FEBA7F15B30}"/>
              </a:ext>
            </a:extLst>
          </p:cNvPr>
          <p:cNvGrpSpPr/>
          <p:nvPr/>
        </p:nvGrpSpPr>
        <p:grpSpPr>
          <a:xfrm>
            <a:off x="6895311" y="983924"/>
            <a:ext cx="350715" cy="317156"/>
            <a:chOff x="0" y="0"/>
            <a:chExt cx="935237" cy="845748"/>
          </a:xfrm>
        </p:grpSpPr>
        <p:sp>
          <p:nvSpPr>
            <p:cNvPr id="19" name="Shape 1259">
              <a:extLst>
                <a:ext uri="{FF2B5EF4-FFF2-40B4-BE49-F238E27FC236}">
                  <a16:creationId xmlns="" xmlns:a16="http://schemas.microsoft.com/office/drawing/2014/main" id="{884C6750-E303-4E3D-A48B-05E18B40FCD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260">
              <a:extLst>
                <a:ext uri="{FF2B5EF4-FFF2-40B4-BE49-F238E27FC236}">
                  <a16:creationId xmlns="" xmlns:a16="http://schemas.microsoft.com/office/drawing/2014/main" id="{162AB022-C6AD-4B70-A928-A20062DFB4D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" name="组合 23"/>
          <p:cNvGrpSpPr/>
          <p:nvPr/>
        </p:nvGrpSpPr>
        <p:grpSpPr>
          <a:xfrm>
            <a:off x="757239" y="630158"/>
            <a:ext cx="3462135" cy="1880278"/>
            <a:chOff x="1866512" y="1446509"/>
            <a:chExt cx="3271491" cy="2309600"/>
          </a:xfrm>
        </p:grpSpPr>
        <p:grpSp>
          <p:nvGrpSpPr>
            <p:cNvPr id="22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4" name="Freeform 23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5" name="Freeform 24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6" name="Freeform 25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29" name="Freeform 28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sp>
            <p:nvSpPr>
              <p:cNvPr id="30" name="Freeform 29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445761"/>
                <a:endParaRPr lang="zh-CN" altLang="en-US" sz="1400" noProof="1">
                  <a:solidFill>
                    <a:prstClr val="black">
                      <a:lumMod val="65000"/>
                      <a:lumOff val="35000"/>
                    </a:prstClr>
                  </a:solidFill>
                  <a:sym typeface="+mn-lt"/>
                </a:endParaRPr>
              </a:p>
            </p:txBody>
          </p:sp>
          <p:grpSp>
            <p:nvGrpSpPr>
              <p:cNvPr id="31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2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3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4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5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6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7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8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39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0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1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2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3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4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5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6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7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8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49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0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1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2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3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4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5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6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7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8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59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0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1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2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3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4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5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6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7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8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69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0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1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2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3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4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5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6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7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8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79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0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1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2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3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4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5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6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7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8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89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0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1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2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3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4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5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6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7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8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99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0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1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2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3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4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5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6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7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8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09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0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1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  <p:sp>
              <p:nvSpPr>
                <p:cNvPr id="112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defTabSz="445761"/>
                  <a:endParaRPr lang="zh-CN" altLang="en-US" sz="1400" noProof="1">
                    <a:solidFill>
                      <a:prstClr val="black">
                        <a:lumMod val="65000"/>
                        <a:lumOff val="35000"/>
                      </a:prstClr>
                    </a:solidFill>
                    <a:sym typeface="+mn-lt"/>
                  </a:endParaRPr>
                </a:p>
              </p:txBody>
            </p:sp>
          </p:grpSp>
        </p:grpSp>
        <p:sp>
          <p:nvSpPr>
            <p:cNvPr id="23" name="文本框 49"/>
            <p:cNvSpPr txBox="1">
              <a:spLocks noChangeArrowheads="1"/>
            </p:cNvSpPr>
            <p:nvPr/>
          </p:nvSpPr>
          <p:spPr bwMode="auto">
            <a:xfrm>
              <a:off x="1937425" y="2145181"/>
              <a:ext cx="3011454" cy="695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445761">
                <a:lnSpc>
                  <a:spcPct val="114000"/>
                </a:lnSpc>
              </a:pPr>
              <a:r>
                <a:rPr lang="en-US" altLang="zh-CN" sz="27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LUYỆN VIẾT VÀO VỞ.</a:t>
              </a:r>
            </a:p>
          </p:txBody>
        </p:sp>
      </p:grpSp>
      <p:pic>
        <p:nvPicPr>
          <p:cNvPr id="113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772" y="926118"/>
            <a:ext cx="5304186" cy="451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5" name="Picture 1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69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FCE5D89-3DF5-465A-A31E-E951E9C775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4" t="1518" r="26379" b="2110"/>
          <a:stretch/>
        </p:blipFill>
        <p:spPr>
          <a:xfrm>
            <a:off x="5697731" y="386899"/>
            <a:ext cx="2732027" cy="4369711"/>
          </a:xfrm>
          <a:prstGeom prst="rect">
            <a:avLst/>
          </a:prstGeom>
        </p:spPr>
      </p:pic>
      <p:sp>
        <p:nvSpPr>
          <p:cNvPr id="10" name="文本框 7">
            <a:extLst>
              <a:ext uri="{FF2B5EF4-FFF2-40B4-BE49-F238E27FC236}">
                <a16:creationId xmlns="" xmlns:a16="http://schemas.microsoft.com/office/drawing/2014/main" id="{C04A7F9F-A773-42FD-87C8-DA2EB5E441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81150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Củng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cố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và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dặn</a:t>
            </a:r>
            <a:r>
              <a:rPr lang="en-US" altLang="zh-CN" sz="5500" b="1" dirty="0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5500" b="1" dirty="0" err="1">
                <a:solidFill>
                  <a:srgbClr val="FFFF0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dò</a:t>
            </a:r>
            <a:endParaRPr lang="zh-CN" altLang="en-US" sz="5500" b="1" dirty="0">
              <a:solidFill>
                <a:srgbClr val="FFFF0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024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5B480DB-9278-43ED-81CE-4D1147AB4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8060" y="132905"/>
            <a:ext cx="5429250" cy="3631167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="" xmlns:a16="http://schemas.microsoft.com/office/drawing/2014/main" id="{E4CF473C-5D42-49A7-8045-80CF66E4F120}"/>
              </a:ext>
            </a:extLst>
          </p:cNvPr>
          <p:cNvGrpSpPr/>
          <p:nvPr/>
        </p:nvGrpSpPr>
        <p:grpSpPr>
          <a:xfrm>
            <a:off x="6165209" y="1404131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="" xmlns:a16="http://schemas.microsoft.com/office/drawing/2014/main" id="{C29B507B-6066-4B07-9822-DDA66E2C6F2F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="" xmlns:a16="http://schemas.microsoft.com/office/drawing/2014/main" id="{B10F4AC6-6643-4F85-8FF6-539C0531B4E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7" name="图片 7">
            <a:extLst>
              <a:ext uri="{FF2B5EF4-FFF2-40B4-BE49-F238E27FC236}">
                <a16:creationId xmlns="" xmlns:a16="http://schemas.microsoft.com/office/drawing/2014/main" id="{6CCE61D0-515B-451C-9988-FEF6F7ADB5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3" t="30025" r="35279" b="35308"/>
          <a:stretch/>
        </p:blipFill>
        <p:spPr>
          <a:xfrm>
            <a:off x="5446876" y="1948489"/>
            <a:ext cx="3446251" cy="3462279"/>
          </a:xfrm>
          <a:prstGeom prst="rect">
            <a:avLst/>
          </a:prstGeom>
        </p:spPr>
      </p:pic>
      <p:sp>
        <p:nvSpPr>
          <p:cNvPr id="18" name="文本框 14">
            <a:extLst>
              <a:ext uri="{FF2B5EF4-FFF2-40B4-BE49-F238E27FC236}">
                <a16:creationId xmlns="" xmlns:a16="http://schemas.microsoft.com/office/drawing/2014/main" id="{8069BC18-9C2A-4C07-A52F-47F6AE484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335132"/>
            <a:ext cx="3653611" cy="15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/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Tạm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biệt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và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hẹn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gặp</a:t>
            </a:r>
            <a:r>
              <a:rPr lang="en-US" altLang="zh-CN" sz="48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lại</a:t>
            </a:r>
            <a:endParaRPr lang="zh-CN" altLang="en-US" sz="4800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C2C13D1-2163-4671-B3C9-238128B70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32" t="-309" r="7420" b="65642"/>
          <a:stretch/>
        </p:blipFill>
        <p:spPr>
          <a:xfrm>
            <a:off x="460570" y="847359"/>
            <a:ext cx="3963019" cy="3981450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36" r="100000">
                        <a14:backgroundMark x1="27290" y1="92969" x2="36069" y2="97656"/>
                      </a14:backgroundRemoval>
                    </a14:imgEffect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972"/>
            <a:ext cx="4793040" cy="46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3B6DA8-2FB3-3345-8961-C821C42C0327}"/>
              </a:ext>
            </a:extLst>
          </p:cNvPr>
          <p:cNvSpPr txBox="1"/>
          <p:nvPr/>
        </p:nvSpPr>
        <p:spPr>
          <a:xfrm>
            <a:off x="1219200" y="1042322"/>
            <a:ext cx="2133600" cy="355481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333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</a:p>
          <a:p>
            <a:pPr algn="ctr" defTabSz="914333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</a:p>
          <a:p>
            <a:pPr algn="ctr" defTabSz="914333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</a:p>
          <a:p>
            <a:pPr algn="ctr" defTabSz="914333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</a:p>
          <a:p>
            <a:pPr algn="ctr" defTabSz="914333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6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9473FC46-E3ED-4CB4-BC21-7087D8E8275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1237345" y="322537"/>
            <a:ext cx="7852743" cy="461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FC03CE42-4352-4E5F-9F63-8E7FF326EA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t="7112" r="27244" b="14445"/>
          <a:stretch/>
        </p:blipFill>
        <p:spPr>
          <a:xfrm>
            <a:off x="339811" y="971549"/>
            <a:ext cx="3103680" cy="3639865"/>
          </a:xfrm>
          <a:prstGeom prst="rect">
            <a:avLst/>
          </a:prstGeom>
        </p:spPr>
      </p:pic>
      <p:sp>
        <p:nvSpPr>
          <p:cNvPr id="9" name="文本框 39">
            <a:extLst>
              <a:ext uri="{FF2B5EF4-FFF2-40B4-BE49-F238E27FC236}">
                <a16:creationId xmlns="" xmlns:a16="http://schemas.microsoft.com/office/drawing/2014/main" id="{B8C6C006-6DFB-44E3-AB1D-764EFF60DA4F}"/>
              </a:ext>
            </a:extLst>
          </p:cNvPr>
          <p:cNvSpPr txBox="1"/>
          <p:nvPr/>
        </p:nvSpPr>
        <p:spPr>
          <a:xfrm>
            <a:off x="2438400" y="1962150"/>
            <a:ext cx="59474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91489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( </a:t>
            </a:r>
            <a:r>
              <a:rPr lang="en-US" sz="32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3)</a:t>
            </a:r>
          </a:p>
          <a:p>
            <a:pPr algn="ctr" defTabSz="791489">
              <a:lnSpc>
                <a:spcPct val="150000"/>
              </a:lnSpc>
            </a:pP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U, </a:t>
            </a:r>
            <a:r>
              <a:rPr lang="vi-VN" sz="3600" b="1" dirty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endParaRPr lang="en-US" sz="3600" b="1" dirty="0">
              <a:solidFill>
                <a:srgbClr val="0033CC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2286000" y="590550"/>
            <a:ext cx="5572958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685800">
              <a:lnSpc>
                <a:spcPct val="150000"/>
              </a:lnSpc>
            </a:pP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2500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2022</a:t>
            </a:r>
            <a:endParaRPr lang="en-US" sz="25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4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384D7260-6F97-4F2A-AD1E-C563B20AE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4" t="46666" r="39180" b="7334"/>
          <a:stretch/>
        </p:blipFill>
        <p:spPr>
          <a:xfrm>
            <a:off x="1296223" y="1200656"/>
            <a:ext cx="2658288" cy="3006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D6FB10C0-D4FE-457C-93F7-CCC92E20B3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881" flipH="1">
            <a:off x="3890072" y="91182"/>
            <a:ext cx="4563295" cy="4263588"/>
          </a:xfrm>
          <a:prstGeom prst="rect">
            <a:avLst/>
          </a:prstGeom>
        </p:spPr>
      </p:pic>
      <p:grpSp>
        <p:nvGrpSpPr>
          <p:cNvPr id="13" name="Group 1261">
            <a:extLst>
              <a:ext uri="{FF2B5EF4-FFF2-40B4-BE49-F238E27FC236}">
                <a16:creationId xmlns="" xmlns:a16="http://schemas.microsoft.com/office/drawing/2014/main" id="{EB8DC64F-8F4B-49C9-9674-6422A4341691}"/>
              </a:ext>
            </a:extLst>
          </p:cNvPr>
          <p:cNvGrpSpPr/>
          <p:nvPr/>
        </p:nvGrpSpPr>
        <p:grpSpPr>
          <a:xfrm>
            <a:off x="1254454" y="1106129"/>
            <a:ext cx="350715" cy="317156"/>
            <a:chOff x="0" y="0"/>
            <a:chExt cx="935237" cy="845748"/>
          </a:xfrm>
        </p:grpSpPr>
        <p:sp>
          <p:nvSpPr>
            <p:cNvPr id="14" name="Shape 1259">
              <a:extLst>
                <a:ext uri="{FF2B5EF4-FFF2-40B4-BE49-F238E27FC236}">
                  <a16:creationId xmlns="" xmlns:a16="http://schemas.microsoft.com/office/drawing/2014/main" id="{256DE7E6-8C35-4CA8-9726-BC4BBCE5A923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260">
              <a:extLst>
                <a:ext uri="{FF2B5EF4-FFF2-40B4-BE49-F238E27FC236}">
                  <a16:creationId xmlns="" xmlns:a16="http://schemas.microsoft.com/office/drawing/2014/main" id="{436D7232-F73D-42A5-BC98-58D623C2E2B6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1261">
            <a:extLst>
              <a:ext uri="{FF2B5EF4-FFF2-40B4-BE49-F238E27FC236}">
                <a16:creationId xmlns="" xmlns:a16="http://schemas.microsoft.com/office/drawing/2014/main" id="{4DE436F8-9545-4790-98CB-6BE2B503EB47}"/>
              </a:ext>
            </a:extLst>
          </p:cNvPr>
          <p:cNvGrpSpPr/>
          <p:nvPr/>
        </p:nvGrpSpPr>
        <p:grpSpPr>
          <a:xfrm>
            <a:off x="5014133" y="1559784"/>
            <a:ext cx="350715" cy="317156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="" xmlns:a16="http://schemas.microsoft.com/office/drawing/2014/main" id="{AD34161B-E5B6-4508-A0F4-5FFA7F071FC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="" xmlns:a16="http://schemas.microsoft.com/office/drawing/2014/main" id="{3AD18386-E0C2-4245-87CA-C217F88404B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C01C0EA1-82EE-4C55-BEF7-43864A97A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9316" y="1718362"/>
            <a:ext cx="226696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7500" b="1" dirty="0" err="1">
                <a:solidFill>
                  <a:prstClr val="black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Tiết</a:t>
            </a:r>
            <a:r>
              <a:rPr lang="en-US" altLang="zh-CN" sz="7500" b="1" dirty="0">
                <a:solidFill>
                  <a:prstClr val="black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 </a:t>
            </a:r>
            <a:r>
              <a:rPr lang="en-US" altLang="zh-CN" sz="75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</a:rPr>
              <a:t>3</a:t>
            </a:r>
            <a:endParaRPr lang="zh-CN" altLang="en-US" sz="7500" b="1" dirty="0">
              <a:solidFill>
                <a:prstClr val="black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15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8A5E4DBC-ED20-409C-9000-5AA467B254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" r="5531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0A9D71C-97CB-4FAA-AE45-FA3D95EE83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-970101" y="-222520"/>
            <a:ext cx="10582732" cy="5588547"/>
          </a:xfrm>
          <a:prstGeom prst="rect">
            <a:avLst/>
          </a:prstGeom>
        </p:spPr>
      </p:pic>
      <p:grpSp>
        <p:nvGrpSpPr>
          <p:cNvPr id="21" name="Group 1261">
            <a:extLst>
              <a:ext uri="{FF2B5EF4-FFF2-40B4-BE49-F238E27FC236}">
                <a16:creationId xmlns="" xmlns:a16="http://schemas.microsoft.com/office/drawing/2014/main" id="{4DE436F8-9545-4790-98CB-6BE2B503EB47}"/>
              </a:ext>
            </a:extLst>
          </p:cNvPr>
          <p:cNvGrpSpPr/>
          <p:nvPr/>
        </p:nvGrpSpPr>
        <p:grpSpPr>
          <a:xfrm>
            <a:off x="5014133" y="1559784"/>
            <a:ext cx="350715" cy="317156"/>
            <a:chOff x="0" y="0"/>
            <a:chExt cx="935237" cy="845748"/>
          </a:xfrm>
        </p:grpSpPr>
        <p:sp>
          <p:nvSpPr>
            <p:cNvPr id="22" name="Shape 1259">
              <a:extLst>
                <a:ext uri="{FF2B5EF4-FFF2-40B4-BE49-F238E27FC236}">
                  <a16:creationId xmlns="" xmlns:a16="http://schemas.microsoft.com/office/drawing/2014/main" id="{AD34161B-E5B6-4508-A0F4-5FFA7F071FC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1260">
              <a:extLst>
                <a:ext uri="{FF2B5EF4-FFF2-40B4-BE49-F238E27FC236}">
                  <a16:creationId xmlns="" xmlns:a16="http://schemas.microsoft.com/office/drawing/2014/main" id="{3AD18386-E0C2-4245-87CA-C217F88404B1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17145" tIns="17145" rIns="17145" bIns="17145" numCol="1" anchor="ctr">
              <a:noAutofit/>
            </a:bodyPr>
            <a:lstStyle/>
            <a:p>
              <a:pPr defTabSz="171446" hangingPunct="0">
                <a:lnSpc>
                  <a:spcPct val="93000"/>
                </a:lnSpc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675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25442" y="2127139"/>
            <a:ext cx="3503666" cy="1296561"/>
            <a:chOff x="2744315" y="1595348"/>
            <a:chExt cx="4326579" cy="1598392"/>
          </a:xfrm>
          <a:solidFill>
            <a:srgbClr val="ABDB77"/>
          </a:solidFill>
        </p:grpSpPr>
        <p:sp>
          <p:nvSpPr>
            <p:cNvPr id="17" name="Right Arrow 1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72470" y="1962949"/>
              <a:ext cx="3681126" cy="7967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14400" y="2239199"/>
            <a:ext cx="1295802" cy="1184501"/>
            <a:chOff x="2210284" y="3447251"/>
            <a:chExt cx="826089" cy="809063"/>
          </a:xfrm>
        </p:grpSpPr>
        <p:sp>
          <p:nvSpPr>
            <p:cNvPr id="20" name="Oval 1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" name="Picture 2" descr="Little Kid Write Stock Illustrations – 1,769 Little Kid Write Stock  Illustrations, Vectors &amp;amp; Clipart - Dreamsti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61" b="93788" l="0" r="95125">
                        <a14:foregroundMark x1="63250" y1="20758" x2="63000" y2="29242"/>
                        <a14:foregroundMark x1="73500" y1="22121" x2="73500" y2="29394"/>
                        <a14:foregroundMark x1="61000" y1="22576" x2="61000" y2="28939"/>
                        <a14:foregroundMark x1="88250" y1="23788" x2="89125" y2="33030"/>
                        <a14:foregroundMark x1="72500" y1="82121" x2="72875" y2="86970"/>
                        <a14:foregroundMark x1="46250" y1="27576" x2="47875" y2="29242"/>
                        <a14:foregroundMark x1="43625" y1="29394" x2="46000" y2="30303"/>
                        <a14:foregroundMark x1="44125" y1="32424" x2="45625" y2="32424"/>
                        <a14:foregroundMark x1="43250" y1="36970" x2="48125" y2="37121"/>
                        <a14:foregroundMark x1="65814" y1="52365" x2="72409" y2="72920"/>
                        <a14:foregroundMark x1="74832" y1="58891" x2="72813" y2="73573"/>
                        <a14:foregroundMark x1="84522" y1="84339" x2="83984" y2="89723"/>
                        <a14:foregroundMark x1="89771" y1="33279" x2="83715" y2="79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728" y="1200150"/>
            <a:ext cx="323272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57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u chu cao 2.5 o ly 37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92" y="2266950"/>
            <a:ext cx="2478286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228600" y="217575"/>
            <a:ext cx="8839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1" y="1344524"/>
            <a:ext cx="3582291" cy="356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7" y="1294581"/>
            <a:ext cx="2341172" cy="2341172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4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5AC7629-9933-41FF-B4A2-4C1E629A581F}"/>
              </a:ext>
            </a:extLst>
          </p:cNvPr>
          <p:cNvSpPr txBox="1"/>
          <p:nvPr/>
        </p:nvSpPr>
        <p:spPr>
          <a:xfrm>
            <a:off x="228600" y="217575"/>
            <a:ext cx="8839199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 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U,</a:t>
            </a:r>
            <a:r>
              <a:rPr lang="vi-VN" sz="28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Ư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177" y="1294581"/>
            <a:ext cx="2341172" cy="2341172"/>
          </a:xfrm>
          <a:prstGeom prst="rect">
            <a:avLst/>
          </a:prstGeom>
        </p:spPr>
      </p:pic>
      <p:pic>
        <p:nvPicPr>
          <p:cNvPr id="7" name="Picture 2" descr="mau chu cao 2.5 o ly 40 724x1024 - Bản mềm bộ mẫu chữ thường và hoa cao  2,5 ô ly dành cho học sinh tiểu h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64" y="2343150"/>
            <a:ext cx="2438400" cy="344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429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990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Chữ 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75732"/>
            <a:ext cx="3605857" cy="46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1164357"/>
            <a:ext cx="548639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U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 ô li?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a) 5 ô li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b) 4 ô li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Arial-Rounded"/>
                <a:ea typeface="Arial-Rounded" pitchFamily="34" charset="0"/>
                <a:cs typeface="Arial-Rounded" pitchFamily="34" charset="0"/>
              </a:rPr>
              <a:t>c) 6 ô li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81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1029</Words>
  <Application>Microsoft Office PowerPoint</Application>
  <PresentationFormat>On-screen Show (16:9)</PresentationFormat>
  <Paragraphs>161</Paragraphs>
  <Slides>23</Slides>
  <Notes>23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15</cp:revision>
  <dcterms:created xsi:type="dcterms:W3CDTF">2021-11-14T14:45:02Z</dcterms:created>
  <dcterms:modified xsi:type="dcterms:W3CDTF">2021-12-05T02:52:03Z</dcterms:modified>
</cp:coreProperties>
</file>