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81" r:id="rId2"/>
    <p:sldMasterId id="2147483693" r:id="rId3"/>
    <p:sldMasterId id="2147483705" r:id="rId4"/>
    <p:sldMasterId id="2147483717" r:id="rId5"/>
  </p:sldMasterIdLst>
  <p:notesMasterIdLst>
    <p:notesMasterId r:id="rId28"/>
  </p:notesMasterIdLst>
  <p:sldIdLst>
    <p:sldId id="335" r:id="rId6"/>
    <p:sldId id="31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6" r:id="rId16"/>
    <p:sldId id="337" r:id="rId17"/>
    <p:sldId id="338" r:id="rId18"/>
    <p:sldId id="339" r:id="rId19"/>
    <p:sldId id="340" r:id="rId20"/>
    <p:sldId id="258" r:id="rId21"/>
    <p:sldId id="332" r:id="rId22"/>
    <p:sldId id="276" r:id="rId23"/>
    <p:sldId id="308" r:id="rId24"/>
    <p:sldId id="314" r:id="rId25"/>
    <p:sldId id="341" r:id="rId26"/>
    <p:sldId id="30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2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8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240bb0347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240bb0347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3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1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9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2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01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26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93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0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81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1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5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5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322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4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9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0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7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46" name="Google Shape;146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7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900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08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65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59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723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227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257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12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4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00476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65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304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91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3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118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89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834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7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21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20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904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216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869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85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935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991550" y="3091613"/>
            <a:ext cx="516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991550" y="1479175"/>
            <a:ext cx="5160900" cy="16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17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430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102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584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6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76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8770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8" r:id="rId4"/>
    <p:sldLayoutId id="2147483674" r:id="rId5"/>
    <p:sldLayoutId id="2147483675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820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959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543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551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4574655" y="1081110"/>
            <a:ext cx="2961514" cy="3536648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61902" y="748086"/>
            <a:ext cx="4500684" cy="15688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656938" y="3736797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4123163" y="3231036"/>
            <a:ext cx="1402507" cy="1492363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6702225" y="2149608"/>
            <a:ext cx="2099831" cy="2547768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4214759" y="320283"/>
            <a:ext cx="3065509" cy="2421106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43138" y="2286887"/>
            <a:ext cx="4500684" cy="91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>
                <a:srgbClr val="322F46"/>
              </a:buClr>
            </a:pPr>
            <a:r>
              <a:rPr lang="en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28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1EE258-1324-4873-AA9B-93BEC4A6A41B}"/>
              </a:ext>
            </a:extLst>
          </p:cNvPr>
          <p:cNvSpPr/>
          <p:nvPr/>
        </p:nvSpPr>
        <p:spPr>
          <a:xfrm>
            <a:off x="0" y="-59028"/>
            <a:ext cx="9144000" cy="393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81836B09-F209-41C1-84A4-0B67A0B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01754"/>
            <a:ext cx="1876779" cy="17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451EA08F-3D59-41B0-940A-6C7A5CFB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3" y="277530"/>
            <a:ext cx="2339749" cy="17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9852F0E4-4885-4C5A-940F-0D6446662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6242473" y="236550"/>
            <a:ext cx="2339750" cy="1779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FE7CED04-CEC3-4606-86A7-CA27D37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174070"/>
            <a:ext cx="1911759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hảo inox từ Scanpan Impact 28cm 71002800">
            <a:extLst>
              <a:ext uri="{FF2B5EF4-FFF2-40B4-BE49-F238E27FC236}">
                <a16:creationId xmlns:a16="http://schemas.microsoft.com/office/drawing/2014/main" id="{320DE05B-5E53-4DCC-9838-6E14EF64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454623" y="2241982"/>
            <a:ext cx="2339749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41E9AB65-9B96-4244-956A-6AC7E9E8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7" y="2174070"/>
            <a:ext cx="1699341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369CCE-33CC-4405-B015-41BF3057455C}"/>
              </a:ext>
            </a:extLst>
          </p:cNvPr>
          <p:cNvSpPr/>
          <p:nvPr/>
        </p:nvSpPr>
        <p:spPr>
          <a:xfrm>
            <a:off x="0" y="3873410"/>
            <a:ext cx="9144000" cy="533897"/>
          </a:xfrm>
          <a:prstGeom prst="rect">
            <a:avLst/>
          </a:prstGeom>
          <a:solidFill>
            <a:srgbClr val="AFB9E6"/>
          </a:solidFill>
          <a:ln>
            <a:solidFill>
              <a:srgbClr val="AF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182B-6EE9-4556-83EB-FD65F4E64B5B}"/>
              </a:ext>
            </a:extLst>
          </p:cNvPr>
          <p:cNvSpPr txBox="1"/>
          <p:nvPr/>
        </p:nvSpPr>
        <p:spPr>
          <a:xfrm>
            <a:off x="103910" y="4134191"/>
            <a:ext cx="866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thế nào cho đúng cách? </a:t>
            </a:r>
          </a:p>
        </p:txBody>
      </p:sp>
    </p:spTree>
    <p:extLst>
      <p:ext uri="{BB962C8B-B14F-4D97-AF65-F5344CB8AC3E}">
        <p14:creationId xmlns:p14="http://schemas.microsoft.com/office/powerpoint/2010/main" val="42144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42F862-FA05-437C-82CB-52A94C92DA21}"/>
              </a:ext>
            </a:extLst>
          </p:cNvPr>
          <p:cNvSpPr/>
          <p:nvPr/>
        </p:nvSpPr>
        <p:spPr>
          <a:xfrm>
            <a:off x="0" y="-13343"/>
            <a:ext cx="9144000" cy="4405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67">
              <a:solidFill>
                <a:srgbClr val="EBECF3"/>
              </a:solidFill>
              <a:latin typeface="Arial"/>
            </a:endParaRPr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9144000" cy="7277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6E4D-48D7-4528-9C49-4C49D5F5D54F}"/>
              </a:ext>
            </a:extLst>
          </p:cNvPr>
          <p:cNvSpPr/>
          <p:nvPr/>
        </p:nvSpPr>
        <p:spPr>
          <a:xfrm>
            <a:off x="4388908" y="958469"/>
            <a:ext cx="184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85800"/>
            <a:endParaRPr lang="en-US" sz="8000" b="1" dirty="0">
              <a:ln w="9525">
                <a:solidFill>
                  <a:srgbClr val="EBECF3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rgbClr val="7CE6CD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7762"/>
            <a:ext cx="4637966" cy="3664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D87B7-6B31-4011-A7A4-2C70B1EEE323}"/>
              </a:ext>
            </a:extLst>
          </p:cNvPr>
          <p:cNvSpPr txBox="1"/>
          <p:nvPr/>
        </p:nvSpPr>
        <p:spPr>
          <a:xfrm>
            <a:off x="4954423" y="1278925"/>
            <a:ext cx="3873119" cy="2585323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27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defTabSz="685800"/>
            <a:r>
              <a:rPr lang="en-US" sz="27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27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6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09271"/>
            <a:ext cx="7704000" cy="21042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3200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869" y="2737747"/>
            <a:ext cx="7704000" cy="6126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4755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2285426"/>
            <a:ext cx="2050709" cy="2369703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1691850" y="2084159"/>
            <a:ext cx="57603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760484" y="745459"/>
            <a:ext cx="7704000" cy="1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defTabSz="685800">
              <a:buClr>
                <a:srgbClr val="7F3DEC"/>
              </a:buClr>
            </a:pPr>
            <a:r>
              <a:rPr lang="en-US" sz="5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80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6951690" y="1"/>
            <a:ext cx="2192310" cy="1330203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-11537" y="40091"/>
            <a:ext cx="7016199" cy="1008783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  <a:tabLst>
                <a:tab pos="540055" algn="l"/>
              </a:tabLst>
            </a:pP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oặc</a:t>
            </a:r>
            <a:r>
              <a:rPr lang="vi-VN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đồng tình với việc làm nào dưới đây?</a:t>
            </a:r>
            <a:r>
              <a:rPr lang="en-US" sz="2400" b="1" dirty="0">
                <a:solidFill>
                  <a:srgbClr val="322F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Vì sao?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829560" y="1082096"/>
            <a:ext cx="2954519" cy="1710461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7FADEF-3C3C-41D4-8200-3C62AF27DFBC}"/>
              </a:ext>
            </a:extLst>
          </p:cNvPr>
          <p:cNvGrpSpPr/>
          <p:nvPr/>
        </p:nvGrpSpPr>
        <p:grpSpPr>
          <a:xfrm>
            <a:off x="5895568" y="1099226"/>
            <a:ext cx="2954519" cy="1710461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762451-DD89-4014-A667-0CBF87EE3DD1}"/>
              </a:ext>
            </a:extLst>
          </p:cNvPr>
          <p:cNvGrpSpPr/>
          <p:nvPr/>
        </p:nvGrpSpPr>
        <p:grpSpPr>
          <a:xfrm>
            <a:off x="587487" y="2619009"/>
            <a:ext cx="2954519" cy="1710461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5071633" y="2670364"/>
            <a:ext cx="2954519" cy="1710461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7" cy="11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-123390" y="1085913"/>
            <a:ext cx="2981432" cy="1704160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5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685800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125000" y="2291722"/>
            <a:ext cx="872492" cy="84536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5149505" y="2228157"/>
            <a:ext cx="646061" cy="7746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8163772" y="2262396"/>
            <a:ext cx="872492" cy="8453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99506" y="3830123"/>
            <a:ext cx="872492" cy="8453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7468324" y="3819830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3528068" y="1154399"/>
            <a:ext cx="5283915" cy="2973759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  <a:tabLst>
                <a:tab pos="540055" algn="l"/>
              </a:tabLst>
            </a:pP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500" b="1" dirty="0">
              <a:solidFill>
                <a:srgbClr val="322F4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6785812" y="8157"/>
            <a:ext cx="2369676" cy="1349006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231450" y="-44835"/>
            <a:ext cx="2954519" cy="2378374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8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231450" y="1832018"/>
            <a:ext cx="2954519" cy="2680479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92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9" y="1536453"/>
            <a:ext cx="646061" cy="7746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2584838" y="3743424"/>
            <a:ext cx="646061" cy="7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4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4"/>
          <p:cNvGrpSpPr/>
          <p:nvPr/>
        </p:nvGrpSpPr>
        <p:grpSpPr>
          <a:xfrm>
            <a:off x="385584" y="1643684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3063;p53">
            <a:extLst>
              <a:ext uri="{FF2B5EF4-FFF2-40B4-BE49-F238E27FC236}">
                <a16:creationId xmlns:a16="http://schemas.microsoft.com/office/drawing/2014/main" id="{4FEE229F-EB63-406C-85CA-4641DADA2426}"/>
              </a:ext>
            </a:extLst>
          </p:cNvPr>
          <p:cNvSpPr txBox="1">
            <a:spLocks/>
          </p:cNvSpPr>
          <p:nvPr/>
        </p:nvSpPr>
        <p:spPr>
          <a:xfrm>
            <a:off x="1694903" y="914353"/>
            <a:ext cx="5872309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XỬ LÍ TÌNH HUỐNG</a:t>
            </a:r>
          </a:p>
        </p:txBody>
      </p:sp>
      <p:sp>
        <p:nvSpPr>
          <p:cNvPr id="86" name="Google Shape;2359;p45">
            <a:extLst>
              <a:ext uri="{FF2B5EF4-FFF2-40B4-BE49-F238E27FC236}">
                <a16:creationId xmlns:a16="http://schemas.microsoft.com/office/drawing/2014/main" id="{F4EFD829-9CD5-45B7-AFC0-5B4DD80272D7}"/>
              </a:ext>
            </a:extLst>
          </p:cNvPr>
          <p:cNvSpPr txBox="1">
            <a:spLocks/>
          </p:cNvSpPr>
          <p:nvPr/>
        </p:nvSpPr>
        <p:spPr>
          <a:xfrm>
            <a:off x="225561" y="-57888"/>
            <a:ext cx="4572000" cy="11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l"/>
            <a:r>
              <a:rPr lang="en-US" sz="44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5D88794-99F1-4078-9E00-E605ECE49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70C0-EBE1-401D-AD4D-41F217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3"/>
          <a:stretch/>
        </p:blipFill>
        <p:spPr>
          <a:xfrm>
            <a:off x="0" y="952248"/>
            <a:ext cx="4775200" cy="229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D450-F06F-485F-A20B-0E55D87F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96" y="952248"/>
            <a:ext cx="4462904" cy="229895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D258B57-7CCD-402E-80C7-C7CFA0354BE0}"/>
              </a:ext>
            </a:extLst>
          </p:cNvPr>
          <p:cNvSpPr/>
          <p:nvPr/>
        </p:nvSpPr>
        <p:spPr>
          <a:xfrm>
            <a:off x="584075" y="3475313"/>
            <a:ext cx="7449163" cy="1177878"/>
          </a:xfrm>
          <a:prstGeom prst="cloudCallout">
            <a:avLst>
              <a:gd name="adj1" fmla="val 50522"/>
              <a:gd name="adj2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12AE0-D2F3-4E63-9A0D-DFEE15C3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" y="289213"/>
            <a:ext cx="8311973" cy="3917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E119-C9CC-4C5C-B71D-30C7311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7" y="228600"/>
            <a:ext cx="8011265" cy="4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242541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841617" y="1481752"/>
            <a:ext cx="73921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7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47"/>
          <p:cNvGrpSpPr/>
          <p:nvPr/>
        </p:nvGrpSpPr>
        <p:grpSpPr>
          <a:xfrm>
            <a:off x="8083955" y="3644559"/>
            <a:ext cx="882370" cy="1307100"/>
            <a:chOff x="6098915" y="2378157"/>
            <a:chExt cx="1599683" cy="2369693"/>
          </a:xfrm>
        </p:grpSpPr>
        <p:sp>
          <p:nvSpPr>
            <p:cNvPr id="2571" name="Google Shape;2571;p47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262165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7075705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47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602" name="Google Shape;2602;p47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7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7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5" name="Google Shape;2605;p47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7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47"/>
          <p:cNvSpPr txBox="1"/>
          <p:nvPr/>
        </p:nvSpPr>
        <p:spPr>
          <a:xfrm>
            <a:off x="252985" y="1629528"/>
            <a:ext cx="8792963" cy="13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b) Em đã làm gì và làm như thế nào với những đồ dùng của gia đình mình? Đó là những đồ dùng nào?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0" name="Google Shape;2610;p47"/>
          <p:cNvSpPr txBox="1"/>
          <p:nvPr/>
        </p:nvSpPr>
        <p:spPr>
          <a:xfrm>
            <a:off x="223091" y="702340"/>
            <a:ext cx="8792962" cy="115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a) Em đã biết giữ gìn, bảo quản đồ dùng của gia đình mình chưa?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2" name="Google Shape;2612;p47"/>
          <p:cNvSpPr txBox="1"/>
          <p:nvPr/>
        </p:nvSpPr>
        <p:spPr>
          <a:xfrm>
            <a:off x="289025" y="2851978"/>
            <a:ext cx="8756923" cy="9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c) Em sẽ làm gì để bảo quản tốt hơn đồ dùng gia đình của mình?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56" name="Google Shape;2359;p45"/>
          <p:cNvSpPr txBox="1">
            <a:spLocks noGrp="1"/>
          </p:cNvSpPr>
          <p:nvPr>
            <p:ph type="title"/>
          </p:nvPr>
        </p:nvSpPr>
        <p:spPr>
          <a:xfrm>
            <a:off x="729018" y="-24853"/>
            <a:ext cx="7704000" cy="7195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32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" grpId="0"/>
      <p:bldP spid="2612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719950" y="2501747"/>
            <a:ext cx="4050192" cy="2111023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6562033" y="2493449"/>
            <a:ext cx="1738047" cy="2127646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/>
                <a:endParaRPr sz="1867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4895691" y="2608402"/>
            <a:ext cx="1540798" cy="2004380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 sz="1867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579" y="1"/>
            <a:ext cx="3927766" cy="88871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80FC1CA-279C-448A-8526-A12E70F97FD1}"/>
              </a:ext>
            </a:extLst>
          </p:cNvPr>
          <p:cNvSpPr txBox="1"/>
          <p:nvPr/>
        </p:nvSpPr>
        <p:spPr>
          <a:xfrm>
            <a:off x="0" y="978897"/>
            <a:ext cx="9144000" cy="1300099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defTabSz="6858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60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2" action="ppaction://hlinksldjump"/>
            <a:extLst>
              <a:ext uri="{FF2B5EF4-FFF2-40B4-BE49-F238E27FC236}">
                <a16:creationId xmlns:a16="http://schemas.microsoft.com/office/drawing/2014/main" id="{4529938F-A731-45E1-AF2D-4FF069CC7FB5}"/>
              </a:ext>
            </a:extLst>
          </p:cNvPr>
          <p:cNvSpPr/>
          <p:nvPr/>
        </p:nvSpPr>
        <p:spPr>
          <a:xfrm>
            <a:off x="798077" y="673102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  <a:extLst>
              <a:ext uri="{FF2B5EF4-FFF2-40B4-BE49-F238E27FC236}">
                <a16:creationId xmlns:a16="http://schemas.microsoft.com/office/drawing/2014/main" id="{A967774F-99E7-4C52-8A58-B9E991825164}"/>
              </a:ext>
            </a:extLst>
          </p:cNvPr>
          <p:cNvSpPr/>
          <p:nvPr/>
        </p:nvSpPr>
        <p:spPr>
          <a:xfrm>
            <a:off x="3554932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4" action="ppaction://hlinksldjump"/>
            <a:extLst>
              <a:ext uri="{FF2B5EF4-FFF2-40B4-BE49-F238E27FC236}">
                <a16:creationId xmlns:a16="http://schemas.microsoft.com/office/drawing/2014/main" id="{D23F3CD8-6702-4846-A42D-2177B4F3A2FA}"/>
              </a:ext>
            </a:extLst>
          </p:cNvPr>
          <p:cNvSpPr/>
          <p:nvPr/>
        </p:nvSpPr>
        <p:spPr>
          <a:xfrm>
            <a:off x="6311787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60C55B3E-1408-4EAB-8E05-B58C176548B1}"/>
              </a:ext>
            </a:extLst>
          </p:cNvPr>
          <p:cNvSpPr/>
          <p:nvPr/>
        </p:nvSpPr>
        <p:spPr>
          <a:xfrm>
            <a:off x="798077" y="2679927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Cloud 9">
            <a:hlinkClick r:id="rId6" action="ppaction://hlinksldjump"/>
            <a:extLst>
              <a:ext uri="{FF2B5EF4-FFF2-40B4-BE49-F238E27FC236}">
                <a16:creationId xmlns:a16="http://schemas.microsoft.com/office/drawing/2014/main" id="{7011D897-A4E7-4DE3-8A49-67D2B5042114}"/>
              </a:ext>
            </a:extLst>
          </p:cNvPr>
          <p:cNvSpPr/>
          <p:nvPr/>
        </p:nvSpPr>
        <p:spPr>
          <a:xfrm>
            <a:off x="3554932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Cloud 10">
            <a:hlinkClick r:id="rId7" action="ppaction://hlinksldjump"/>
            <a:extLst>
              <a:ext uri="{FF2B5EF4-FFF2-40B4-BE49-F238E27FC236}">
                <a16:creationId xmlns:a16="http://schemas.microsoft.com/office/drawing/2014/main" id="{DC160187-7836-474E-BCC4-DCC9F5D76CFA}"/>
              </a:ext>
            </a:extLst>
          </p:cNvPr>
          <p:cNvSpPr/>
          <p:nvPr/>
        </p:nvSpPr>
        <p:spPr>
          <a:xfrm>
            <a:off x="6311787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E927467-A7DB-4EF7-AB8E-87CB2762D3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E21278F0-01B2-4CB6-A6F7-FF81E5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207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7267-3E72-492C-9D47-F68F73DFCAD3}"/>
              </a:ext>
            </a:extLst>
          </p:cNvPr>
          <p:cNvSpPr txBox="1"/>
          <p:nvPr/>
        </p:nvSpPr>
        <p:spPr>
          <a:xfrm>
            <a:off x="3502025" y="4457700"/>
            <a:ext cx="21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BEAD3937-3419-4802-AADB-9694169B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06D5BB88-321D-4DEA-B811-A461567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6" y="495300"/>
            <a:ext cx="5267534" cy="3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E589-16B5-4049-8DD2-C92413997C02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7FEE2D1-FC93-4391-BB7D-312B9964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DF43F801-AB0D-4747-872C-DA5B9C1D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1875139" y="691181"/>
            <a:ext cx="4940300" cy="358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AED5E-3F7A-49A0-BE05-43931046CFFF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B7416B-1FAE-472C-812B-6C69374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AF91E205-5A7F-431C-94CC-39B604E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469900"/>
            <a:ext cx="4188256" cy="37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0153D-DA2B-4DDA-BEAC-26658E34F2A7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AAF1A4D-D59E-49F8-879D-46937CE57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hảo inox từ Scanpan Impact 28cm 71002800">
            <a:extLst>
              <a:ext uri="{FF2B5EF4-FFF2-40B4-BE49-F238E27FC236}">
                <a16:creationId xmlns:a16="http://schemas.microsoft.com/office/drawing/2014/main" id="{2149E3D6-E583-435B-84D5-82689813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48375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1230-9F9C-48B1-8A07-87BF857031C6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D297445-CBAB-4061-8022-2CAF49DD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21B21B23-B855-4614-A904-8A68F56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2175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D15E-E3D4-41F8-BD8D-BEADCACFD6E8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B4284C83-7325-4CAD-B644-50938F1B9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316</Words>
  <Application>Microsoft Office PowerPoint</Application>
  <PresentationFormat>On-screen Show (16:9)</PresentationFormat>
  <Paragraphs>50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1_Covid Outbreak for Kids by Slidesgo</vt:lpstr>
      <vt:lpstr>2_Covid Outbreak for Kids by Slidesgo</vt:lpstr>
      <vt:lpstr>3_Covid Outbreak for Kids by Slidesgo</vt:lpstr>
      <vt:lpstr>4_Covid Outbreak for Kids by Slidesgo</vt:lpstr>
      <vt:lpstr>Chào mừng các em đến với tiết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cách làm để bảo quản đồ dùng gia đình</vt:lpstr>
      <vt:lpstr>Bài 9: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HP</cp:lastModifiedBy>
  <cp:revision>16</cp:revision>
  <dcterms:modified xsi:type="dcterms:W3CDTF">2022-02-22T14:18:32Z</dcterms:modified>
</cp:coreProperties>
</file>