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584" r:id="rId3"/>
    <p:sldId id="272" r:id="rId4"/>
    <p:sldId id="271" r:id="rId5"/>
    <p:sldId id="273" r:id="rId6"/>
    <p:sldId id="274" r:id="rId7"/>
    <p:sldId id="275" r:id="rId8"/>
    <p:sldId id="586" r:id="rId9"/>
    <p:sldId id="282" r:id="rId10"/>
    <p:sldId id="276" r:id="rId11"/>
    <p:sldId id="277" r:id="rId12"/>
    <p:sldId id="281" r:id="rId13"/>
    <p:sldId id="278" r:id="rId14"/>
    <p:sldId id="280" r:id="rId15"/>
    <p:sldId id="283" r:id="rId16"/>
    <p:sldId id="417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8F176-5A7B-4642-BEB9-A267D44EA4C9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30D0-AC94-44A8-8ADC-82178F6D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nút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30D0-AC94-44A8-8ADC-82178F6D60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51C96-EAB6-4F8F-B995-CDFF39177DCF}"/>
              </a:ext>
            </a:extLst>
          </p:cNvPr>
          <p:cNvSpPr/>
          <p:nvPr userDrawn="1"/>
        </p:nvSpPr>
        <p:spPr>
          <a:xfrm>
            <a:off x="11103429" y="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7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05B663-517F-4622-9640-C91A6D77B046}"/>
              </a:ext>
            </a:extLst>
          </p:cNvPr>
          <p:cNvSpPr/>
          <p:nvPr userDrawn="1"/>
        </p:nvSpPr>
        <p:spPr>
          <a:xfrm>
            <a:off x="10670472" y="15250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F04A4F-0020-42E4-9B31-233134C9A94B}"/>
              </a:ext>
            </a:extLst>
          </p:cNvPr>
          <p:cNvSpPr/>
          <p:nvPr userDrawn="1"/>
        </p:nvSpPr>
        <p:spPr>
          <a:xfrm>
            <a:off x="11103429" y="0"/>
            <a:ext cx="1293222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55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59: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93CDF7-957D-460F-A89B-29FCD741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65149" r="19753" b="-2187"/>
          <a:stretch/>
        </p:blipFill>
        <p:spPr>
          <a:xfrm>
            <a:off x="3633862" y="4197311"/>
            <a:ext cx="6715096" cy="187209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7CE071-2154-4535-8286-BB6CF6F52023}"/>
              </a:ext>
            </a:extLst>
          </p:cNvPr>
          <p:cNvSpPr/>
          <p:nvPr/>
        </p:nvSpPr>
        <p:spPr>
          <a:xfrm>
            <a:off x="3921726" y="470132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02167-DEDE-4F50-ADF9-E4EE4D02B800}"/>
              </a:ext>
            </a:extLst>
          </p:cNvPr>
          <p:cNvSpPr/>
          <p:nvPr/>
        </p:nvSpPr>
        <p:spPr>
          <a:xfrm>
            <a:off x="5009308" y="4697461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43479F-4759-4AC4-AFBE-B33785CDAA12}"/>
              </a:ext>
            </a:extLst>
          </p:cNvPr>
          <p:cNvSpPr/>
          <p:nvPr/>
        </p:nvSpPr>
        <p:spPr>
          <a:xfrm>
            <a:off x="6124168" y="470398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EB0EB1-2A42-4DB7-BB10-2D3966ABB2E1}"/>
              </a:ext>
            </a:extLst>
          </p:cNvPr>
          <p:cNvGrpSpPr/>
          <p:nvPr/>
        </p:nvGrpSpPr>
        <p:grpSpPr>
          <a:xfrm>
            <a:off x="371961" y="179591"/>
            <a:ext cx="11442067" cy="774021"/>
            <a:chOff x="334874" y="345141"/>
            <a:chExt cx="11339275" cy="699537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323817A-AF1B-4318-80BE-C19465606A28}"/>
                </a:ext>
              </a:extLst>
            </p:cNvPr>
            <p:cNvSpPr/>
            <p:nvPr/>
          </p:nvSpPr>
          <p:spPr>
            <a:xfrm>
              <a:off x="820229" y="446527"/>
              <a:ext cx="10853920" cy="5665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47BCE0-3203-4C6C-AE2D-A2EE95CA54D1}"/>
                </a:ext>
              </a:extLst>
            </p:cNvPr>
            <p:cNvSpPr/>
            <p:nvPr/>
          </p:nvSpPr>
          <p:spPr>
            <a:xfrm>
              <a:off x="334874" y="345141"/>
              <a:ext cx="765904" cy="69953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7E74CB-8A64-490D-AFE4-743C7BD5C7A4}"/>
              </a:ext>
            </a:extLst>
          </p:cNvPr>
          <p:cNvSpPr/>
          <p:nvPr/>
        </p:nvSpPr>
        <p:spPr>
          <a:xfrm>
            <a:off x="3947488" y="471576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111AE2-8D0C-41EB-B78E-71A6F9874EF3}"/>
              </a:ext>
            </a:extLst>
          </p:cNvPr>
          <p:cNvSpPr/>
          <p:nvPr/>
        </p:nvSpPr>
        <p:spPr>
          <a:xfrm>
            <a:off x="5009308" y="470598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68199F-D443-44D7-9AE5-E48C75EB34A5}"/>
              </a:ext>
            </a:extLst>
          </p:cNvPr>
          <p:cNvSpPr/>
          <p:nvPr/>
        </p:nvSpPr>
        <p:spPr>
          <a:xfrm>
            <a:off x="6124168" y="471250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0D9B2C-6798-4F91-9B29-E7EDE322DA65}"/>
              </a:ext>
            </a:extLst>
          </p:cNvPr>
          <p:cNvSpPr/>
          <p:nvPr/>
        </p:nvSpPr>
        <p:spPr>
          <a:xfrm>
            <a:off x="3921726" y="4693572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5B412-2105-45C6-A078-B0AE5D92C3A9}"/>
              </a:ext>
            </a:extLst>
          </p:cNvPr>
          <p:cNvSpPr/>
          <p:nvPr/>
        </p:nvSpPr>
        <p:spPr>
          <a:xfrm>
            <a:off x="5009308" y="468970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FEE944-F34F-452B-A9F1-7C56A1A455CC}"/>
              </a:ext>
            </a:extLst>
          </p:cNvPr>
          <p:cNvSpPr/>
          <p:nvPr/>
        </p:nvSpPr>
        <p:spPr>
          <a:xfrm>
            <a:off x="6124168" y="469622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E72E0-1F65-45F2-B89B-5454F1A7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51" y="4649301"/>
            <a:ext cx="2250141" cy="18938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1405C-F418-47C3-9801-1ECF7FCFF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" y="4725638"/>
            <a:ext cx="1560264" cy="1560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B3A2F-DCA1-477C-AB9D-D9F84CE14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74" y="5009589"/>
            <a:ext cx="3255817" cy="1484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83776-238B-43C1-A50D-57D16DE9A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38191"/>
          <a:stretch/>
        </p:blipFill>
        <p:spPr>
          <a:xfrm>
            <a:off x="1653613" y="751590"/>
            <a:ext cx="8118916" cy="32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0.10495 -0.07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648 L 0.36524 -0.0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648 L 0.36823 -0.06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25 L 0.10325 0.075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736 L 0.27734 0.076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63 L 0.45768 0.076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6CA6203-9462-458A-B52A-ABB4DA0A0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67641" r="22536" b="-1387"/>
          <a:stretch/>
        </p:blipFill>
        <p:spPr>
          <a:xfrm>
            <a:off x="3038914" y="4014546"/>
            <a:ext cx="6757645" cy="22547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C7FD11-6E33-4721-95F7-D5EBBBAE2EA2}"/>
              </a:ext>
            </a:extLst>
          </p:cNvPr>
          <p:cNvGrpSpPr/>
          <p:nvPr/>
        </p:nvGrpSpPr>
        <p:grpSpPr>
          <a:xfrm>
            <a:off x="211559" y="149015"/>
            <a:ext cx="11522973" cy="707885"/>
            <a:chOff x="439728" y="408822"/>
            <a:chExt cx="10485269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488723E-5374-4CA5-9BFB-2A92DC9D2E86}"/>
                </a:ext>
              </a:extLst>
            </p:cNvPr>
            <p:cNvSpPr/>
            <p:nvPr/>
          </p:nvSpPr>
          <p:spPr>
            <a:xfrm>
              <a:off x="820229" y="446528"/>
              <a:ext cx="10104768" cy="5466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339C66-D6C9-44F1-A08D-77E370605249}"/>
                </a:ext>
              </a:extLst>
            </p:cNvPr>
            <p:cNvSpPr/>
            <p:nvPr/>
          </p:nvSpPr>
          <p:spPr>
            <a:xfrm>
              <a:off x="439728" y="408822"/>
              <a:ext cx="76100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F80D4-A478-42A2-B221-2DB1916EE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72" y="4581855"/>
            <a:ext cx="2250141" cy="189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F3245-129A-4810-9752-2AA86E4E9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9" y="4747174"/>
            <a:ext cx="1560264" cy="1560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E9C667-0296-4385-9F11-66666D0AE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03" y="4964131"/>
            <a:ext cx="3255817" cy="14844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F2F643-EFD1-407D-838B-03B4F9CC0939}"/>
              </a:ext>
            </a:extLst>
          </p:cNvPr>
          <p:cNvSpPr/>
          <p:nvPr/>
        </p:nvSpPr>
        <p:spPr>
          <a:xfrm>
            <a:off x="3282407" y="474543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F73944-69CF-4BE9-9FC7-2B5765B2A783}"/>
              </a:ext>
            </a:extLst>
          </p:cNvPr>
          <p:cNvSpPr/>
          <p:nvPr/>
        </p:nvSpPr>
        <p:spPr>
          <a:xfrm>
            <a:off x="4356172" y="474478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DC7307-9222-4CB5-B0F3-D5D5AAEFFFEF}"/>
              </a:ext>
            </a:extLst>
          </p:cNvPr>
          <p:cNvSpPr/>
          <p:nvPr/>
        </p:nvSpPr>
        <p:spPr>
          <a:xfrm>
            <a:off x="5471158" y="475517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F136CC-8E7A-4CB8-A2E8-8B080FF2757D}"/>
              </a:ext>
            </a:extLst>
          </p:cNvPr>
          <p:cNvSpPr/>
          <p:nvPr/>
        </p:nvSpPr>
        <p:spPr>
          <a:xfrm>
            <a:off x="3282407" y="47476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4892C2-C9FB-45F7-B9E0-712A74CECAE8}"/>
              </a:ext>
            </a:extLst>
          </p:cNvPr>
          <p:cNvSpPr/>
          <p:nvPr/>
        </p:nvSpPr>
        <p:spPr>
          <a:xfrm>
            <a:off x="3282407" y="4744033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E2639A-4790-4D87-AC08-9E24F675AE07}"/>
              </a:ext>
            </a:extLst>
          </p:cNvPr>
          <p:cNvSpPr/>
          <p:nvPr/>
        </p:nvSpPr>
        <p:spPr>
          <a:xfrm>
            <a:off x="4356172" y="4747030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4AA364-9612-470C-A779-3849EAF6C11F}"/>
              </a:ext>
            </a:extLst>
          </p:cNvPr>
          <p:cNvSpPr/>
          <p:nvPr/>
        </p:nvSpPr>
        <p:spPr>
          <a:xfrm>
            <a:off x="4356172" y="4743386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351D3-9300-489F-989F-607E7DE64BD1}"/>
              </a:ext>
            </a:extLst>
          </p:cNvPr>
          <p:cNvSpPr/>
          <p:nvPr/>
        </p:nvSpPr>
        <p:spPr>
          <a:xfrm>
            <a:off x="5471158" y="47537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738014-78BB-4F43-8C18-56004F1DD58A}"/>
              </a:ext>
            </a:extLst>
          </p:cNvPr>
          <p:cNvSpPr/>
          <p:nvPr/>
        </p:nvSpPr>
        <p:spPr>
          <a:xfrm>
            <a:off x="5471158" y="475502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58660-D015-4FC3-B414-7B66DFE55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936" y="1137318"/>
            <a:ext cx="8084127" cy="2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972 L 0.10495 -0.06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945 L 0.36446 -0.070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783 L 0.36966 -0.068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296 L 0.10482 0.072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81 L 0.27747 0.0722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5821 0.071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1" grpId="1" animBg="1"/>
      <p:bldP spid="18" grpId="0" animBg="1"/>
      <p:bldP spid="18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E3254-DB3D-4CB2-BB1F-7E2204CD6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3924301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HOẠT ĐỘNG VẬN DỤNG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30EB3-13D4-41F3-BA61-8B521F7FD984}"/>
              </a:ext>
            </a:extLst>
          </p:cNvPr>
          <p:cNvSpPr/>
          <p:nvPr/>
        </p:nvSpPr>
        <p:spPr>
          <a:xfrm>
            <a:off x="3757154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Chúng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mình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kể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chuyện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7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F3673-CC26-4168-9130-8781F675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1" y="1045083"/>
            <a:ext cx="10500089" cy="35680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0E135F-C65D-4989-9AB3-A8381F71DEB5}"/>
              </a:ext>
            </a:extLst>
          </p:cNvPr>
          <p:cNvGrpSpPr/>
          <p:nvPr/>
        </p:nvGrpSpPr>
        <p:grpSpPr>
          <a:xfrm>
            <a:off x="239800" y="132684"/>
            <a:ext cx="11712399" cy="740384"/>
            <a:chOff x="378515" y="416989"/>
            <a:chExt cx="10490004" cy="66913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44DA4198-4F33-4E69-A4C6-6F3BE115CF51}"/>
                </a:ext>
              </a:extLst>
            </p:cNvPr>
            <p:cNvSpPr/>
            <p:nvPr/>
          </p:nvSpPr>
          <p:spPr>
            <a:xfrm>
              <a:off x="763751" y="547746"/>
              <a:ext cx="10104768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8 : 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3227D0-6170-47F7-AEA9-7814358309F0}"/>
                </a:ext>
              </a:extLst>
            </p:cNvPr>
            <p:cNvSpPr/>
            <p:nvPr/>
          </p:nvSpPr>
          <p:spPr>
            <a:xfrm>
              <a:off x="378515" y="416989"/>
              <a:ext cx="71434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FF40CC-0604-42D0-A5FF-B4EDF852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 b="26780"/>
          <a:stretch/>
        </p:blipFill>
        <p:spPr>
          <a:xfrm>
            <a:off x="4244359" y="4021262"/>
            <a:ext cx="3618272" cy="1614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9586B1-70B9-4003-B41D-432EDE203DFE}"/>
              </a:ext>
            </a:extLst>
          </p:cNvPr>
          <p:cNvSpPr/>
          <p:nvPr/>
        </p:nvSpPr>
        <p:spPr>
          <a:xfrm>
            <a:off x="3186521" y="5285667"/>
            <a:ext cx="5441913" cy="6992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 LUẬN NHÓM 3</a:t>
            </a:r>
            <a:endParaRPr lang="en-US" sz="4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5A6FF-ED80-4795-BC35-D0EF1D2AA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465"/>
          </a:xfrm>
          <a:prstGeom prst="rect">
            <a:avLst/>
          </a:prstGeom>
        </p:spPr>
      </p:pic>
      <p:pic>
        <p:nvPicPr>
          <p:cNvPr id="2" name="Toán 2 - Chú chó và bình cá">
            <a:hlinkClick r:id="" action="ppaction://media"/>
            <a:extLst>
              <a:ext uri="{FF2B5EF4-FFF2-40B4-BE49-F238E27FC236}">
                <a16:creationId xmlns:a16="http://schemas.microsoft.com/office/drawing/2014/main" id="{C3275061-5152-4463-B1B2-4A95BF9B3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3532" y="757084"/>
            <a:ext cx="8344935" cy="422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02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5789" y="3487724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6791" y="3429000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38321" y="26777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3046990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331837" cy="63253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9"/>
            <a:ext cx="4225382" cy="5053034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956341"/>
              <a:ext cx="3229236" cy="2945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3726389" y="5009918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19D313-9337-4B64-89F5-57356DAD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31456" y="3747273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D316-6814-4781-AE0E-344DFF6C5076}"/>
              </a:ext>
            </a:extLst>
          </p:cNvPr>
          <p:cNvSpPr txBox="1"/>
          <p:nvPr/>
        </p:nvSpPr>
        <p:spPr>
          <a:xfrm>
            <a:off x="1431456" y="145910"/>
            <a:ext cx="9954969" cy="6547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D639E-B68F-41FD-805C-DDF8F9F39CC6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4B7-5F27-4E63-8A8F-DA86D0C3E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777090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 =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8A24-8137-4ED4-A5B3-B1C634F59B27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DD92-007D-475B-860A-08FE183E227B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4 = 2</a:t>
            </a: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729CB0-89A6-4E1A-AD52-141BFBDF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845047" y="3707516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6 = 30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A7D3D-7F55-4B05-B1CF-3D34CA0340D4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44D09F-169B-4517-B909-847753231171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6 = 5 </a:t>
            </a: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8D37DA-516B-4C87-87FD-DB412A06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647882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14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F23C-A57A-48C5-B084-F3E05666343C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A67F5-AAFC-44DF-80EE-886039BABBCF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 </a:t>
            </a:r>
          </a:p>
        </p:txBody>
      </p:sp>
    </p:spTree>
    <p:extLst>
      <p:ext uri="{BB962C8B-B14F-4D97-AF65-F5344CB8AC3E}">
        <p14:creationId xmlns:p14="http://schemas.microsoft.com/office/powerpoint/2010/main" val="3363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42046-FD4B-46E4-96CC-87D70F51338A}"/>
              </a:ext>
            </a:extLst>
          </p:cNvPr>
          <p:cNvGrpSpPr/>
          <p:nvPr/>
        </p:nvGrpSpPr>
        <p:grpSpPr>
          <a:xfrm>
            <a:off x="285089" y="358932"/>
            <a:ext cx="11621821" cy="890335"/>
            <a:chOff x="207933" y="345140"/>
            <a:chExt cx="10717064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C4C8C337-2D9B-4799-A132-CBC21E7194B7}"/>
                </a:ext>
              </a:extLst>
            </p:cNvPr>
            <p:cNvSpPr/>
            <p:nvPr/>
          </p:nvSpPr>
          <p:spPr>
            <a:xfrm>
              <a:off x="820229" y="446527"/>
              <a:ext cx="1010476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38D820-B72E-4719-B37E-C1BBEF27C065}"/>
                </a:ext>
              </a:extLst>
            </p:cNvPr>
            <p:cNvSpPr/>
            <p:nvPr/>
          </p:nvSpPr>
          <p:spPr>
            <a:xfrm>
              <a:off x="207933" y="345140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7D8B662-85BC-4C65-B0B8-13FF9874C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-2187"/>
          <a:stretch/>
        </p:blipFill>
        <p:spPr>
          <a:xfrm>
            <a:off x="0" y="1361449"/>
            <a:ext cx="6262551" cy="395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20B55-C852-42B3-884E-521DEBE0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3" b="-1387"/>
          <a:stretch/>
        </p:blipFill>
        <p:spPr>
          <a:xfrm>
            <a:off x="6262551" y="1456698"/>
            <a:ext cx="6014231" cy="38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325</Words>
  <Application>Microsoft Office PowerPoint</Application>
  <PresentationFormat>Widescreen</PresentationFormat>
  <Paragraphs>68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21 Bài 59: Phép chia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97</cp:revision>
  <dcterms:created xsi:type="dcterms:W3CDTF">2021-07-12T03:44:38Z</dcterms:created>
  <dcterms:modified xsi:type="dcterms:W3CDTF">2022-01-20T10:06:04Z</dcterms:modified>
</cp:coreProperties>
</file>