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3" r:id="rId2"/>
    <p:sldId id="584" r:id="rId3"/>
    <p:sldId id="300" r:id="rId4"/>
    <p:sldId id="299" r:id="rId5"/>
    <p:sldId id="586" r:id="rId6"/>
    <p:sldId id="2007577141" r:id="rId7"/>
    <p:sldId id="301" r:id="rId8"/>
    <p:sldId id="2007577142" r:id="rId9"/>
    <p:sldId id="277" r:id="rId10"/>
    <p:sldId id="267" r:id="rId11"/>
    <p:sldId id="2007577144" r:id="rId12"/>
    <p:sldId id="257" r:id="rId13"/>
    <p:sldId id="261" r:id="rId14"/>
    <p:sldId id="2007577145" r:id="rId15"/>
    <p:sldId id="262" r:id="rId16"/>
    <p:sldId id="2007577146" r:id="rId17"/>
    <p:sldId id="260" r:id="rId18"/>
    <p:sldId id="263" r:id="rId19"/>
    <p:sldId id="264" r:id="rId20"/>
    <p:sldId id="265" r:id="rId21"/>
    <p:sldId id="266" r:id="rId22"/>
    <p:sldId id="281" r:id="rId23"/>
    <p:sldId id="417" r:id="rId24"/>
    <p:sldId id="25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0000FF"/>
    <a:srgbClr val="FF99FF"/>
    <a:srgbClr val="FFFF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BBAD4-A2C4-4193-81E5-D2717E37CED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316E5-42C8-457E-A7EC-EB3E2D664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316E5-42C8-457E-A7EC-EB3E2D6647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D7709F-F825-4619-9B31-9B912168BE03}"/>
              </a:ext>
            </a:extLst>
          </p:cNvPr>
          <p:cNvSpPr/>
          <p:nvPr userDrawn="1"/>
        </p:nvSpPr>
        <p:spPr>
          <a:xfrm>
            <a:off x="11102196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5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5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30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8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7638" y="-60386"/>
            <a:ext cx="12378906" cy="69183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34777" y="241540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27176A-B118-431F-A259-B05FF2F6C4B6}"/>
              </a:ext>
            </a:extLst>
          </p:cNvPr>
          <p:cNvSpPr/>
          <p:nvPr userDrawn="1"/>
        </p:nvSpPr>
        <p:spPr>
          <a:xfrm>
            <a:off x="11041811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4.gif"/><Relationship Id="rId18" Type="http://schemas.openxmlformats.org/officeDocument/2006/relationships/slide" Target="slide17.xml"/><Relationship Id="rId26" Type="http://schemas.openxmlformats.org/officeDocument/2006/relationships/image" Target="../media/image48.png"/><Relationship Id="rId3" Type="http://schemas.openxmlformats.org/officeDocument/2006/relationships/audio" Target="../media/audio1.wav"/><Relationship Id="rId21" Type="http://schemas.openxmlformats.org/officeDocument/2006/relationships/image" Target="../media/image46.gif"/><Relationship Id="rId7" Type="http://schemas.openxmlformats.org/officeDocument/2006/relationships/image" Target="../media/image41.gif"/><Relationship Id="rId12" Type="http://schemas.openxmlformats.org/officeDocument/2006/relationships/slide" Target="slide20.xml"/><Relationship Id="rId17" Type="http://schemas.openxmlformats.org/officeDocument/2006/relationships/image" Target="../media/image29.gif"/><Relationship Id="rId25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image" Target="../media/image43.gif"/><Relationship Id="rId24" Type="http://schemas.openxmlformats.org/officeDocument/2006/relationships/slide" Target="slide21.xml"/><Relationship Id="rId5" Type="http://schemas.openxmlformats.org/officeDocument/2006/relationships/image" Target="../media/image40.png"/><Relationship Id="rId15" Type="http://schemas.openxmlformats.org/officeDocument/2006/relationships/image" Target="../media/image32.gif"/><Relationship Id="rId23" Type="http://schemas.openxmlformats.org/officeDocument/2006/relationships/image" Target="../media/image30.gif"/><Relationship Id="rId10" Type="http://schemas.openxmlformats.org/officeDocument/2006/relationships/slide" Target="slide18.xml"/><Relationship Id="rId19" Type="http://schemas.openxmlformats.org/officeDocument/2006/relationships/image" Target="../media/image45.gif"/><Relationship Id="rId4" Type="http://schemas.openxmlformats.org/officeDocument/2006/relationships/audio" Target="../media/audio2.wav"/><Relationship Id="rId9" Type="http://schemas.openxmlformats.org/officeDocument/2006/relationships/image" Target="../media/image42.gif"/><Relationship Id="rId14" Type="http://schemas.openxmlformats.org/officeDocument/2006/relationships/slide" Target="slide14.xml"/><Relationship Id="rId22" Type="http://schemas.openxmlformats.org/officeDocument/2006/relationships/slide" Target="slide19.xml"/><Relationship Id="rId27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gif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gif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0BB62-B5F3-4415-A8D2-1FD83FA9C3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851" y="4297272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1" y="113229"/>
            <a:ext cx="4418552" cy="2009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637167" y="2598337"/>
            <a:ext cx="56444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806F6-5395-4859-9E92-04102818F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"/>
          <a:stretch/>
        </p:blipFill>
        <p:spPr>
          <a:xfrm>
            <a:off x="0" y="0"/>
            <a:ext cx="12192000" cy="6430084"/>
          </a:xfrm>
          <a:prstGeom prst="rect">
            <a:avLst/>
          </a:prstGeom>
        </p:spPr>
      </p:pic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19789" y="5295502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0311" y="5481640"/>
            <a:ext cx="2310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582204" y="5295502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20202" y="529550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6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3676902" y="2971800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8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25" y="2038243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6359143" y="376416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10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00" y="2582554"/>
            <a:ext cx="1613086" cy="1545336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A6A246EB-4ADB-4802-8740-6BFA253C8966}"/>
              </a:ext>
            </a:extLst>
          </p:cNvPr>
          <p:cNvSpPr/>
          <p:nvPr/>
        </p:nvSpPr>
        <p:spPr>
          <a:xfrm>
            <a:off x="9702433" y="1190847"/>
            <a:ext cx="457200" cy="457200"/>
          </a:xfrm>
          <a:prstGeom prst="ellipse">
            <a:avLst/>
          </a:prstGeom>
          <a:solidFill>
            <a:srgbClr val="30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9">
            <a:hlinkClick r:id="rId12" action="ppaction://hlinksldjump"/>
            <a:extLst>
              <a:ext uri="{FF2B5EF4-FFF2-40B4-BE49-F238E27FC236}">
                <a16:creationId xmlns:a16="http://schemas.microsoft.com/office/drawing/2014/main" id="{721B26D0-B21F-47F9-BD82-3358016A7F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19" y="647105"/>
            <a:ext cx="1481158" cy="1544684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4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6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5946270" y="1362465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8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87" y="314656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20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7910247" y="2710565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22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86" y="1668926"/>
            <a:ext cx="1651000" cy="154533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6EA2647-DB09-49B5-A35E-A1F867CAFC6A}"/>
              </a:ext>
            </a:extLst>
          </p:cNvPr>
          <p:cNvSpPr/>
          <p:nvPr/>
        </p:nvSpPr>
        <p:spPr>
          <a:xfrm>
            <a:off x="9481498" y="3489842"/>
            <a:ext cx="613971" cy="548640"/>
          </a:xfrm>
          <a:prstGeom prst="ellipse">
            <a:avLst/>
          </a:prstGeom>
          <a:solidFill>
            <a:srgbClr val="0E7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44" name="10">
            <a:hlinkClick r:id="rId24" action="ppaction://hlinksldjump"/>
            <a:extLst>
              <a:ext uri="{FF2B5EF4-FFF2-40B4-BE49-F238E27FC236}">
                <a16:creationId xmlns:a16="http://schemas.microsoft.com/office/drawing/2014/main" id="{7E1CE70E-289D-440B-A190-2D901C94331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34" y="2861197"/>
            <a:ext cx="1624697" cy="1624697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20230" y="5299390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342011" y="5485528"/>
            <a:ext cx="2247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882645" y="5299390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20643" y="529939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512117" y="1359820"/>
            <a:ext cx="50000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CHÚC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ĐỘI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627" y="4360621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802" y="4360621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619649" y="1359820"/>
            <a:ext cx="50000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CHÚC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ĐỘI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16" name="Heart 15">
            <a:hlinkClick r:id="rId27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01217" y="5302957"/>
            <a:ext cx="1134582" cy="1134582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8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69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CA572D-C0EE-4C89-99D9-61C832D15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400800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895943" y="3114271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A. 3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15 : 5 = 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575314" y="312089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B. 4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8214456" y="3114271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C.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8A790B01-39A7-4D24-9ECF-FE821C20F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62005 0.177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3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6FB911-8CCF-4099-9C11-6A27DB32E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4EC4FC36-23FF-466A-970C-96E337DB2AE1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5 : 5 = ?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15329A1B-8873-4FB0-B077-9678B6549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9" name="Rectangle: Diagonal Corners Snipped 18">
            <a:extLst>
              <a:ext uri="{FF2B5EF4-FFF2-40B4-BE49-F238E27FC236}">
                <a16:creationId xmlns:a16="http://schemas.microsoft.com/office/drawing/2014/main" id="{A25CB753-1278-46DD-A7C5-8B6AD89528A2}"/>
              </a:ext>
            </a:extLst>
          </p:cNvPr>
          <p:cNvSpPr/>
          <p:nvPr/>
        </p:nvSpPr>
        <p:spPr>
          <a:xfrm>
            <a:off x="8377675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1</a:t>
            </a:r>
          </a:p>
        </p:txBody>
      </p:sp>
      <p:sp>
        <p:nvSpPr>
          <p:cNvPr id="21" name="Rectangle: Diagonal Corners Snipped 20">
            <a:extLst>
              <a:ext uri="{FF2B5EF4-FFF2-40B4-BE49-F238E27FC236}">
                <a16:creationId xmlns:a16="http://schemas.microsoft.com/office/drawing/2014/main" id="{72DCDDCB-6011-402B-9A72-F066CA3BA760}"/>
              </a:ext>
            </a:extLst>
          </p:cNvPr>
          <p:cNvSpPr/>
          <p:nvPr/>
        </p:nvSpPr>
        <p:spPr>
          <a:xfrm>
            <a:off x="787085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25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Diagonal Corners Snipped 21">
            <a:extLst>
              <a:ext uri="{FF2B5EF4-FFF2-40B4-BE49-F238E27FC236}">
                <a16:creationId xmlns:a16="http://schemas.microsoft.com/office/drawing/2014/main" id="{370F8C7E-36F8-4EE3-BA0D-07B3DEFA02F4}"/>
              </a:ext>
            </a:extLst>
          </p:cNvPr>
          <p:cNvSpPr/>
          <p:nvPr/>
        </p:nvSpPr>
        <p:spPr>
          <a:xfrm>
            <a:off x="4785456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10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8471" flipH="1">
            <a:off x="10257591" y="992712"/>
            <a:ext cx="158985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0443 0.24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F917EE-4DAF-4C7E-8497-1591017DE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B96EDF3F-6AA4-4434-8B3C-6402526846A4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20 : 5 = ?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6D504D9A-128E-4ADA-AFEF-14A19FA99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A0F5007A-0F8D-4AD1-800A-804CB86F27FA}"/>
              </a:ext>
            </a:extLst>
          </p:cNvPr>
          <p:cNvSpPr/>
          <p:nvPr/>
        </p:nvSpPr>
        <p:spPr>
          <a:xfrm>
            <a:off x="4691506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707ABE95-727C-44C4-A800-55CE80066E0F}"/>
              </a:ext>
            </a:extLst>
          </p:cNvPr>
          <p:cNvSpPr/>
          <p:nvPr/>
        </p:nvSpPr>
        <p:spPr>
          <a:xfrm>
            <a:off x="8441753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4D1C237E-3F87-4C45-AF39-830990A5FAD5}"/>
              </a:ext>
            </a:extLst>
          </p:cNvPr>
          <p:cNvSpPr/>
          <p:nvPr/>
        </p:nvSpPr>
        <p:spPr>
          <a:xfrm>
            <a:off x="507370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3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2592 L -0.32422 0.2032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1C7727-9386-421B-BA33-9AD5EED48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02116DFD-B7B1-4E0B-BD63-243DE6B15BE6}"/>
              </a:ext>
            </a:extLst>
          </p:cNvPr>
          <p:cNvSpPr/>
          <p:nvPr/>
        </p:nvSpPr>
        <p:spPr>
          <a:xfrm>
            <a:off x="344557" y="304799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30 : 5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393D3C2D-65EF-49E4-8017-370D5F167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751F9820-E5BC-46AD-A82B-F8152F81E6A0}"/>
              </a:ext>
            </a:extLst>
          </p:cNvPr>
          <p:cNvSpPr/>
          <p:nvPr/>
        </p:nvSpPr>
        <p:spPr>
          <a:xfrm>
            <a:off x="8377675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0FBF25F1-5750-4827-AFEB-B66C0A4844EA}"/>
              </a:ext>
            </a:extLst>
          </p:cNvPr>
          <p:cNvSpPr/>
          <p:nvPr/>
        </p:nvSpPr>
        <p:spPr>
          <a:xfrm>
            <a:off x="4442522" y="324090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0B83DDD2-49E1-426F-90DF-A8CC2CCB1C86}"/>
              </a:ext>
            </a:extLst>
          </p:cNvPr>
          <p:cNvSpPr/>
          <p:nvPr/>
        </p:nvSpPr>
        <p:spPr>
          <a:xfrm>
            <a:off x="507370" y="326343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2734 0.2048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D51BA4-0DE2-4C1E-BABB-43CB40B9A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FB474A0-5FAA-4F8C-A711-5DE433F4E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8245BB81-F2AB-4F5C-9F2F-30C71BE18D9A}"/>
              </a:ext>
            </a:extLst>
          </p:cNvPr>
          <p:cNvSpPr/>
          <p:nvPr/>
        </p:nvSpPr>
        <p:spPr>
          <a:xfrm>
            <a:off x="232150" y="376572"/>
            <a:ext cx="1172770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35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556D0C32-32C2-43E9-8AF3-D64498E38650}"/>
              </a:ext>
            </a:extLst>
          </p:cNvPr>
          <p:cNvSpPr/>
          <p:nvPr/>
        </p:nvSpPr>
        <p:spPr>
          <a:xfrm>
            <a:off x="628197" y="324090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7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FF0F7DEF-E49B-4478-B6DE-10921BAF7D43}"/>
              </a:ext>
            </a:extLst>
          </p:cNvPr>
          <p:cNvSpPr/>
          <p:nvPr/>
        </p:nvSpPr>
        <p:spPr>
          <a:xfrm>
            <a:off x="4442522" y="324090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6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A077691A-02F9-4207-B830-9AC2D796594F}"/>
              </a:ext>
            </a:extLst>
          </p:cNvPr>
          <p:cNvSpPr/>
          <p:nvPr/>
        </p:nvSpPr>
        <p:spPr>
          <a:xfrm>
            <a:off x="8377675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63867 0.2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17D75F-DBDC-401A-A932-8FECCB243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B23D1EE-E7B0-45B9-9113-C1A9560DE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BFA06461-F0B9-4DFA-BC24-11EAD207A91F}"/>
              </a:ext>
            </a:extLst>
          </p:cNvPr>
          <p:cNvSpPr/>
          <p:nvPr/>
        </p:nvSpPr>
        <p:spPr>
          <a:xfrm>
            <a:off x="344556" y="304799"/>
            <a:ext cx="11172529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45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5CB08A1E-9A3A-4C7B-98A0-A08E38976E6C}"/>
              </a:ext>
            </a:extLst>
          </p:cNvPr>
          <p:cNvSpPr/>
          <p:nvPr/>
        </p:nvSpPr>
        <p:spPr>
          <a:xfrm>
            <a:off x="4676532" y="3213961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1FE2055F-F85E-40D5-AC63-A8449484E665}"/>
              </a:ext>
            </a:extLst>
          </p:cNvPr>
          <p:cNvSpPr/>
          <p:nvPr/>
        </p:nvSpPr>
        <p:spPr>
          <a:xfrm>
            <a:off x="8434266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254F985C-5CE6-41D5-922A-C729E12ADB7B}"/>
              </a:ext>
            </a:extLst>
          </p:cNvPr>
          <p:cNvSpPr/>
          <p:nvPr/>
        </p:nvSpPr>
        <p:spPr>
          <a:xfrm>
            <a:off x="561799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8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1588 0.2215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58CE3C-6326-4103-904A-6C1ABDEE5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1FA8052-4A7E-4B34-9BA8-8E163F338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C312B9C6-3B6A-4AB4-B159-95149820AA8C}"/>
              </a:ext>
            </a:extLst>
          </p:cNvPr>
          <p:cNvSpPr/>
          <p:nvPr/>
        </p:nvSpPr>
        <p:spPr>
          <a:xfrm>
            <a:off x="561799" y="304799"/>
            <a:ext cx="1099883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10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B29F120-98F6-45CD-B238-0171EA646B49}"/>
              </a:ext>
            </a:extLst>
          </p:cNvPr>
          <p:cNvSpPr/>
          <p:nvPr/>
        </p:nvSpPr>
        <p:spPr>
          <a:xfrm>
            <a:off x="8377675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02D23214-B77D-45C4-AD92-0C303EA73B1C}"/>
              </a:ext>
            </a:extLst>
          </p:cNvPr>
          <p:cNvSpPr/>
          <p:nvPr/>
        </p:nvSpPr>
        <p:spPr>
          <a:xfrm>
            <a:off x="4469737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1B643B4B-8C31-4D6F-B436-BD5EE8C8C0D4}"/>
              </a:ext>
            </a:extLst>
          </p:cNvPr>
          <p:cNvSpPr/>
          <p:nvPr/>
        </p:nvSpPr>
        <p:spPr>
          <a:xfrm>
            <a:off x="561799" y="3200400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3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0859 0.2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3B0863-DEEA-495F-8893-C0FDD2BB8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9675B266-DED5-44F7-8A67-6989C54E0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DD9E0C4D-0E26-4D07-A04E-23950A0505AA}"/>
              </a:ext>
            </a:extLst>
          </p:cNvPr>
          <p:cNvSpPr/>
          <p:nvPr/>
        </p:nvSpPr>
        <p:spPr>
          <a:xfrm>
            <a:off x="561799" y="304799"/>
            <a:ext cx="1099883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50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CB59D7AD-5453-4443-8ED3-A185798ED936}"/>
              </a:ext>
            </a:extLst>
          </p:cNvPr>
          <p:cNvSpPr/>
          <p:nvPr/>
        </p:nvSpPr>
        <p:spPr>
          <a:xfrm>
            <a:off x="655412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71938BB5-7140-4D44-9F21-0106940589F4}"/>
              </a:ext>
            </a:extLst>
          </p:cNvPr>
          <p:cNvSpPr/>
          <p:nvPr/>
        </p:nvSpPr>
        <p:spPr>
          <a:xfrm>
            <a:off x="4469737" y="3248722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C0D73959-5065-4470-8E20-00325C8447DD}"/>
              </a:ext>
            </a:extLst>
          </p:cNvPr>
          <p:cNvSpPr/>
          <p:nvPr/>
        </p:nvSpPr>
        <p:spPr>
          <a:xfrm>
            <a:off x="8377675" y="3297169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9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52" y="992712"/>
            <a:ext cx="1255130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68151 0.222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76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318940" y="4010738"/>
            <a:ext cx="75541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VÒNG QUAY KÌ DIỆU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9F2D71-2D1B-4633-9FDE-563DD0FCF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68F30238-FD82-4964-B856-D0B504066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477549BE-3761-4ED2-A9E3-B396190E5497}"/>
              </a:ext>
            </a:extLst>
          </p:cNvPr>
          <p:cNvSpPr/>
          <p:nvPr/>
        </p:nvSpPr>
        <p:spPr>
          <a:xfrm>
            <a:off x="561799" y="304799"/>
            <a:ext cx="1099883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40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C4685F41-C69D-4EE3-9BD4-FCA684B4AC50}"/>
              </a:ext>
            </a:extLst>
          </p:cNvPr>
          <p:cNvSpPr/>
          <p:nvPr/>
        </p:nvSpPr>
        <p:spPr>
          <a:xfrm>
            <a:off x="4469737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51A835CA-C6A6-4403-ABDE-ED3BB8E58350}"/>
              </a:ext>
            </a:extLst>
          </p:cNvPr>
          <p:cNvSpPr/>
          <p:nvPr/>
        </p:nvSpPr>
        <p:spPr>
          <a:xfrm>
            <a:off x="8377675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7A51FA97-191F-4978-94B8-C4FA8B4A5533}"/>
              </a:ext>
            </a:extLst>
          </p:cNvPr>
          <p:cNvSpPr/>
          <p:nvPr/>
        </p:nvSpPr>
        <p:spPr>
          <a:xfrm>
            <a:off x="561799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6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880">
            <a:off x="10311625" y="807445"/>
            <a:ext cx="1481783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2109 0.226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5BC91F-8758-4467-89E3-AE49D3BE8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1D2A01AE-CA51-4BAD-B9F5-B10F5913D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27" y="5293523"/>
            <a:ext cx="836149" cy="816794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3943403E-DE91-416A-A3A6-AEB73750F7CA}"/>
              </a:ext>
            </a:extLst>
          </p:cNvPr>
          <p:cNvSpPr/>
          <p:nvPr/>
        </p:nvSpPr>
        <p:spPr>
          <a:xfrm>
            <a:off x="892629" y="304799"/>
            <a:ext cx="1051884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25 : 5 = 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B87AAB4C-64AA-42EE-9235-C8FAB173208D}"/>
              </a:ext>
            </a:extLst>
          </p:cNvPr>
          <p:cNvSpPr/>
          <p:nvPr/>
        </p:nvSpPr>
        <p:spPr>
          <a:xfrm>
            <a:off x="4469737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5B2EDAAC-FA3D-4B30-BE31-3F16116AA6EF}"/>
              </a:ext>
            </a:extLst>
          </p:cNvPr>
          <p:cNvSpPr/>
          <p:nvPr/>
        </p:nvSpPr>
        <p:spPr>
          <a:xfrm>
            <a:off x="8377675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C. 7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BC491C23-4577-4100-B93E-32AFB4BDD654}"/>
              </a:ext>
            </a:extLst>
          </p:cNvPr>
          <p:cNvSpPr/>
          <p:nvPr/>
        </p:nvSpPr>
        <p:spPr>
          <a:xfrm>
            <a:off x="561799" y="3180313"/>
            <a:ext cx="3033801" cy="918222"/>
          </a:xfrm>
          <a:prstGeom prst="snip2DiagRect">
            <a:avLst/>
          </a:prstGeom>
          <a:solidFill>
            <a:srgbClr val="FF99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A. 4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9834" flipH="1">
            <a:off x="10465116" y="992712"/>
            <a:ext cx="117480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2109 0.2333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34998" y="3698135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86000" y="3639411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55771" y="27285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22CF0-7D32-4E80-853B-8FD05B9FA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 flipH="1">
            <a:off x="0" y="-1"/>
            <a:ext cx="12192000" cy="64443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087675" y="2171442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990117" y="1011830"/>
            <a:ext cx="7820054" cy="48343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5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30,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30 : 5 = 6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213703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 rot="20418998">
                  <a:off x="5135511" y="174785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858410">
                  <a:off x="5744061" y="178932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61313" y="2139002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63347" y="2822122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562199" y="3541343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59430" y="442449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382925" y="3963265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44176" y="4338292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103129" y="3355875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129954">
              <a:off x="4326807" y="3233537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5217137"/>
            <a:ext cx="329522" cy="776044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6" y="2965379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110422" y="21558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事情, 物体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18" y="1402079"/>
            <a:ext cx="3362040" cy="4541521"/>
          </a:xfrm>
          <a:prstGeom prst="rect">
            <a:avLst/>
          </a:prstGeom>
        </p:spPr>
      </p:pic>
      <p:pic>
        <p:nvPicPr>
          <p:cNvPr id="4" name="PA_图片 3" descr="图片包含 事情, 物体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43" y="1402079"/>
            <a:ext cx="3493282" cy="4541521"/>
          </a:xfrm>
          <a:prstGeom prst="rect">
            <a:avLst/>
          </a:prstGeom>
        </p:spPr>
      </p:pic>
      <p:pic>
        <p:nvPicPr>
          <p:cNvPr id="3" name="PA_图片 2" descr="图片包含 事情, 物体&#10;&#10;已生成极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0" y="1402079"/>
            <a:ext cx="3493281" cy="454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908C9-3B4B-44DD-817E-DB2641AAA4C7}"/>
              </a:ext>
            </a:extLst>
          </p:cNvPr>
          <p:cNvSpPr txBox="1"/>
          <p:nvPr/>
        </p:nvSpPr>
        <p:spPr>
          <a:xfrm>
            <a:off x="962737" y="2991265"/>
            <a:ext cx="23026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x 3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15 : 5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15 : 3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A9CF0-DE0D-4355-84C0-E8604B6A1704}"/>
              </a:ext>
            </a:extLst>
          </p:cNvPr>
          <p:cNvSpPr txBox="1"/>
          <p:nvPr/>
        </p:nvSpPr>
        <p:spPr>
          <a:xfrm>
            <a:off x="4847828" y="2991265"/>
            <a:ext cx="23026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x 9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45 : 5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45 : 9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17CF9-C2D3-4094-A2AF-236A4295E322}"/>
              </a:ext>
            </a:extLst>
          </p:cNvPr>
          <p:cNvSpPr txBox="1"/>
          <p:nvPr/>
        </p:nvSpPr>
        <p:spPr>
          <a:xfrm>
            <a:off x="8808806" y="2962046"/>
            <a:ext cx="23026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x 6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30 : 5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30 : 6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2F47D-97A9-4A25-9CA4-A7AF8903AA81}"/>
              </a:ext>
            </a:extLst>
          </p:cNvPr>
          <p:cNvSpPr txBox="1"/>
          <p:nvPr/>
        </p:nvSpPr>
        <p:spPr>
          <a:xfrm>
            <a:off x="2683501" y="2966978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C2ED86-7C76-4F08-B5EA-2DEC83CA08B6}"/>
              </a:ext>
            </a:extLst>
          </p:cNvPr>
          <p:cNvSpPr txBox="1"/>
          <p:nvPr/>
        </p:nvSpPr>
        <p:spPr>
          <a:xfrm>
            <a:off x="2706968" y="3793620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7652FA-DA56-49ED-8F26-68F462CB5FDA}"/>
              </a:ext>
            </a:extLst>
          </p:cNvPr>
          <p:cNvSpPr txBox="1"/>
          <p:nvPr/>
        </p:nvSpPr>
        <p:spPr>
          <a:xfrm>
            <a:off x="2683501" y="4642935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DEB88E-C538-4B31-B564-D8F3D670694C}"/>
              </a:ext>
            </a:extLst>
          </p:cNvPr>
          <p:cNvSpPr txBox="1"/>
          <p:nvPr/>
        </p:nvSpPr>
        <p:spPr>
          <a:xfrm>
            <a:off x="6598233" y="3001587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8F4845-80B2-48FE-B4D6-3A646083B335}"/>
              </a:ext>
            </a:extLst>
          </p:cNvPr>
          <p:cNvSpPr txBox="1"/>
          <p:nvPr/>
        </p:nvSpPr>
        <p:spPr>
          <a:xfrm>
            <a:off x="6672764" y="3793043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26A913-D6CF-4A93-BC25-27ACAC4405FC}"/>
              </a:ext>
            </a:extLst>
          </p:cNvPr>
          <p:cNvSpPr txBox="1"/>
          <p:nvPr/>
        </p:nvSpPr>
        <p:spPr>
          <a:xfrm>
            <a:off x="6672764" y="4601095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17138-F603-434F-AFEE-7C8355EBF78E}"/>
              </a:ext>
            </a:extLst>
          </p:cNvPr>
          <p:cNvSpPr txBox="1"/>
          <p:nvPr/>
        </p:nvSpPr>
        <p:spPr>
          <a:xfrm>
            <a:off x="10614313" y="2929822"/>
            <a:ext cx="12299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2E7CC-086D-4B15-AE58-02B55CB21DC0}"/>
              </a:ext>
            </a:extLst>
          </p:cNvPr>
          <p:cNvSpPr txBox="1"/>
          <p:nvPr/>
        </p:nvSpPr>
        <p:spPr>
          <a:xfrm>
            <a:off x="10747912" y="3750496"/>
            <a:ext cx="72704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E86C1A-4F6C-44C1-A6F0-23B789FFE09C}"/>
              </a:ext>
            </a:extLst>
          </p:cNvPr>
          <p:cNvSpPr txBox="1"/>
          <p:nvPr/>
        </p:nvSpPr>
        <p:spPr>
          <a:xfrm>
            <a:off x="10751028" y="4513157"/>
            <a:ext cx="85704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AA6CD3-BBF3-42E5-AF04-821ECF310E70}"/>
              </a:ext>
            </a:extLst>
          </p:cNvPr>
          <p:cNvGrpSpPr/>
          <p:nvPr/>
        </p:nvGrpSpPr>
        <p:grpSpPr>
          <a:xfrm>
            <a:off x="4381389" y="262633"/>
            <a:ext cx="3429221" cy="735431"/>
            <a:chOff x="1263444" y="370445"/>
            <a:chExt cx="3770544" cy="877063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0811D1AE-40E9-4110-9602-0D4727E367B0}"/>
                </a:ext>
              </a:extLst>
            </p:cNvPr>
            <p:cNvSpPr/>
            <p:nvPr/>
          </p:nvSpPr>
          <p:spPr>
            <a:xfrm>
              <a:off x="1757878" y="433881"/>
              <a:ext cx="3276110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BE7847-C946-4F63-840E-2E21709E1985}"/>
                </a:ext>
              </a:extLst>
            </p:cNvPr>
            <p:cNvSpPr/>
            <p:nvPr/>
          </p:nvSpPr>
          <p:spPr>
            <a:xfrm>
              <a:off x="1263444" y="370445"/>
              <a:ext cx="810938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25B30-888A-4081-A80C-AAD472930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22175" y="276910"/>
            <a:ext cx="8147650" cy="735431"/>
            <a:chOff x="1145582" y="356726"/>
            <a:chExt cx="8958615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33881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6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1030668" y="4610093"/>
            <a:ext cx="1034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2079705" y="5352940"/>
            <a:ext cx="306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4999791" y="52610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6743242" y="52610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8178968" y="529601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5861752" y="5261084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7613492" y="5270448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CE615F-BBE8-4DB4-A603-F8D2BA754D87}"/>
              </a:ext>
            </a:extLst>
          </p:cNvPr>
          <p:cNvSpPr/>
          <p:nvPr/>
        </p:nvSpPr>
        <p:spPr>
          <a:xfrm>
            <a:off x="4974624" y="5270448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A3F23BE-4D9C-4974-B116-72C2F643B9A2}"/>
              </a:ext>
            </a:extLst>
          </p:cNvPr>
          <p:cNvSpPr/>
          <p:nvPr/>
        </p:nvSpPr>
        <p:spPr>
          <a:xfrm>
            <a:off x="6740723" y="526461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628D43-CFCA-47E7-A6AF-D650621ED581}"/>
              </a:ext>
            </a:extLst>
          </p:cNvPr>
          <p:cNvSpPr/>
          <p:nvPr/>
        </p:nvSpPr>
        <p:spPr>
          <a:xfrm>
            <a:off x="8176605" y="5292487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F1EA11-3B2D-45AE-97A3-8CCEAA308FEC}"/>
              </a:ext>
            </a:extLst>
          </p:cNvPr>
          <p:cNvSpPr/>
          <p:nvPr/>
        </p:nvSpPr>
        <p:spPr>
          <a:xfrm>
            <a:off x="5852477" y="5265758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2677613-8D52-461D-A8F0-82CDBCC996C1}"/>
              </a:ext>
            </a:extLst>
          </p:cNvPr>
          <p:cNvSpPr/>
          <p:nvPr/>
        </p:nvSpPr>
        <p:spPr>
          <a:xfrm>
            <a:off x="9770030" y="4564165"/>
            <a:ext cx="630329" cy="6150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E723F7-3674-4341-955E-6EDACA10F53E}"/>
              </a:ext>
            </a:extLst>
          </p:cNvPr>
          <p:cNvSpPr/>
          <p:nvPr/>
        </p:nvSpPr>
        <p:spPr>
          <a:xfrm>
            <a:off x="9724968" y="4561898"/>
            <a:ext cx="675391" cy="69918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30174-65BA-4A96-A848-6CB78DFF5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4"/>
          <a:stretch/>
        </p:blipFill>
        <p:spPr>
          <a:xfrm>
            <a:off x="1671712" y="1264031"/>
            <a:ext cx="8728647" cy="30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1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  <p:bldP spid="27" grpId="0" animBg="1"/>
      <p:bldP spid="28" grpId="0" animBg="1"/>
      <p:bldP spid="29" grpId="0" animBg="1"/>
      <p:bldP spid="30" grpId="0" animBg="1"/>
      <p:bldP spid="35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2F75D6C-2F50-4382-8051-6E3BB18D6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22175" y="276910"/>
            <a:ext cx="8147650" cy="735431"/>
            <a:chOff x="1145582" y="356726"/>
            <a:chExt cx="8958615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33881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6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1130286" y="4520053"/>
            <a:ext cx="10508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15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cúc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khâu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cúc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Khâu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đủ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chiếc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2215003" y="5251340"/>
            <a:ext cx="306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5135089" y="51594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6878540" y="515948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8314266" y="5194414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5997050" y="5159484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7748790" y="5168848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CE615F-BBE8-4DB4-A603-F8D2BA754D87}"/>
              </a:ext>
            </a:extLst>
          </p:cNvPr>
          <p:cNvSpPr/>
          <p:nvPr/>
        </p:nvSpPr>
        <p:spPr>
          <a:xfrm>
            <a:off x="5109922" y="5168848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A3F23BE-4D9C-4974-B116-72C2F643B9A2}"/>
              </a:ext>
            </a:extLst>
          </p:cNvPr>
          <p:cNvSpPr/>
          <p:nvPr/>
        </p:nvSpPr>
        <p:spPr>
          <a:xfrm>
            <a:off x="6876021" y="516301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628D43-CFCA-47E7-A6AF-D650621ED581}"/>
              </a:ext>
            </a:extLst>
          </p:cNvPr>
          <p:cNvSpPr/>
          <p:nvPr/>
        </p:nvSpPr>
        <p:spPr>
          <a:xfrm>
            <a:off x="8311903" y="5190887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F1EA11-3B2D-45AE-97A3-8CCEAA308FEC}"/>
              </a:ext>
            </a:extLst>
          </p:cNvPr>
          <p:cNvSpPr/>
          <p:nvPr/>
        </p:nvSpPr>
        <p:spPr>
          <a:xfrm>
            <a:off x="5987775" y="5164158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2677613-8D52-461D-A8F0-82CDBCC996C1}"/>
              </a:ext>
            </a:extLst>
          </p:cNvPr>
          <p:cNvSpPr/>
          <p:nvPr/>
        </p:nvSpPr>
        <p:spPr>
          <a:xfrm>
            <a:off x="8888908" y="4379188"/>
            <a:ext cx="630329" cy="6150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E723F7-3674-4341-955E-6EDACA10F53E}"/>
              </a:ext>
            </a:extLst>
          </p:cNvPr>
          <p:cNvSpPr/>
          <p:nvPr/>
        </p:nvSpPr>
        <p:spPr>
          <a:xfrm>
            <a:off x="8866376" y="4344087"/>
            <a:ext cx="675391" cy="69918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DCC08-CE84-4969-BF23-7AE1EB22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86" y="1344202"/>
            <a:ext cx="987637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9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  <p:bldP spid="27" grpId="0" animBg="1"/>
      <p:bldP spid="28" grpId="0" animBg="1"/>
      <p:bldP spid="29" grpId="0" animBg="1"/>
      <p:bldP spid="30" grpId="0" animBg="1"/>
      <p:bldP spid="35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88098" y="-569624"/>
            <a:ext cx="10127116" cy="759128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19077" y="3557071"/>
            <a:ext cx="6595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Kể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1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huống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tế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sử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dụng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phép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chia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bảng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chia 5.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汉仪小麦体简" panose="00020600040101010101" pitchFamily="18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88" y="4799353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504FC4-F92A-4FE4-A766-5000D51A1B47}"/>
              </a:ext>
            </a:extLst>
          </p:cNvPr>
          <p:cNvGrpSpPr/>
          <p:nvPr/>
        </p:nvGrpSpPr>
        <p:grpSpPr>
          <a:xfrm>
            <a:off x="2476446" y="3557071"/>
            <a:ext cx="762000" cy="731520"/>
            <a:chOff x="4439920" y="965200"/>
            <a:chExt cx="762000" cy="7315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9415EDB-8924-4F29-9D72-538F047FAD8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79D9CF-0C2A-4124-A11D-D91172ABA67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4" name="图片 3">
            <a:extLst>
              <a:ext uri="{FF2B5EF4-FFF2-40B4-BE49-F238E27FC236}">
                <a16:creationId xmlns:a16="http://schemas.microsoft.com/office/drawing/2014/main" id="{8BCD6273-CA2F-484C-B47F-5AB91BC9D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67374" y="3490"/>
            <a:ext cx="3393370" cy="2648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05195 0.001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434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504</Words>
  <Application>Microsoft Office PowerPoint</Application>
  <PresentationFormat>Widescreen</PresentationFormat>
  <Paragraphs>163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.VnBodoniH</vt:lpstr>
      <vt:lpstr>.VnCooper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Tuần 22 Bài 61: Bảng chia 5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181</cp:revision>
  <dcterms:created xsi:type="dcterms:W3CDTF">2021-07-12T03:44:38Z</dcterms:created>
  <dcterms:modified xsi:type="dcterms:W3CDTF">2022-01-19T08:18:50Z</dcterms:modified>
</cp:coreProperties>
</file>