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2007577133" r:id="rId4"/>
    <p:sldId id="409" r:id="rId5"/>
    <p:sldId id="267" r:id="rId6"/>
    <p:sldId id="427" r:id="rId7"/>
    <p:sldId id="428" r:id="rId8"/>
    <p:sldId id="265" r:id="rId9"/>
    <p:sldId id="431" r:id="rId10"/>
    <p:sldId id="430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417" r:id="rId20"/>
    <p:sldId id="2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161592" y="150063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5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06317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2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76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8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5724" y="-76200"/>
            <a:ext cx="12372974" cy="70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919064" y="188478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7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5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control" Target="../activeX/activeX21.xml"/><Relationship Id="rId3" Type="http://schemas.openxmlformats.org/officeDocument/2006/relationships/control" Target="../activeX/activeX11.xml"/><Relationship Id="rId7" Type="http://schemas.openxmlformats.org/officeDocument/2006/relationships/control" Target="../activeX/activeX15.xml"/><Relationship Id="rId12" Type="http://schemas.openxmlformats.org/officeDocument/2006/relationships/control" Target="../activeX/activeX20.xml"/><Relationship Id="rId17" Type="http://schemas.openxmlformats.org/officeDocument/2006/relationships/image" Target="../media/image19.wmf"/><Relationship Id="rId2" Type="http://schemas.openxmlformats.org/officeDocument/2006/relationships/control" Target="../activeX/activeX10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control" Target="../activeX/activeX19.xml"/><Relationship Id="rId5" Type="http://schemas.openxmlformats.org/officeDocument/2006/relationships/control" Target="../activeX/activeX13.xml"/><Relationship Id="rId15" Type="http://schemas.openxmlformats.org/officeDocument/2006/relationships/image" Target="../media/image17.png"/><Relationship Id="rId10" Type="http://schemas.openxmlformats.org/officeDocument/2006/relationships/control" Target="../activeX/activeX18.xml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8.png"/><Relationship Id="rId18" Type="http://schemas.openxmlformats.org/officeDocument/2006/relationships/slide" Target="slide18.xml"/><Relationship Id="rId3" Type="http://schemas.microsoft.com/office/2007/relationships/media" Target="../media/media3.wav"/><Relationship Id="rId21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openxmlformats.org/officeDocument/2006/relationships/slide" Target="slide13.xml"/><Relationship Id="rId17" Type="http://schemas.openxmlformats.org/officeDocument/2006/relationships/image" Target="../media/image22.gif"/><Relationship Id="rId2" Type="http://schemas.microsoft.com/office/2007/relationships/media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14.xml"/><Relationship Id="rId5" Type="http://schemas.openxmlformats.org/officeDocument/2006/relationships/slideLayout" Target="../slideLayouts/slideLayout4.xml"/><Relationship Id="rId15" Type="http://schemas.openxmlformats.org/officeDocument/2006/relationships/slide" Target="slide17.xml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7.png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8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4.xml"/><Relationship Id="rId5" Type="http://schemas.openxmlformats.org/officeDocument/2006/relationships/control" Target="../activeX/activeX4.xml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7711575-B8B4-4E4E-B9DF-5775B6EFB70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634102" y="372200"/>
            <a:ext cx="10410066" cy="729614"/>
            <a:chOff x="1261265" y="393642"/>
            <a:chExt cx="10316545" cy="65940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9" y="458115"/>
              <a:ext cx="9819931" cy="53045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261265" y="393642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403E900-2E8B-4E4B-BFED-226A6370B0B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555" t="12189" r="1762" b="1509"/>
          <a:stretch/>
        </p:blipFill>
        <p:spPr>
          <a:xfrm>
            <a:off x="853658" y="1392008"/>
            <a:ext cx="3858144" cy="413534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775FD3-3F41-4C1A-B3AC-FA2F62949A80}"/>
              </a:ext>
            </a:extLst>
          </p:cNvPr>
          <p:cNvSpPr/>
          <p:nvPr/>
        </p:nvSpPr>
        <p:spPr>
          <a:xfrm>
            <a:off x="8234430" y="3459679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3781AE-94AA-4774-9F37-FCBB69BF405E}"/>
              </a:ext>
            </a:extLst>
          </p:cNvPr>
          <p:cNvSpPr/>
          <p:nvPr/>
        </p:nvSpPr>
        <p:spPr>
          <a:xfrm>
            <a:off x="5099329" y="3459679"/>
            <a:ext cx="2800796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x       =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AE875C-6C09-4D27-A3F2-5D6BA28B951A}"/>
              </a:ext>
            </a:extLst>
          </p:cNvPr>
          <p:cNvSpPr/>
          <p:nvPr/>
        </p:nvSpPr>
        <p:spPr>
          <a:xfrm>
            <a:off x="8232807" y="2023913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0CC9C5-95ED-4581-BF35-89B10FE3329C}"/>
              </a:ext>
            </a:extLst>
          </p:cNvPr>
          <p:cNvSpPr/>
          <p:nvPr/>
        </p:nvSpPr>
        <p:spPr>
          <a:xfrm>
            <a:off x="5145752" y="2023913"/>
            <a:ext cx="2800796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x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722" name="TextBox13" r:id="rId2" imgW="628560" imgH="495360"/>
        </mc:Choice>
        <mc:Fallback>
          <p:control name="TextBox13" r:id="rId2" imgW="628560" imgH="495360">
            <p:pic>
              <p:nvPicPr>
                <p:cNvPr id="17" name="TextBox13">
                  <a:extLst>
                    <a:ext uri="{FF2B5EF4-FFF2-40B4-BE49-F238E27FC236}">
                      <a16:creationId xmlns:a16="http://schemas.microsoft.com/office/drawing/2014/main" id="{2EB0E96F-6EAF-4356-8ED0-049DFDA8D29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49632" y="3598888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3" name="TextBox14" r:id="rId3" imgW="628560" imgH="495360"/>
        </mc:Choice>
        <mc:Fallback>
          <p:control name="TextBox14" r:id="rId3" imgW="628560" imgH="495360">
            <p:pic>
              <p:nvPicPr>
                <p:cNvPr id="18" name="TextBox14">
                  <a:extLst>
                    <a:ext uri="{FF2B5EF4-FFF2-40B4-BE49-F238E27FC236}">
                      <a16:creationId xmlns:a16="http://schemas.microsoft.com/office/drawing/2014/main" id="{38743624-079B-4889-915F-F89B9A4986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85473" y="3598888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4" name="TextBox15" r:id="rId4" imgW="628560" imgH="495360"/>
        </mc:Choice>
        <mc:Fallback>
          <p:control name="TextBox15" r:id="rId4" imgW="628560" imgH="495360">
            <p:pic>
              <p:nvPicPr>
                <p:cNvPr id="19" name="TextBox15">
                  <a:extLst>
                    <a:ext uri="{FF2B5EF4-FFF2-40B4-BE49-F238E27FC236}">
                      <a16:creationId xmlns:a16="http://schemas.microsoft.com/office/drawing/2014/main" id="{D5482984-DB12-427B-8FA2-1B4E3C5C7E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67618" y="3598888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5" name="TextBox7" r:id="rId5" imgW="628560" imgH="495360"/>
        </mc:Choice>
        <mc:Fallback>
          <p:control name="TextBox7" r:id="rId5" imgW="628560" imgH="495360">
            <p:pic>
              <p:nvPicPr>
                <p:cNvPr id="20" name="TextBox7">
                  <a:extLst>
                    <a:ext uri="{FF2B5EF4-FFF2-40B4-BE49-F238E27FC236}">
                      <a16:creationId xmlns:a16="http://schemas.microsoft.com/office/drawing/2014/main" id="{DC431589-0B24-40AB-B712-F2D6DA6408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13574" y="3612644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6" name="TextBox8" r:id="rId6" imgW="628560" imgH="495360"/>
        </mc:Choice>
        <mc:Fallback>
          <p:control name="TextBox8" r:id="rId6" imgW="628560" imgH="495360">
            <p:pic>
              <p:nvPicPr>
                <p:cNvPr id="21" name="TextBox8">
                  <a:extLst>
                    <a:ext uri="{FF2B5EF4-FFF2-40B4-BE49-F238E27FC236}">
                      <a16:creationId xmlns:a16="http://schemas.microsoft.com/office/drawing/2014/main" id="{767AA2BC-7927-4032-80F8-3E54255E392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95719" y="3607555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7" name="TextBox9" r:id="rId7" imgW="628560" imgH="495360"/>
        </mc:Choice>
        <mc:Fallback>
          <p:control name="TextBox9" r:id="rId7" imgW="628560" imgH="495360">
            <p:pic>
              <p:nvPicPr>
                <p:cNvPr id="22" name="TextBox9">
                  <a:extLst>
                    <a:ext uri="{FF2B5EF4-FFF2-40B4-BE49-F238E27FC236}">
                      <a16:creationId xmlns:a16="http://schemas.microsoft.com/office/drawing/2014/main" id="{2BF972EF-787F-465B-8C9B-5A18A229D33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77864" y="3607555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8" name="TextBox1" r:id="rId8" imgW="628560" imgH="495360"/>
        </mc:Choice>
        <mc:Fallback>
          <p:control name="TextBox1" r:id="rId8" imgW="628560" imgH="49536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53FDFED5-F160-4EFF-8387-E56256398AA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48009" y="2163122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29" name="TextBox2" r:id="rId9" imgW="628560" imgH="495360"/>
        </mc:Choice>
        <mc:Fallback>
          <p:control name="TextBox2" r:id="rId9" imgW="628560" imgH="49536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A0ED7B01-EAC0-4148-8ABB-A6B80E3E80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83850" y="2163122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30" name="TextBox3" r:id="rId10" imgW="628560" imgH="495360"/>
        </mc:Choice>
        <mc:Fallback>
          <p:control name="TextBox3" r:id="rId10" imgW="628560" imgH="495360">
            <p:pic>
              <p:nvPicPr>
                <p:cNvPr id="26" name="TextBox3">
                  <a:extLst>
                    <a:ext uri="{FF2B5EF4-FFF2-40B4-BE49-F238E27FC236}">
                      <a16:creationId xmlns:a16="http://schemas.microsoft.com/office/drawing/2014/main" id="{5BAE70A6-3E64-4087-AC52-75598ECD35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65995" y="2163122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31" name="TextBox4" r:id="rId11" imgW="628560" imgH="495360"/>
        </mc:Choice>
        <mc:Fallback>
          <p:control name="TextBox4" r:id="rId11" imgW="628560" imgH="49536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A2ADB14A-0950-44BE-98B5-11783E7586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59997" y="2176878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32" name="TextBox5" r:id="rId12" imgW="628560" imgH="495360"/>
        </mc:Choice>
        <mc:Fallback>
          <p:control name="TextBox5" r:id="rId12" imgW="628560" imgH="49536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576B91DE-04C1-49A9-99B7-0415DB7416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42142" y="2171789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33" name="TextBox6" r:id="rId13" imgW="628560" imgH="495360"/>
        </mc:Choice>
        <mc:Fallback>
          <p:control name="TextBox6" r:id="rId13" imgW="628560" imgH="495360">
            <p:pic>
              <p:nvPicPr>
                <p:cNvPr id="30" name="TextBox6">
                  <a:extLst>
                    <a:ext uri="{FF2B5EF4-FFF2-40B4-BE49-F238E27FC236}">
                      <a16:creationId xmlns:a16="http://schemas.microsoft.com/office/drawing/2014/main" id="{9723ABEB-F575-43A2-A6F3-D0B9EAA20B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24287" y="2171789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7239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C2D0E8-C277-403B-A8A5-B7B681FB7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91395"/>
            <a:ext cx="3005588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749553" y="130236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80227"/>
            <a:ext cx="26455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BẮT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ĐẦU</a:t>
            </a:r>
            <a:endParaRPr lang="en-US" sz="4000" b="1" dirty="0">
              <a:ln w="12700" cmpd="sng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EDAE04-9682-40D8-8845-6788CF71E018}"/>
              </a:ext>
            </a:extLst>
          </p:cNvPr>
          <p:cNvGrpSpPr/>
          <p:nvPr/>
        </p:nvGrpSpPr>
        <p:grpSpPr>
          <a:xfrm>
            <a:off x="1894745" y="3429000"/>
            <a:ext cx="3005590" cy="3091433"/>
            <a:chOff x="4323905" y="1816468"/>
            <a:chExt cx="3005590" cy="3091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BD43AE-B59E-4631-A8C3-CBECA5297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C4A037-446E-46CD-8EDF-CBE9C07E600A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9335939-2CB1-49E3-9D46-0C96228FD29F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76F0F6E-B45A-4AF6-995A-C2BDEE0818D0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491C6B-5BAB-4F0F-8A88-7C0D8B4603B7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9E8F3D-A614-434E-9E07-6BCD9848EA4F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33">
              <a:extLst>
                <a:ext uri="{FF2B5EF4-FFF2-40B4-BE49-F238E27FC236}">
                  <a16:creationId xmlns:a16="http://schemas.microsoft.com/office/drawing/2014/main" id="{36CA4D5F-686F-4D44-A10B-FD404C7EBD04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33">
              <a:extLst>
                <a:ext uri="{FF2B5EF4-FFF2-40B4-BE49-F238E27FC236}">
                  <a16:creationId xmlns:a16="http://schemas.microsoft.com/office/drawing/2014/main" id="{FE107F96-7C76-46A4-9EAA-7AA173D4C4E0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26D9AA-A5BC-4F8E-8A7F-9CB442BE2D20}"/>
              </a:ext>
            </a:extLst>
          </p:cNvPr>
          <p:cNvGrpSpPr/>
          <p:nvPr/>
        </p:nvGrpSpPr>
        <p:grpSpPr>
          <a:xfrm>
            <a:off x="1518662" y="539199"/>
            <a:ext cx="3633531" cy="2938527"/>
            <a:chOff x="1518662" y="539199"/>
            <a:chExt cx="3633531" cy="29385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1A4F46-FBE8-4673-A57F-7A765E035598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4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039 0.0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92C6A-5AF5-4149-9BC2-B982EE00D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78"/>
            <a:ext cx="12192000" cy="6405023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2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76" y="1079159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8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71178B01-2EE4-45DA-B2E7-174D17E533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9158" y="456654"/>
            <a:ext cx="1157276" cy="11304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AA11FF2-DCF3-4749-8466-63FA4845FC6A}"/>
              </a:ext>
            </a:extLst>
          </p:cNvPr>
          <p:cNvGrpSpPr/>
          <p:nvPr/>
        </p:nvGrpSpPr>
        <p:grpSpPr>
          <a:xfrm>
            <a:off x="5505000" y="977579"/>
            <a:ext cx="897873" cy="748512"/>
            <a:chOff x="4323905" y="1816468"/>
            <a:chExt cx="3005590" cy="3091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1026D5-2FCF-4AA2-BCDE-458D1396D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599D020-09D6-4212-B08B-D6B65B731549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146EAAB-40CB-4EA2-B195-C36E709EA92B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E762091-492E-4102-AE67-D4EE51E22682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D7A134-A487-4A16-83CC-5531604D9CE5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7C91CF-1275-4CA2-8541-758374EB2C3C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3">
              <a:extLst>
                <a:ext uri="{FF2B5EF4-FFF2-40B4-BE49-F238E27FC236}">
                  <a16:creationId xmlns:a16="http://schemas.microsoft.com/office/drawing/2014/main" id="{D675909E-224B-4DE2-977A-A6828DBB4F62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3">
              <a:extLst>
                <a:ext uri="{FF2B5EF4-FFF2-40B4-BE49-F238E27FC236}">
                  <a16:creationId xmlns:a16="http://schemas.microsoft.com/office/drawing/2014/main" id="{DE0DD3DA-43CD-4861-B2A6-FF51270E551B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6376DC-499E-4011-B8A4-B46C14E652D7}"/>
              </a:ext>
            </a:extLst>
          </p:cNvPr>
          <p:cNvGrpSpPr/>
          <p:nvPr/>
        </p:nvGrpSpPr>
        <p:grpSpPr>
          <a:xfrm>
            <a:off x="5441373" y="115897"/>
            <a:ext cx="999332" cy="813974"/>
            <a:chOff x="1518662" y="539199"/>
            <a:chExt cx="3633531" cy="293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2BA093-9553-439C-A41B-22F70C9B3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41E117-4FCC-4E2A-9556-B9D03396ADC1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78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169 0.0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34D0-974B-4DDA-B55E-3FBF9925A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8144" y="473881"/>
            <a:ext cx="6807775" cy="2054948"/>
          </a:xfrm>
          <a:prstGeom prst="rect">
            <a:avLst/>
          </a:prstGeom>
          <a:ln w="5715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7.</a:t>
            </a:r>
            <a:endParaRPr lang="en-US" sz="44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905849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35CD9C-3511-4987-9554-FF91D1BBB590}"/>
              </a:ext>
            </a:extLst>
          </p:cNvPr>
          <p:cNvGrpSpPr/>
          <p:nvPr/>
        </p:nvGrpSpPr>
        <p:grpSpPr>
          <a:xfrm>
            <a:off x="4940807" y="2909659"/>
            <a:ext cx="3606293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ABB0B6-7DD7-4D4A-A496-3A4DD1A1B58E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65782B-7DFA-4059-90FD-E3A34C4D358E}"/>
                </a:ext>
              </a:extLst>
            </p:cNvPr>
            <p:cNvSpPr txBox="1"/>
            <p:nvPr/>
          </p:nvSpPr>
          <p:spPr>
            <a:xfrm>
              <a:off x="533318" y="1867157"/>
              <a:ext cx="3245089" cy="56729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 x 7 = 35</a:t>
              </a:r>
              <a:endParaRPr lang="en-US" sz="40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140A5F60-FA89-41ED-8474-46FC2C6BC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7836" y="5473700"/>
            <a:ext cx="883697" cy="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D9C7C-1533-40F2-8BC3-2A596BE5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2905849"/>
            <a:ext cx="4202514" cy="35921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4B73F9-D69D-4369-9AF3-B8FFCBBDEAF1}"/>
              </a:ext>
            </a:extLst>
          </p:cNvPr>
          <p:cNvGrpSpPr/>
          <p:nvPr/>
        </p:nvGrpSpPr>
        <p:grpSpPr>
          <a:xfrm>
            <a:off x="1697262" y="649614"/>
            <a:ext cx="9051802" cy="2349617"/>
            <a:chOff x="1697262" y="649614"/>
            <a:chExt cx="8829073" cy="2349617"/>
          </a:xfrm>
        </p:grpSpPr>
        <p:sp>
          <p:nvSpPr>
            <p:cNvPr id="8" name="Rectangle 7"/>
            <p:cNvSpPr/>
            <p:nvPr/>
          </p:nvSpPr>
          <p:spPr>
            <a:xfrm>
              <a:off x="1697262" y="649614"/>
              <a:ext cx="8829073" cy="2349617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1FFE1C-8555-4571-A172-131C6DB8A739}"/>
                </a:ext>
              </a:extLst>
            </p:cNvPr>
            <p:cNvSpPr txBox="1"/>
            <p:nvPr/>
          </p:nvSpPr>
          <p:spPr>
            <a:xfrm>
              <a:off x="2513846" y="1267856"/>
              <a:ext cx="71959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lần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lượt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16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2.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C119ED-4A9A-46F1-9928-24BB1371A2C3}"/>
              </a:ext>
            </a:extLst>
          </p:cNvPr>
          <p:cNvGrpSpPr/>
          <p:nvPr/>
        </p:nvGrpSpPr>
        <p:grpSpPr>
          <a:xfrm>
            <a:off x="4630129" y="3310131"/>
            <a:ext cx="3186066" cy="1089318"/>
            <a:chOff x="190771" y="1714319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100DD4-78A0-458B-BD68-AB84666E1936}"/>
                </a:ext>
              </a:extLst>
            </p:cNvPr>
            <p:cNvSpPr/>
            <p:nvPr/>
          </p:nvSpPr>
          <p:spPr>
            <a:xfrm>
              <a:off x="190771" y="1714319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F5FF5E-01D5-4309-9544-B97B9F7BBCC5}"/>
                </a:ext>
              </a:extLst>
            </p:cNvPr>
            <p:cNvSpPr txBox="1"/>
            <p:nvPr/>
          </p:nvSpPr>
          <p:spPr>
            <a:xfrm>
              <a:off x="190771" y="1899556"/>
              <a:ext cx="3816096" cy="61662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 : 2 = 8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79E9D76-24E8-4879-BD4E-56102F1B7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7836" y="5473700"/>
            <a:ext cx="883697" cy="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4EDA2-F12B-4919-A63C-A6E6E59D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3512" y="2905849"/>
            <a:ext cx="4202514" cy="35921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09A239-015B-4C23-BC31-CCEFC78B220F}"/>
              </a:ext>
            </a:extLst>
          </p:cNvPr>
          <p:cNvGrpSpPr/>
          <p:nvPr/>
        </p:nvGrpSpPr>
        <p:grpSpPr>
          <a:xfrm>
            <a:off x="1999488" y="533492"/>
            <a:ext cx="8645160" cy="2054948"/>
            <a:chOff x="1881175" y="649615"/>
            <a:chExt cx="8645160" cy="2054948"/>
          </a:xfrm>
        </p:grpSpPr>
        <p:sp>
          <p:nvSpPr>
            <p:cNvPr id="8" name="Rectangle 7"/>
            <p:cNvSpPr/>
            <p:nvPr/>
          </p:nvSpPr>
          <p:spPr>
            <a:xfrm>
              <a:off x="1881175" y="649615"/>
              <a:ext cx="8645160" cy="2054948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1B9A0-CE5D-4DEC-93E2-127ECB258487}"/>
                </a:ext>
              </a:extLst>
            </p:cNvPr>
            <p:cNvSpPr txBox="1"/>
            <p:nvPr/>
          </p:nvSpPr>
          <p:spPr>
            <a:xfrm>
              <a:off x="2002648" y="1046387"/>
              <a:ext cx="51495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53472E-F51F-412F-B371-D56CAEFE712E}"/>
              </a:ext>
            </a:extLst>
          </p:cNvPr>
          <p:cNvGrpSpPr/>
          <p:nvPr/>
        </p:nvGrpSpPr>
        <p:grpSpPr>
          <a:xfrm>
            <a:off x="4940807" y="3121933"/>
            <a:ext cx="3788665" cy="1693908"/>
            <a:chOff x="190771" y="1811534"/>
            <a:chExt cx="3816096" cy="7757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735D8D0-766C-4F1E-ACEE-135005E8DBE0}"/>
                </a:ext>
              </a:extLst>
            </p:cNvPr>
            <p:cNvSpPr/>
            <p:nvPr/>
          </p:nvSpPr>
          <p:spPr>
            <a:xfrm>
              <a:off x="190771" y="1811534"/>
              <a:ext cx="3816096" cy="775753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2A6275-C3A8-4EF5-989B-7CCB9611CD2F}"/>
                </a:ext>
              </a:extLst>
            </p:cNvPr>
            <p:cNvSpPr txBox="1"/>
            <p:nvPr/>
          </p:nvSpPr>
          <p:spPr>
            <a:xfrm>
              <a:off x="498553" y="1885731"/>
              <a:ext cx="2955509" cy="66247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: 3 = 5</a:t>
              </a:r>
            </a:p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: 5 = 3</a:t>
              </a:r>
              <a:endParaRPr 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49DB66-185F-4614-88AE-1CF2579E8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030" y="657917"/>
            <a:ext cx="3078747" cy="1806097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E89D093C-E637-459A-83C2-825B0E501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836" y="5473700"/>
            <a:ext cx="883697" cy="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04F11-F7A0-4999-A8E9-70E9D54C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514527" y="2838754"/>
            <a:ext cx="4202514" cy="359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C3AA4C-A51E-45A7-B4F8-2B12E1A40FE3}"/>
              </a:ext>
            </a:extLst>
          </p:cNvPr>
          <p:cNvGrpSpPr/>
          <p:nvPr/>
        </p:nvGrpSpPr>
        <p:grpSpPr>
          <a:xfrm>
            <a:off x="4661756" y="3224446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CED20C-2857-4B5D-9B3C-66F132644F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25A546-201D-4A06-9615-98002D4B4C5E}"/>
                </a:ext>
              </a:extLst>
            </p:cNvPr>
            <p:cNvSpPr txBox="1"/>
            <p:nvPr/>
          </p:nvSpPr>
          <p:spPr>
            <a:xfrm>
              <a:off x="621064" y="1816836"/>
              <a:ext cx="3099423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3 = 15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9CB239-A6F9-4153-8716-8A73C6E149FD}"/>
              </a:ext>
            </a:extLst>
          </p:cNvPr>
          <p:cNvGrpSpPr/>
          <p:nvPr/>
        </p:nvGrpSpPr>
        <p:grpSpPr>
          <a:xfrm>
            <a:off x="1999488" y="533492"/>
            <a:ext cx="8645160" cy="2054948"/>
            <a:chOff x="1881175" y="649615"/>
            <a:chExt cx="8645160" cy="20549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E6A2F3-0A05-47C1-93FB-27D752AEC75B}"/>
                </a:ext>
              </a:extLst>
            </p:cNvPr>
            <p:cNvSpPr/>
            <p:nvPr/>
          </p:nvSpPr>
          <p:spPr>
            <a:xfrm>
              <a:off x="1881175" y="649615"/>
              <a:ext cx="8645160" cy="2054948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3B5E38-60A9-48FB-A5F8-C1EEC98A5EAD}"/>
                </a:ext>
              </a:extLst>
            </p:cNvPr>
            <p:cNvSpPr txBox="1"/>
            <p:nvPr/>
          </p:nvSpPr>
          <p:spPr>
            <a:xfrm>
              <a:off x="1911363" y="1076920"/>
              <a:ext cx="52641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nhân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231B2-DBAD-4B5D-87E4-FB1C9D12C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448" y="657914"/>
            <a:ext cx="3078747" cy="1806097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E6334825-3B29-4567-947F-EB063BE45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836" y="5473700"/>
            <a:ext cx="883697" cy="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2B675-3CD6-423C-9B43-8895E172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7386" y="576607"/>
            <a:ext cx="9605738" cy="14935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880833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10DF6F-AE05-4C9C-BCFA-7328CBC6B499}"/>
              </a:ext>
            </a:extLst>
          </p:cNvPr>
          <p:cNvGrpSpPr/>
          <p:nvPr/>
        </p:nvGrpSpPr>
        <p:grpSpPr>
          <a:xfrm>
            <a:off x="4335923" y="2880833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B9A9D1-7545-440E-A98C-FD10E3CFA868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5BF51-F0ED-40F4-B2A6-D1B708DB3DFB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endParaRPr lang="en-US" sz="4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B46201E8-4609-48AB-93C4-90AEE7D64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7836" y="5473700"/>
            <a:ext cx="883697" cy="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09598" y="36346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60600" y="35759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33571" y="27539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3195207" y="4010738"/>
            <a:ext cx="58015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2A748B-4ECD-4806-B752-DD28D0C5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0" y="6350"/>
            <a:ext cx="12192000" cy="644700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41D734-4E1C-4315-AC7C-E0E885A6794F}"/>
              </a:ext>
            </a:extLst>
          </p:cNvPr>
          <p:cNvSpPr/>
          <p:nvPr/>
        </p:nvSpPr>
        <p:spPr>
          <a:xfrm>
            <a:off x="1968593" y="500588"/>
            <a:ext cx="7912007" cy="755245"/>
          </a:xfrm>
          <a:prstGeom prst="roundRect">
            <a:avLst>
              <a:gd name="adj" fmla="val 49773"/>
            </a:avLst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     a.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377098-46BA-4732-A93C-1C8C3F06A8C3}"/>
              </a:ext>
            </a:extLst>
          </p:cNvPr>
          <p:cNvSpPr/>
          <p:nvPr/>
        </p:nvSpPr>
        <p:spPr>
          <a:xfrm>
            <a:off x="1726515" y="574935"/>
            <a:ext cx="639798" cy="606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AF4AB5-38AF-4BE5-AE39-37253E4C4A72}"/>
              </a:ext>
            </a:extLst>
          </p:cNvPr>
          <p:cNvSpPr/>
          <p:nvPr/>
        </p:nvSpPr>
        <p:spPr>
          <a:xfrm>
            <a:off x="4401768" y="1818974"/>
            <a:ext cx="3278219" cy="9550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 x 9 = 45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62BF2-E6F6-4ABA-97BC-8E537BE9E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1600" y="606159"/>
            <a:ext cx="2498387" cy="166163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ED7D155-1382-40F6-98FB-8831982F6BDE}"/>
              </a:ext>
            </a:extLst>
          </p:cNvPr>
          <p:cNvSpPr/>
          <p:nvPr/>
        </p:nvSpPr>
        <p:spPr>
          <a:xfrm>
            <a:off x="795112" y="3263683"/>
            <a:ext cx="10040528" cy="755245"/>
          </a:xfrm>
          <a:prstGeom prst="roundRect">
            <a:avLst>
              <a:gd name="adj" fmla="val 49773"/>
            </a:avLst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     b.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16,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B2F6090-82F4-44ED-9E74-7F09E4231E93}"/>
              </a:ext>
            </a:extLst>
          </p:cNvPr>
          <p:cNvSpPr/>
          <p:nvPr/>
        </p:nvSpPr>
        <p:spPr>
          <a:xfrm>
            <a:off x="4401768" y="4570106"/>
            <a:ext cx="3278219" cy="9550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16 : 2 = 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0FEA56-8B5A-44EC-8B1F-845749C98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93" y="3500997"/>
            <a:ext cx="2408893" cy="15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6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670559" y="463296"/>
            <a:ext cx="1114339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D239B58F-6831-47BE-8BA5-6CBD47250F02}"/>
              </a:ext>
            </a:extLst>
          </p:cNvPr>
          <p:cNvSpPr/>
          <p:nvPr/>
        </p:nvSpPr>
        <p:spPr>
          <a:xfrm>
            <a:off x="921919" y="4835938"/>
            <a:ext cx="10640673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a.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54BD9B62-D57B-47E6-BE90-852F12F2BB51}"/>
              </a:ext>
            </a:extLst>
          </p:cNvPr>
          <p:cNvSpPr/>
          <p:nvPr/>
        </p:nvSpPr>
        <p:spPr>
          <a:xfrm>
            <a:off x="921919" y="5309519"/>
            <a:ext cx="11415381" cy="762065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0C638CF4-D157-4D32-9F7C-F91A3E38E55D}"/>
              </a:ext>
            </a:extLst>
          </p:cNvPr>
          <p:cNvSpPr/>
          <p:nvPr/>
        </p:nvSpPr>
        <p:spPr>
          <a:xfrm>
            <a:off x="484231" y="4277214"/>
            <a:ext cx="3767622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微软雅黑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083699-7699-4124-B34E-542352014A9D}"/>
              </a:ext>
            </a:extLst>
          </p:cNvPr>
          <p:cNvGrpSpPr/>
          <p:nvPr/>
        </p:nvGrpSpPr>
        <p:grpSpPr>
          <a:xfrm>
            <a:off x="1573665" y="203263"/>
            <a:ext cx="8627610" cy="861532"/>
            <a:chOff x="1573665" y="203263"/>
            <a:chExt cx="8627610" cy="86153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A4CC37B-1DEE-49C3-886D-21701F7E2543}"/>
                </a:ext>
              </a:extLst>
            </p:cNvPr>
            <p:cNvSpPr/>
            <p:nvPr/>
          </p:nvSpPr>
          <p:spPr>
            <a:xfrm>
              <a:off x="1893564" y="203263"/>
              <a:ext cx="8307711" cy="861532"/>
            </a:xfrm>
            <a:prstGeom prst="roundRect">
              <a:avLst>
                <a:gd name="adj" fmla="val 39663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30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xanh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016EEF-2CFB-40CE-BA1C-8EA2E9C644FE}"/>
                </a:ext>
              </a:extLst>
            </p:cNvPr>
            <p:cNvSpPr/>
            <p:nvPr/>
          </p:nvSpPr>
          <p:spPr>
            <a:xfrm>
              <a:off x="1573665" y="330753"/>
              <a:ext cx="639798" cy="60655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17A2C8-A16E-451A-8290-23E7DBACF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2" t="17030" r="6854" b="27542"/>
          <a:stretch/>
        </p:blipFill>
        <p:spPr>
          <a:xfrm>
            <a:off x="2317856" y="1253677"/>
            <a:ext cx="7556287" cy="29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598515" y="334228"/>
            <a:ext cx="11143395" cy="5934873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D239B58F-6831-47BE-8BA5-6CBD47250F02}"/>
              </a:ext>
            </a:extLst>
          </p:cNvPr>
          <p:cNvSpPr/>
          <p:nvPr/>
        </p:nvSpPr>
        <p:spPr>
          <a:xfrm>
            <a:off x="1959868" y="4616393"/>
            <a:ext cx="8420687" cy="1526252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30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30 : 5 = 6</a:t>
            </a:r>
          </a:p>
          <a:p>
            <a:pPr algn="ctr">
              <a:lnSpc>
                <a:spcPct val="13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695B2BA-EE7E-4E83-85C3-D401DE6E86AA}"/>
              </a:ext>
            </a:extLst>
          </p:cNvPr>
          <p:cNvSpPr/>
          <p:nvPr/>
        </p:nvSpPr>
        <p:spPr>
          <a:xfrm>
            <a:off x="952812" y="3946248"/>
            <a:ext cx="10640673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a.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96778F-975E-43CE-BED7-106D9D8B2259}"/>
              </a:ext>
            </a:extLst>
          </p:cNvPr>
          <p:cNvGrpSpPr/>
          <p:nvPr/>
        </p:nvGrpSpPr>
        <p:grpSpPr>
          <a:xfrm>
            <a:off x="1573665" y="203263"/>
            <a:ext cx="8627610" cy="861532"/>
            <a:chOff x="1573665" y="203263"/>
            <a:chExt cx="8627610" cy="86153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C5EBDA-FC50-4C3B-9F26-4E580E066871}"/>
                </a:ext>
              </a:extLst>
            </p:cNvPr>
            <p:cNvSpPr/>
            <p:nvPr/>
          </p:nvSpPr>
          <p:spPr>
            <a:xfrm>
              <a:off x="1893564" y="203263"/>
              <a:ext cx="8307711" cy="861532"/>
            </a:xfrm>
            <a:prstGeom prst="roundRect">
              <a:avLst>
                <a:gd name="adj" fmla="val 39663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30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xanh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8630BB-8231-4348-BB00-FDFFB0131129}"/>
                </a:ext>
              </a:extLst>
            </p:cNvPr>
            <p:cNvSpPr/>
            <p:nvPr/>
          </p:nvSpPr>
          <p:spPr>
            <a:xfrm>
              <a:off x="1573665" y="330753"/>
              <a:ext cx="639798" cy="60655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9ACF7C0-4BBB-4A5E-A729-482051C0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2" t="17030" r="6854" b="27542"/>
          <a:stretch/>
        </p:blipFill>
        <p:spPr>
          <a:xfrm>
            <a:off x="2748963" y="1213555"/>
            <a:ext cx="6806479" cy="265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598515" y="343753"/>
            <a:ext cx="11143395" cy="5934873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901A0FFD-C124-4395-B6AC-30E9744AF9A8}"/>
              </a:ext>
            </a:extLst>
          </p:cNvPr>
          <p:cNvSpPr/>
          <p:nvPr/>
        </p:nvSpPr>
        <p:spPr>
          <a:xfrm>
            <a:off x="2082213" y="4562876"/>
            <a:ext cx="7595187" cy="1526252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30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30 : 5 = 6</a:t>
            </a:r>
          </a:p>
          <a:p>
            <a:pPr algn="ctr">
              <a:lnSpc>
                <a:spcPct val="13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93E439-A35C-4583-8CD6-BF503160ACBB}"/>
              </a:ext>
            </a:extLst>
          </p:cNvPr>
          <p:cNvGrpSpPr/>
          <p:nvPr/>
        </p:nvGrpSpPr>
        <p:grpSpPr>
          <a:xfrm>
            <a:off x="1573665" y="203263"/>
            <a:ext cx="8627610" cy="861532"/>
            <a:chOff x="1573665" y="203263"/>
            <a:chExt cx="8627610" cy="8615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1732F4-8BAB-469D-8589-194F5CBC0544}"/>
                </a:ext>
              </a:extLst>
            </p:cNvPr>
            <p:cNvSpPr/>
            <p:nvPr/>
          </p:nvSpPr>
          <p:spPr>
            <a:xfrm>
              <a:off x="1893564" y="203263"/>
              <a:ext cx="8307711" cy="861532"/>
            </a:xfrm>
            <a:prstGeom prst="roundRect">
              <a:avLst>
                <a:gd name="adj" fmla="val 39663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30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xanh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0746ED3-3B67-411E-A8B3-85803977E067}"/>
                </a:ext>
              </a:extLst>
            </p:cNvPr>
            <p:cNvSpPr/>
            <p:nvPr/>
          </p:nvSpPr>
          <p:spPr>
            <a:xfrm>
              <a:off x="1573665" y="330753"/>
              <a:ext cx="639798" cy="60655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2092F1-6568-4659-AA26-31CF2931C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2" t="17030" r="6854" b="27542"/>
          <a:stretch/>
        </p:blipFill>
        <p:spPr>
          <a:xfrm>
            <a:off x="2748963" y="1213555"/>
            <a:ext cx="6806479" cy="2659754"/>
          </a:xfrm>
          <a:prstGeom prst="rect">
            <a:avLst/>
          </a:prstGeom>
        </p:spPr>
      </p:pic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315E517-AB40-4161-B667-628B11033AAC}"/>
              </a:ext>
            </a:extLst>
          </p:cNvPr>
          <p:cNvSpPr/>
          <p:nvPr/>
        </p:nvSpPr>
        <p:spPr>
          <a:xfrm>
            <a:off x="854281" y="3837060"/>
            <a:ext cx="9327944" cy="762065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463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97A0C1-3EA9-4261-986F-E20C7FCE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601372" y="469163"/>
            <a:ext cx="10989256" cy="729614"/>
            <a:chOff x="1261265" y="393642"/>
            <a:chExt cx="10316545" cy="65940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9" y="458115"/>
              <a:ext cx="9819931" cy="53045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261265" y="393642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A060BF9-A1F0-4135-B6EE-62FCB7AB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8" r="50317"/>
          <a:stretch/>
        </p:blipFill>
        <p:spPr>
          <a:xfrm>
            <a:off x="1549401" y="1472076"/>
            <a:ext cx="4175667" cy="44756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03E900-2E8B-4E4B-BFED-226A6370B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55" t="12189" r="1762" b="1509"/>
          <a:stretch/>
        </p:blipFill>
        <p:spPr>
          <a:xfrm>
            <a:off x="6466933" y="1472077"/>
            <a:ext cx="4175667" cy="44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B2A175-F9F5-4130-BED8-5639C9F87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587337" y="605624"/>
            <a:ext cx="11001956" cy="729614"/>
            <a:chOff x="1261265" y="393642"/>
            <a:chExt cx="10316545" cy="65940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9" y="458115"/>
              <a:ext cx="9819931" cy="53045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261265" y="393642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2A1D9DA-F246-446C-80C7-EE8C76CFF46C}"/>
              </a:ext>
            </a:extLst>
          </p:cNvPr>
          <p:cNvSpPr/>
          <p:nvPr/>
        </p:nvSpPr>
        <p:spPr>
          <a:xfrm>
            <a:off x="8263613" y="3741781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DF85159-A17E-405D-8F66-E531AADF3134}"/>
              </a:ext>
            </a:extLst>
          </p:cNvPr>
          <p:cNvSpPr/>
          <p:nvPr/>
        </p:nvSpPr>
        <p:spPr>
          <a:xfrm>
            <a:off x="4997474" y="2949938"/>
            <a:ext cx="2779842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x       =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2EEADF-A413-406D-8B8E-A68485331D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698" r="50317"/>
          <a:stretch/>
        </p:blipFill>
        <p:spPr>
          <a:xfrm>
            <a:off x="971992" y="1581436"/>
            <a:ext cx="3815202" cy="408931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CCB585-CB0D-4FE8-8C23-8B5CFCAB586A}"/>
              </a:ext>
            </a:extLst>
          </p:cNvPr>
          <p:cNvSpPr/>
          <p:nvPr/>
        </p:nvSpPr>
        <p:spPr>
          <a:xfrm>
            <a:off x="8261990" y="2306015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581" name="TextBox13" r:id="rId2" imgW="628560" imgH="495360"/>
        </mc:Choice>
        <mc:Fallback>
          <p:control name="TextBox13" r:id="rId2" imgW="628560" imgH="495360">
            <p:pic>
              <p:nvPicPr>
                <p:cNvPr id="72" name="TextBox13">
                  <a:extLst>
                    <a:ext uri="{FF2B5EF4-FFF2-40B4-BE49-F238E27FC236}">
                      <a16:creationId xmlns:a16="http://schemas.microsoft.com/office/drawing/2014/main" id="{A38EC4DD-6C57-4BCA-9E88-25C24AC16C3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78815" y="3880990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2" name="TextBox14" r:id="rId3" imgW="628560" imgH="495360"/>
        </mc:Choice>
        <mc:Fallback>
          <p:control name="TextBox14" r:id="rId3" imgW="628560" imgH="495360">
            <p:pic>
              <p:nvPicPr>
                <p:cNvPr id="73" name="TextBox14">
                  <a:extLst>
                    <a:ext uri="{FF2B5EF4-FFF2-40B4-BE49-F238E27FC236}">
                      <a16:creationId xmlns:a16="http://schemas.microsoft.com/office/drawing/2014/main" id="{89A4D96B-4276-4385-A5C0-BC08E5790A3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214656" y="3880990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3" name="TextBox15" r:id="rId4" imgW="628560" imgH="495360"/>
        </mc:Choice>
        <mc:Fallback>
          <p:control name="TextBox15" r:id="rId4" imgW="628560" imgH="495360">
            <p:pic>
              <p:nvPicPr>
                <p:cNvPr id="74" name="TextBox15">
                  <a:extLst>
                    <a:ext uri="{FF2B5EF4-FFF2-40B4-BE49-F238E27FC236}">
                      <a16:creationId xmlns:a16="http://schemas.microsoft.com/office/drawing/2014/main" id="{DC48AF53-9B73-4675-9DB0-8F5946BE40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6801" y="3880990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4" name="TextBox7" r:id="rId5" imgW="628560" imgH="495360"/>
        </mc:Choice>
        <mc:Fallback>
          <p:control name="TextBox7" r:id="rId5" imgW="628560" imgH="495360">
            <p:pic>
              <p:nvPicPr>
                <p:cNvPr id="75" name="TextBox7">
                  <a:extLst>
                    <a:ext uri="{FF2B5EF4-FFF2-40B4-BE49-F238E27FC236}">
                      <a16:creationId xmlns:a16="http://schemas.microsoft.com/office/drawing/2014/main" id="{3C5E732B-3561-4F4E-A8C1-82EFFE64BD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92055" y="3102903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5" name="TextBox8" r:id="rId6" imgW="628560" imgH="495360"/>
        </mc:Choice>
        <mc:Fallback>
          <p:control name="TextBox8" r:id="rId6" imgW="628560" imgH="495360">
            <p:pic>
              <p:nvPicPr>
                <p:cNvPr id="76" name="TextBox8">
                  <a:extLst>
                    <a:ext uri="{FF2B5EF4-FFF2-40B4-BE49-F238E27FC236}">
                      <a16:creationId xmlns:a16="http://schemas.microsoft.com/office/drawing/2014/main" id="{C24D15D3-F2E4-4452-AEDD-529D6B4863E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88315" y="3097814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6" name="TextBox9" r:id="rId7" imgW="628560" imgH="495360"/>
        </mc:Choice>
        <mc:Fallback>
          <p:control name="TextBox9" r:id="rId7" imgW="628560" imgH="495360">
            <p:pic>
              <p:nvPicPr>
                <p:cNvPr id="77" name="TextBox9">
                  <a:extLst>
                    <a:ext uri="{FF2B5EF4-FFF2-40B4-BE49-F238E27FC236}">
                      <a16:creationId xmlns:a16="http://schemas.microsoft.com/office/drawing/2014/main" id="{719E5B25-040F-4E9A-BC8E-958DD10679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81312" y="3097814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7" name="TextBox1" r:id="rId8" imgW="628560" imgH="495360"/>
        </mc:Choice>
        <mc:Fallback>
          <p:control name="TextBox1" r:id="rId8" imgW="628560" imgH="495360">
            <p:pic>
              <p:nvPicPr>
                <p:cNvPr id="17" name="TextBox1">
                  <a:extLst>
                    <a:ext uri="{FF2B5EF4-FFF2-40B4-BE49-F238E27FC236}">
                      <a16:creationId xmlns:a16="http://schemas.microsoft.com/office/drawing/2014/main" id="{556F79C0-45C2-46D6-B8D8-2F4BA3F5D7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77192" y="2445224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8" name="TextBox2" r:id="rId9" imgW="628560" imgH="495360"/>
        </mc:Choice>
        <mc:Fallback>
          <p:control name="TextBox2" r:id="rId9" imgW="628560" imgH="495360">
            <p:pic>
              <p:nvPicPr>
                <p:cNvPr id="18" name="TextBox2">
                  <a:extLst>
                    <a:ext uri="{FF2B5EF4-FFF2-40B4-BE49-F238E27FC236}">
                      <a16:creationId xmlns:a16="http://schemas.microsoft.com/office/drawing/2014/main" id="{99B6F551-57CB-4896-A1D3-3EBBE84630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213033" y="2445224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9" name="TextBox3" r:id="rId10" imgW="628560" imgH="495360"/>
        </mc:Choice>
        <mc:Fallback>
          <p:control name="TextBox3" r:id="rId10" imgW="628560" imgH="49536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21E5BA6C-618C-4CDA-801C-351A2BC3A9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5178" y="2445224"/>
                  <a:ext cx="625561" cy="49609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8283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53115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463</Words>
  <Application>Microsoft Office PowerPoint</Application>
  <PresentationFormat>Widescreen</PresentationFormat>
  <Paragraphs>71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Britannic Bold</vt:lpstr>
      <vt:lpstr>Calibri</vt:lpstr>
      <vt:lpstr>Calibri Light</vt:lpstr>
      <vt:lpstr>Tahoma</vt:lpstr>
      <vt:lpstr>Times New Roman</vt:lpstr>
      <vt:lpstr>UTM Avo</vt:lpstr>
      <vt:lpstr>Office Theme</vt:lpstr>
      <vt:lpstr>Tuần 22 Bài 64: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183</cp:revision>
  <dcterms:created xsi:type="dcterms:W3CDTF">2021-07-12T03:44:38Z</dcterms:created>
  <dcterms:modified xsi:type="dcterms:W3CDTF">2022-01-19T09:01:21Z</dcterms:modified>
</cp:coreProperties>
</file>