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0" r:id="rId3"/>
    <p:sldMasterId id="2147483702" r:id="rId4"/>
    <p:sldMasterId id="2147483715" r:id="rId5"/>
    <p:sldMasterId id="2147483727" r:id="rId6"/>
    <p:sldMasterId id="2147483739" r:id="rId7"/>
  </p:sldMasterIdLst>
  <p:notesMasterIdLst>
    <p:notesMasterId r:id="rId21"/>
  </p:notesMasterIdLst>
  <p:sldIdLst>
    <p:sldId id="256" r:id="rId8"/>
    <p:sldId id="359" r:id="rId9"/>
    <p:sldId id="298" r:id="rId10"/>
    <p:sldId id="299" r:id="rId11"/>
    <p:sldId id="358" r:id="rId12"/>
    <p:sldId id="291" r:id="rId13"/>
    <p:sldId id="290" r:id="rId14"/>
    <p:sldId id="268" r:id="rId15"/>
    <p:sldId id="285" r:id="rId16"/>
    <p:sldId id="295" r:id="rId17"/>
    <p:sldId id="296" r:id="rId18"/>
    <p:sldId id="3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hien 3813" initials="M3" lastIdx="1" clrIdx="0">
    <p:extLst>
      <p:ext uri="{19B8F6BF-5375-455C-9EA6-DF929625EA0E}">
        <p15:presenceInfo xmlns:p15="http://schemas.microsoft.com/office/powerpoint/2012/main" userId="6c3cb549d11be6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p ngoc" userId="f8a2cf5cb259e627" providerId="LiveId" clId="{A2923ACF-AD0F-4227-9C5A-FE0F26D6C050}"/>
    <pc:docChg chg="custSel delSld modSld sldOrd delMainMaster">
      <pc:chgData name="diep ngoc" userId="f8a2cf5cb259e627" providerId="LiveId" clId="{A2923ACF-AD0F-4227-9C5A-FE0F26D6C050}" dt="2023-02-12T10:17:49.097" v="1361" actId="2696"/>
      <pc:docMkLst>
        <pc:docMk/>
      </pc:docMkLst>
      <pc:sldChg chg="addSp delSp modSp mod delAnim">
        <pc:chgData name="diep ngoc" userId="f8a2cf5cb259e627" providerId="LiveId" clId="{A2923ACF-AD0F-4227-9C5A-FE0F26D6C050}" dt="2023-02-12T10:06:12.256" v="1107" actId="5793"/>
        <pc:sldMkLst>
          <pc:docMk/>
          <pc:sldMk cId="2007377773" sldId="256"/>
        </pc:sldMkLst>
        <pc:spChg chg="add mod">
          <ac:chgData name="diep ngoc" userId="f8a2cf5cb259e627" providerId="LiveId" clId="{A2923ACF-AD0F-4227-9C5A-FE0F26D6C050}" dt="2023-02-12T10:05:15.012" v="1082" actId="1076"/>
          <ac:spMkLst>
            <pc:docMk/>
            <pc:sldMk cId="2007377773" sldId="256"/>
            <ac:spMk id="2" creationId="{A038AAF6-C8B7-9ACA-AF2B-83342B94D2EE}"/>
          </ac:spMkLst>
        </pc:spChg>
        <pc:spChg chg="add mod">
          <ac:chgData name="diep ngoc" userId="f8a2cf5cb259e627" providerId="LiveId" clId="{A2923ACF-AD0F-4227-9C5A-FE0F26D6C050}" dt="2023-02-12T10:05:30.976" v="1084" actId="1076"/>
          <ac:spMkLst>
            <pc:docMk/>
            <pc:sldMk cId="2007377773" sldId="256"/>
            <ac:spMk id="5" creationId="{98FEF30F-D444-EC18-E9B9-5D485C31BEBF}"/>
          </ac:spMkLst>
        </pc:spChg>
        <pc:spChg chg="del mod">
          <ac:chgData name="diep ngoc" userId="f8a2cf5cb259e627" providerId="LiveId" clId="{A2923ACF-AD0F-4227-9C5A-FE0F26D6C050}" dt="2023-02-12T10:05:46.370" v="1086" actId="21"/>
          <ac:spMkLst>
            <pc:docMk/>
            <pc:sldMk cId="2007377773" sldId="256"/>
            <ac:spMk id="7" creationId="{0FEB8125-8CF0-5473-4591-BB0487154489}"/>
          </ac:spMkLst>
        </pc:spChg>
        <pc:spChg chg="mod">
          <ac:chgData name="diep ngoc" userId="f8a2cf5cb259e627" providerId="LiveId" clId="{A2923ACF-AD0F-4227-9C5A-FE0F26D6C050}" dt="2023-02-12T10:06:12.256" v="1107" actId="5793"/>
          <ac:spMkLst>
            <pc:docMk/>
            <pc:sldMk cId="2007377773" sldId="256"/>
            <ac:spMk id="8" creationId="{EBA13C81-6D71-9111-8CE6-92B28566A2D4}"/>
          </ac:spMkLst>
        </pc:spChg>
        <pc:spChg chg="mod">
          <ac:chgData name="diep ngoc" userId="f8a2cf5cb259e627" providerId="LiveId" clId="{A2923ACF-AD0F-4227-9C5A-FE0F26D6C050}" dt="2023-02-12T10:05:52.956" v="1087" actId="1076"/>
          <ac:spMkLst>
            <pc:docMk/>
            <pc:sldMk cId="2007377773" sldId="256"/>
            <ac:spMk id="9" creationId="{47C974CF-F7A9-8281-944D-02C8C3C32F2B}"/>
          </ac:spMkLst>
        </pc:spChg>
        <pc:picChg chg="mod">
          <ac:chgData name="diep ngoc" userId="f8a2cf5cb259e627" providerId="LiveId" clId="{A2923ACF-AD0F-4227-9C5A-FE0F26D6C050}" dt="2023-02-12T10:05:34.386" v="1085" actId="14100"/>
          <ac:picMkLst>
            <pc:docMk/>
            <pc:sldMk cId="2007377773" sldId="256"/>
            <ac:picMk id="15" creationId="{9B121E31-0534-3C59-A27F-B1EF19D15948}"/>
          </ac:picMkLst>
        </pc:picChg>
      </pc:sldChg>
      <pc:sldChg chg="del">
        <pc:chgData name="diep ngoc" userId="f8a2cf5cb259e627" providerId="LiveId" clId="{A2923ACF-AD0F-4227-9C5A-FE0F26D6C050}" dt="2023-02-12T04:39:31.513" v="774" actId="2696"/>
        <pc:sldMkLst>
          <pc:docMk/>
          <pc:sldMk cId="2891053542" sldId="260"/>
        </pc:sldMkLst>
      </pc:sldChg>
      <pc:sldChg chg="modSp mod">
        <pc:chgData name="diep ngoc" userId="f8a2cf5cb259e627" providerId="LiveId" clId="{A2923ACF-AD0F-4227-9C5A-FE0F26D6C050}" dt="2023-02-12T04:42:37.096" v="804" actId="207"/>
        <pc:sldMkLst>
          <pc:docMk/>
          <pc:sldMk cId="2542255587" sldId="285"/>
        </pc:sldMkLst>
        <pc:spChg chg="mod">
          <ac:chgData name="diep ngoc" userId="f8a2cf5cb259e627" providerId="LiveId" clId="{A2923ACF-AD0F-4227-9C5A-FE0F26D6C050}" dt="2023-02-12T04:41:10.827" v="789" actId="1076"/>
          <ac:spMkLst>
            <pc:docMk/>
            <pc:sldMk cId="2542255587" sldId="285"/>
            <ac:spMk id="7" creationId="{BCC1FA0B-A9B9-4B94-BF75-7697BACA44B4}"/>
          </ac:spMkLst>
        </pc:spChg>
        <pc:spChg chg="mod">
          <ac:chgData name="diep ngoc" userId="f8a2cf5cb259e627" providerId="LiveId" clId="{A2923ACF-AD0F-4227-9C5A-FE0F26D6C050}" dt="2023-02-12T04:41:13.867" v="794" actId="20577"/>
          <ac:spMkLst>
            <pc:docMk/>
            <pc:sldMk cId="2542255587" sldId="285"/>
            <ac:spMk id="9" creationId="{22163C97-B3DB-4C5D-B4EF-7DC70D0206E7}"/>
          </ac:spMkLst>
        </pc:spChg>
        <pc:spChg chg="mod">
          <ac:chgData name="diep ngoc" userId="f8a2cf5cb259e627" providerId="LiveId" clId="{A2923ACF-AD0F-4227-9C5A-FE0F26D6C050}" dt="2023-02-12T04:42:37.096" v="804" actId="207"/>
          <ac:spMkLst>
            <pc:docMk/>
            <pc:sldMk cId="2542255587" sldId="285"/>
            <ac:spMk id="21" creationId="{8E5B859D-5C97-49EB-8DA9-1CBF36D3C8D7}"/>
          </ac:spMkLst>
        </pc:spChg>
        <pc:grpChg chg="mod">
          <ac:chgData name="diep ngoc" userId="f8a2cf5cb259e627" providerId="LiveId" clId="{A2923ACF-AD0F-4227-9C5A-FE0F26D6C050}" dt="2023-02-12T04:41:10.827" v="789" actId="1076"/>
          <ac:grpSpMkLst>
            <pc:docMk/>
            <pc:sldMk cId="2542255587" sldId="285"/>
            <ac:grpSpMk id="6" creationId="{E73B098D-A508-43BC-AF13-C8F3110BCBC4}"/>
          </ac:grpSpMkLst>
        </pc:grpChg>
      </pc:sldChg>
      <pc:sldChg chg="del">
        <pc:chgData name="diep ngoc" userId="f8a2cf5cb259e627" providerId="LiveId" clId="{A2923ACF-AD0F-4227-9C5A-FE0F26D6C050}" dt="2023-02-12T10:03:09.973" v="1080" actId="2696"/>
        <pc:sldMkLst>
          <pc:docMk/>
          <pc:sldMk cId="2412638660" sldId="288"/>
        </pc:sldMkLst>
      </pc:sldChg>
      <pc:sldChg chg="del">
        <pc:chgData name="diep ngoc" userId="f8a2cf5cb259e627" providerId="LiveId" clId="{A2923ACF-AD0F-4227-9C5A-FE0F26D6C050}" dt="2023-02-12T04:38:04.948" v="767" actId="2696"/>
        <pc:sldMkLst>
          <pc:docMk/>
          <pc:sldMk cId="2667513984" sldId="289"/>
        </pc:sldMkLst>
      </pc:sldChg>
      <pc:sldChg chg="modSp mod ord">
        <pc:chgData name="diep ngoc" userId="f8a2cf5cb259e627" providerId="LiveId" clId="{A2923ACF-AD0F-4227-9C5A-FE0F26D6C050}" dt="2023-02-12T04:38:38.116" v="771" actId="1076"/>
        <pc:sldMkLst>
          <pc:docMk/>
          <pc:sldMk cId="0" sldId="290"/>
        </pc:sldMkLst>
        <pc:spChg chg="mod">
          <ac:chgData name="diep ngoc" userId="f8a2cf5cb259e627" providerId="LiveId" clId="{A2923ACF-AD0F-4227-9C5A-FE0F26D6C050}" dt="2023-02-12T04:38:38.116" v="771" actId="1076"/>
          <ac:spMkLst>
            <pc:docMk/>
            <pc:sldMk cId="0" sldId="290"/>
            <ac:spMk id="29" creationId="{00000000-0000-0000-0000-000000000000}"/>
          </ac:spMkLst>
        </pc:spChg>
      </pc:sldChg>
      <pc:sldChg chg="modSp mod ord">
        <pc:chgData name="diep ngoc" userId="f8a2cf5cb259e627" providerId="LiveId" clId="{A2923ACF-AD0F-4227-9C5A-FE0F26D6C050}" dt="2023-02-12T10:17:24.037" v="1360" actId="20577"/>
        <pc:sldMkLst>
          <pc:docMk/>
          <pc:sldMk cId="1564787799" sldId="291"/>
        </pc:sldMkLst>
        <pc:spChg chg="mod">
          <ac:chgData name="diep ngoc" userId="f8a2cf5cb259e627" providerId="LiveId" clId="{A2923ACF-AD0F-4227-9C5A-FE0F26D6C050}" dt="2023-02-12T10:17:24.037" v="1360" actId="20577"/>
          <ac:spMkLst>
            <pc:docMk/>
            <pc:sldMk cId="1564787799" sldId="291"/>
            <ac:spMk id="3" creationId="{00000000-0000-0000-0000-000000000000}"/>
          </ac:spMkLst>
        </pc:spChg>
        <pc:spChg chg="mod">
          <ac:chgData name="diep ngoc" userId="f8a2cf5cb259e627" providerId="LiveId" clId="{A2923ACF-AD0F-4227-9C5A-FE0F26D6C050}" dt="2023-02-12T04:09:11.423" v="609" actId="1076"/>
          <ac:spMkLst>
            <pc:docMk/>
            <pc:sldMk cId="1564787799" sldId="291"/>
            <ac:spMk id="18" creationId="{00000000-0000-0000-0000-000000000000}"/>
          </ac:spMkLst>
        </pc:spChg>
      </pc:sldChg>
      <pc:sldChg chg="del">
        <pc:chgData name="diep ngoc" userId="f8a2cf5cb259e627" providerId="LiveId" clId="{A2923ACF-AD0F-4227-9C5A-FE0F26D6C050}" dt="2023-02-12T10:08:19.253" v="1112" actId="2696"/>
        <pc:sldMkLst>
          <pc:docMk/>
          <pc:sldMk cId="1881096905" sldId="292"/>
        </pc:sldMkLst>
      </pc:sldChg>
      <pc:sldChg chg="addSp delSp modSp mod delAnim modAnim">
        <pc:chgData name="diep ngoc" userId="f8a2cf5cb259e627" providerId="LiveId" clId="{A2923ACF-AD0F-4227-9C5A-FE0F26D6C050}" dt="2023-02-12T10:11:33.479" v="1158"/>
        <pc:sldMkLst>
          <pc:docMk/>
          <pc:sldMk cId="1213306561" sldId="295"/>
        </pc:sldMkLst>
        <pc:spChg chg="add del">
          <ac:chgData name="diep ngoc" userId="f8a2cf5cb259e627" providerId="LiveId" clId="{A2923ACF-AD0F-4227-9C5A-FE0F26D6C050}" dt="2023-02-12T10:09:45.712" v="1121" actId="21"/>
          <ac:spMkLst>
            <pc:docMk/>
            <pc:sldMk cId="1213306561" sldId="295"/>
            <ac:spMk id="2" creationId="{7020D62C-5C70-A201-2B2B-72A937F6BAFC}"/>
          </ac:spMkLst>
        </pc:spChg>
        <pc:spChg chg="mod">
          <ac:chgData name="diep ngoc" userId="f8a2cf5cb259e627" providerId="LiveId" clId="{A2923ACF-AD0F-4227-9C5A-FE0F26D6C050}" dt="2023-02-12T10:11:01.106" v="1155" actId="1076"/>
          <ac:spMkLst>
            <pc:docMk/>
            <pc:sldMk cId="1213306561" sldId="295"/>
            <ac:spMk id="4" creationId="{723F0144-6F29-482E-B16A-C316FBE20ED6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" creationId="{FD42B514-D14C-4E81-A2F5-B2EEF9AC7DD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7" creationId="{C3645F48-A099-4D61-9B2D-955E39039189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8" creationId="{806B19CD-8A0A-4E90-AC49-7F1B812DE0E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9" creationId="{9136FC32-696E-4E50-AAF4-49EA308B7224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0" creationId="{1DB5D2D7-A5F4-4771-8788-9966605EE7C3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1" creationId="{8C2C1860-1BE8-46A3-91EC-5CDF9D4BB9B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2" creationId="{75B52795-7956-450A-A174-CF2D4ED85CE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3" creationId="{30731060-CFA4-427C-8826-AFDE83533C60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4" creationId="{2993BA59-94FC-4A0E-9425-EE8BE02FDBD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5" creationId="{753AD46B-0665-4FCF-829C-6C4220C0D643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6" creationId="{3B5D3D58-8FED-41F8-935A-DB525FC39CD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7" creationId="{139F2E1D-451C-4B1A-AD07-5B225884B078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8" creationId="{C828EA5B-C933-4B91-A815-B54D3490BC47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19" creationId="{44A57E0E-9477-4F2E-81A2-8E76791EB763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0" creationId="{706C8DEC-0207-471E-98C1-6001A8675C7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1" creationId="{9A4141D3-75D1-423A-9115-01036937FDD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2" creationId="{AFBF4E53-1611-4443-9E84-F587F1FC0A06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3" creationId="{A55D5378-4BC6-4EB8-A7F0-A1EEA656852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4" creationId="{D125FE2D-2625-4E08-BD4A-18B4DC46A93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5" creationId="{982C3C53-3FFF-4CBC-A15A-4D9E44759690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6" creationId="{D3D8DF61-A892-4FE6-B2B5-4623A91BF7D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7" creationId="{A22F1B5E-23D9-4010-BD01-9E2850283264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8" creationId="{9B8BA628-EBA2-4517-B649-48327891BD49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29" creationId="{C0EA9D4C-3566-4310-AA9E-408F339668FF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0" creationId="{2C99C336-4315-4546-9BDB-4208A1A2120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1" creationId="{98265E98-6E1C-4C79-8063-632915804470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2" creationId="{81910AE1-8521-46CD-A27F-4F608F7A32E8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3" creationId="{577FED32-7BEC-47F1-8E94-979CF5E8942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4" creationId="{9B1CC7C6-4DF5-474A-9DD9-4D93CBD7575D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5" creationId="{F64BD6B5-203B-476F-BB81-C8CB631608B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6" creationId="{22A071DB-4753-4101-A7B4-BE52DE359404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7" creationId="{D9E2D3BF-B228-4F43-BC28-2426385040A7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8" creationId="{25F0DD2C-FE37-48C6-9D90-B5BDFBBAB664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39" creationId="{E59CCEF2-1B47-45B0-9AAB-CB93E5E6B091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0" creationId="{F30D2B1A-8288-4850-A873-9DD844F3E5D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1" creationId="{6CAF62BB-7A3A-4D98-9324-710BAD5DA4D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2" creationId="{F2D8FFCA-9172-4920-A494-131BC6EFEBB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3" creationId="{63ACF49C-1BDD-448A-B586-8B69CE2A217D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4" creationId="{B1852061-AEE7-49C0-AF32-A05339929336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5" creationId="{213AA4A0-60CA-47B2-B794-8CED30EFE46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6" creationId="{587B1438-8DCF-4181-A024-0A2E11DB23B1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7" creationId="{0DCF50D6-9955-409A-8D22-1EADA212A0F8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8" creationId="{ED854EAD-C2F3-4744-A552-1F0F7460459A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49" creationId="{914A7DF3-063B-4B4B-BC71-A93249D5C9C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0" creationId="{230884EF-C072-425F-A635-6BEE21608875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1" creationId="{C1701974-2162-4215-AB47-8F3BFECDFD2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2" creationId="{1D78511C-98CC-4EC3-92BF-BD4E1E1BF946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3" creationId="{F8CECB94-1CBB-4BC4-BADB-41157575FC3C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4" creationId="{73395701-3FB3-4CD5-8577-0B382CC80E96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5" creationId="{A03A58E3-A431-4160-9FEB-B8191BCCBB75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6" creationId="{59284B9D-6079-4EA8-AFBB-FEAF71E7118D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7" creationId="{8D5E0ED2-FECB-45FC-B3BA-942E637BA01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8" creationId="{651C3DC6-33E3-45B5-B311-3A638F6932B4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59" creationId="{B58B6251-B697-4D50-AC5F-ED919B780193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0" creationId="{9FD7070D-15E8-45F4-8DA8-F7C9C56C88FE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1" creationId="{2118BDAE-2280-4C24-B2B1-EE2DD5BC1472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2" creationId="{4C2B5366-05C7-469A-8B7A-B697F9762A83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3" creationId="{6D0AEA7A-5857-4AAA-B798-88C9452EF07A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4" creationId="{5379972C-C996-4A3A-BF76-1015A5E1FF31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5" creationId="{D1AA622F-00B1-43B2-8C16-8D99FF93770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6" creationId="{05AC7D82-3AEF-4FAA-A293-CA6E727ABE3C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7" creationId="{2FF2C320-9C37-40B0-A8ED-B43BDB010395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8" creationId="{E590B8EB-F1A3-444E-8B75-D005C1720251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69" creationId="{D71CD42A-B5D3-4A89-91A2-37622CD6A79F}"/>
          </ac:spMkLst>
        </pc:spChg>
        <pc:spChg chg="mod">
          <ac:chgData name="diep ngoc" userId="f8a2cf5cb259e627" providerId="LiveId" clId="{A2923ACF-AD0F-4227-9C5A-FE0F26D6C050}" dt="2023-02-12T10:11:05.648" v="1156" actId="1076"/>
          <ac:spMkLst>
            <pc:docMk/>
            <pc:sldMk cId="1213306561" sldId="295"/>
            <ac:spMk id="70" creationId="{3118EF32-BF3C-420A-887F-A8E350AABD4B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71" creationId="{1B9263A9-6F33-42DF-8EB9-F7EBF18210DA}"/>
          </ac:spMkLst>
        </pc:spChg>
        <pc:spChg chg="mod">
          <ac:chgData name="diep ngoc" userId="f8a2cf5cb259e627" providerId="LiveId" clId="{A2923ACF-AD0F-4227-9C5A-FE0F26D6C050}" dt="2023-02-12T10:09:00.941" v="1118" actId="207"/>
          <ac:spMkLst>
            <pc:docMk/>
            <pc:sldMk cId="1213306561" sldId="295"/>
            <ac:spMk id="72" creationId="{84702C18-D7DE-4702-92CF-449850289B94}"/>
          </ac:spMkLst>
        </pc:spChg>
        <pc:spChg chg="add del mod">
          <ac:chgData name="diep ngoc" userId="f8a2cf5cb259e627" providerId="LiveId" clId="{A2923ACF-AD0F-4227-9C5A-FE0F26D6C050}" dt="2023-02-12T10:10:21.743" v="1126" actId="21"/>
          <ac:spMkLst>
            <pc:docMk/>
            <pc:sldMk cId="1213306561" sldId="295"/>
            <ac:spMk id="73" creationId="{C492D25F-DB07-C264-84C0-B9D012EA57F4}"/>
          </ac:spMkLst>
        </pc:spChg>
        <pc:spChg chg="add mod">
          <ac:chgData name="diep ngoc" userId="f8a2cf5cb259e627" providerId="LiveId" clId="{A2923ACF-AD0F-4227-9C5A-FE0F26D6C050}" dt="2023-02-12T10:10:54.168" v="1154" actId="115"/>
          <ac:spMkLst>
            <pc:docMk/>
            <pc:sldMk cId="1213306561" sldId="295"/>
            <ac:spMk id="78" creationId="{7AD82850-6D77-EB89-C83E-926CA5F48F21}"/>
          </ac:spMkLst>
        </pc:spChg>
        <pc:grpChg chg="mod">
          <ac:chgData name="diep ngoc" userId="f8a2cf5cb259e627" providerId="LiveId" clId="{A2923ACF-AD0F-4227-9C5A-FE0F26D6C050}" dt="2023-02-12T10:09:00.941" v="1118" actId="207"/>
          <ac:grpSpMkLst>
            <pc:docMk/>
            <pc:sldMk cId="1213306561" sldId="295"/>
            <ac:grpSpMk id="5" creationId="{E0FBF4F1-11A8-4E33-AE18-54C4E3182D04}"/>
          </ac:grpSpMkLst>
        </pc:grpChg>
        <pc:grpChg chg="del">
          <ac:chgData name="diep ngoc" userId="f8a2cf5cb259e627" providerId="LiveId" clId="{A2923ACF-AD0F-4227-9C5A-FE0F26D6C050}" dt="2023-02-12T10:07:50.624" v="1110" actId="21"/>
          <ac:grpSpMkLst>
            <pc:docMk/>
            <pc:sldMk cId="1213306561" sldId="295"/>
            <ac:grpSpMk id="76" creationId="{17303826-4448-409B-8180-FFD241433094}"/>
          </ac:grpSpMkLst>
        </pc:grpChg>
        <pc:grpChg chg="mod">
          <ac:chgData name="diep ngoc" userId="f8a2cf5cb259e627" providerId="LiveId" clId="{A2923ACF-AD0F-4227-9C5A-FE0F26D6C050}" dt="2023-02-12T10:09:00.941" v="1118" actId="207"/>
          <ac:grpSpMkLst>
            <pc:docMk/>
            <pc:sldMk cId="1213306561" sldId="295"/>
            <ac:grpSpMk id="77" creationId="{4C4015A6-BDCC-49E5-AC61-2A943A605908}"/>
          </ac:grpSpMkLst>
        </pc:grpChg>
        <pc:picChg chg="mod">
          <ac:chgData name="diep ngoc" userId="f8a2cf5cb259e627" providerId="LiveId" clId="{A2923ACF-AD0F-4227-9C5A-FE0F26D6C050}" dt="2023-02-12T10:11:27.033" v="1157" actId="1076"/>
          <ac:picMkLst>
            <pc:docMk/>
            <pc:sldMk cId="1213306561" sldId="295"/>
            <ac:picMk id="3" creationId="{90E245A1-F0C4-47AD-8E12-AF0D727E8EAD}"/>
          </ac:picMkLst>
        </pc:picChg>
        <pc:picChg chg="mod">
          <ac:chgData name="diep ngoc" userId="f8a2cf5cb259e627" providerId="LiveId" clId="{A2923ACF-AD0F-4227-9C5A-FE0F26D6C050}" dt="2023-02-12T04:01:50.577" v="0" actId="1076"/>
          <ac:picMkLst>
            <pc:docMk/>
            <pc:sldMk cId="1213306561" sldId="295"/>
            <ac:picMk id="74" creationId="{4840AC9A-7C5C-4B60-9864-2CD366E7004B}"/>
          </ac:picMkLst>
        </pc:picChg>
      </pc:sldChg>
      <pc:sldChg chg="delSp modSp mod delAnim">
        <pc:chgData name="diep ngoc" userId="f8a2cf5cb259e627" providerId="LiveId" clId="{A2923ACF-AD0F-4227-9C5A-FE0F26D6C050}" dt="2023-02-12T10:13:10.542" v="1174" actId="207"/>
        <pc:sldMkLst>
          <pc:docMk/>
          <pc:sldMk cId="2369968952" sldId="296"/>
        </pc:sldMkLst>
        <pc:spChg chg="del">
          <ac:chgData name="diep ngoc" userId="f8a2cf5cb259e627" providerId="LiveId" clId="{A2923ACF-AD0F-4227-9C5A-FE0F26D6C050}" dt="2023-02-12T10:12:11.218" v="1160" actId="21"/>
          <ac:spMkLst>
            <pc:docMk/>
            <pc:sldMk cId="2369968952" sldId="296"/>
            <ac:spMk id="8" creationId="{9B66E09E-364F-4D89-8719-6B6510C29C64}"/>
          </ac:spMkLst>
        </pc:spChg>
        <pc:spChg chg="mod">
          <ac:chgData name="diep ngoc" userId="f8a2cf5cb259e627" providerId="LiveId" clId="{A2923ACF-AD0F-4227-9C5A-FE0F26D6C050}" dt="2023-02-12T10:12:39.388" v="1167" actId="113"/>
          <ac:spMkLst>
            <pc:docMk/>
            <pc:sldMk cId="2369968952" sldId="296"/>
            <ac:spMk id="9" creationId="{4F964A91-2856-4799-9B6E-C8FB5A2096BE}"/>
          </ac:spMkLst>
        </pc:spChg>
        <pc:spChg chg="mod">
          <ac:chgData name="diep ngoc" userId="f8a2cf5cb259e627" providerId="LiveId" clId="{A2923ACF-AD0F-4227-9C5A-FE0F26D6C050}" dt="2023-02-12T10:12:53.043" v="1170" actId="207"/>
          <ac:spMkLst>
            <pc:docMk/>
            <pc:sldMk cId="2369968952" sldId="296"/>
            <ac:spMk id="13" creationId="{42172A19-2C4A-410B-A518-CAF6BD7451F3}"/>
          </ac:spMkLst>
        </pc:spChg>
        <pc:spChg chg="del">
          <ac:chgData name="diep ngoc" userId="f8a2cf5cb259e627" providerId="LiveId" clId="{A2923ACF-AD0F-4227-9C5A-FE0F26D6C050}" dt="2023-02-12T10:12:14.740" v="1161" actId="21"/>
          <ac:spMkLst>
            <pc:docMk/>
            <pc:sldMk cId="2369968952" sldId="296"/>
            <ac:spMk id="15" creationId="{8A4D3A60-B3ED-40F7-8779-5292A70C0966}"/>
          </ac:spMkLst>
        </pc:spChg>
        <pc:spChg chg="mod">
          <ac:chgData name="diep ngoc" userId="f8a2cf5cb259e627" providerId="LiveId" clId="{A2923ACF-AD0F-4227-9C5A-FE0F26D6C050}" dt="2023-02-12T10:13:10.542" v="1174" actId="207"/>
          <ac:spMkLst>
            <pc:docMk/>
            <pc:sldMk cId="2369968952" sldId="296"/>
            <ac:spMk id="16" creationId="{616A5CEA-5635-4879-8619-FB493E75E1EA}"/>
          </ac:spMkLst>
        </pc:spChg>
        <pc:cxnChg chg="mod">
          <ac:chgData name="diep ngoc" userId="f8a2cf5cb259e627" providerId="LiveId" clId="{A2923ACF-AD0F-4227-9C5A-FE0F26D6C050}" dt="2023-02-12T10:12:27.727" v="1165" actId="14100"/>
          <ac:cxnSpMkLst>
            <pc:docMk/>
            <pc:sldMk cId="2369968952" sldId="296"/>
            <ac:cxnSpMk id="10" creationId="{B6133B29-9697-40CE-8F16-33D86C66E391}"/>
          </ac:cxnSpMkLst>
        </pc:cxnChg>
        <pc:cxnChg chg="mod">
          <ac:chgData name="diep ngoc" userId="f8a2cf5cb259e627" providerId="LiveId" clId="{A2923ACF-AD0F-4227-9C5A-FE0F26D6C050}" dt="2023-02-12T10:12:27.727" v="1165" actId="14100"/>
          <ac:cxnSpMkLst>
            <pc:docMk/>
            <pc:sldMk cId="2369968952" sldId="296"/>
            <ac:cxnSpMk id="11" creationId="{9876BE74-BBD4-43DD-8AB6-CD2DFB1AA3CF}"/>
          </ac:cxnSpMkLst>
        </pc:cxnChg>
      </pc:sldChg>
      <pc:sldChg chg="del">
        <pc:chgData name="diep ngoc" userId="f8a2cf5cb259e627" providerId="LiveId" clId="{A2923ACF-AD0F-4227-9C5A-FE0F26D6C050}" dt="2023-02-12T04:10:26.443" v="611" actId="2696"/>
        <pc:sldMkLst>
          <pc:docMk/>
          <pc:sldMk cId="135494857" sldId="297"/>
        </pc:sldMkLst>
      </pc:sldChg>
      <pc:sldChg chg="modSp mod">
        <pc:chgData name="diep ngoc" userId="f8a2cf5cb259e627" providerId="LiveId" clId="{A2923ACF-AD0F-4227-9C5A-FE0F26D6C050}" dt="2023-02-12T04:39:10.840" v="773" actId="255"/>
        <pc:sldMkLst>
          <pc:docMk/>
          <pc:sldMk cId="1093084061" sldId="298"/>
        </pc:sldMkLst>
        <pc:spChg chg="mod">
          <ac:chgData name="diep ngoc" userId="f8a2cf5cb259e627" providerId="LiveId" clId="{A2923ACF-AD0F-4227-9C5A-FE0F26D6C050}" dt="2023-02-12T04:39:10.840" v="773" actId="255"/>
          <ac:spMkLst>
            <pc:docMk/>
            <pc:sldMk cId="1093084061" sldId="298"/>
            <ac:spMk id="10" creationId="{C3D3DED9-4AEF-423B-BB9F-A6AD8D8852F7}"/>
          </ac:spMkLst>
        </pc:spChg>
      </pc:sldChg>
      <pc:sldChg chg="del">
        <pc:chgData name="diep ngoc" userId="f8a2cf5cb259e627" providerId="LiveId" clId="{A2923ACF-AD0F-4227-9C5A-FE0F26D6C050}" dt="2023-02-12T10:12:02.564" v="1159" actId="2696"/>
        <pc:sldMkLst>
          <pc:docMk/>
          <pc:sldMk cId="1586142258" sldId="300"/>
        </pc:sldMkLst>
      </pc:sldChg>
      <pc:sldChg chg="addSp modSp mod modAnim">
        <pc:chgData name="diep ngoc" userId="f8a2cf5cb259e627" providerId="LiveId" clId="{A2923ACF-AD0F-4227-9C5A-FE0F26D6C050}" dt="2023-02-12T10:02:40.110" v="1079" actId="14100"/>
        <pc:sldMkLst>
          <pc:docMk/>
          <pc:sldMk cId="2040396214" sldId="358"/>
        </pc:sldMkLst>
        <pc:spChg chg="add mod">
          <ac:chgData name="diep ngoc" userId="f8a2cf5cb259e627" providerId="LiveId" clId="{A2923ACF-AD0F-4227-9C5A-FE0F26D6C050}" dt="2023-02-12T10:01:24.358" v="954" actId="1076"/>
          <ac:spMkLst>
            <pc:docMk/>
            <pc:sldMk cId="2040396214" sldId="358"/>
            <ac:spMk id="2" creationId="{11B68571-F0A0-CE50-EB44-182CB7840437}"/>
          </ac:spMkLst>
        </pc:spChg>
        <pc:spChg chg="mod">
          <ac:chgData name="diep ngoc" userId="f8a2cf5cb259e627" providerId="LiveId" clId="{A2923ACF-AD0F-4227-9C5A-FE0F26D6C050}" dt="2023-02-12T10:02:40.110" v="1079" actId="14100"/>
          <ac:spMkLst>
            <pc:docMk/>
            <pc:sldMk cId="2040396214" sldId="358"/>
            <ac:spMk id="7" creationId="{00000000-0000-0000-0000-000000000000}"/>
          </ac:spMkLst>
        </pc:spChg>
        <pc:picChg chg="mod">
          <ac:chgData name="diep ngoc" userId="f8a2cf5cb259e627" providerId="LiveId" clId="{A2923ACF-AD0F-4227-9C5A-FE0F26D6C050}" dt="2023-02-12T04:37:06.206" v="613" actId="14100"/>
          <ac:picMkLst>
            <pc:docMk/>
            <pc:sldMk cId="2040396214" sldId="358"/>
            <ac:picMk id="1026" creationId="{00000000-0000-0000-0000-000000000000}"/>
          </ac:picMkLst>
        </pc:picChg>
      </pc:sldChg>
      <pc:sldChg chg="addSp delSp modSp mod">
        <pc:chgData name="diep ngoc" userId="f8a2cf5cb259e627" providerId="LiveId" clId="{A2923ACF-AD0F-4227-9C5A-FE0F26D6C050}" dt="2023-02-12T04:40:02.877" v="781" actId="1076"/>
        <pc:sldMkLst>
          <pc:docMk/>
          <pc:sldMk cId="1243779652" sldId="359"/>
        </pc:sldMkLst>
        <pc:spChg chg="del">
          <ac:chgData name="diep ngoc" userId="f8a2cf5cb259e627" providerId="LiveId" clId="{A2923ACF-AD0F-4227-9C5A-FE0F26D6C050}" dt="2023-02-12T04:39:49.260" v="777" actId="21"/>
          <ac:spMkLst>
            <pc:docMk/>
            <pc:sldMk cId="1243779652" sldId="359"/>
            <ac:spMk id="3" creationId="{00000000-0000-0000-0000-000000000000}"/>
          </ac:spMkLst>
        </pc:spChg>
        <pc:spChg chg="add mod">
          <ac:chgData name="diep ngoc" userId="f8a2cf5cb259e627" providerId="LiveId" clId="{A2923ACF-AD0F-4227-9C5A-FE0F26D6C050}" dt="2023-02-12T04:40:02.877" v="781" actId="1076"/>
          <ac:spMkLst>
            <pc:docMk/>
            <pc:sldMk cId="1243779652" sldId="359"/>
            <ac:spMk id="4" creationId="{ECECBEA7-EDF6-0205-5E33-1B3CA29FB0CF}"/>
          </ac:spMkLst>
        </pc:spChg>
        <pc:picChg chg="mod">
          <ac:chgData name="diep ngoc" userId="f8a2cf5cb259e627" providerId="LiveId" clId="{A2923ACF-AD0F-4227-9C5A-FE0F26D6C050}" dt="2023-02-12T04:39:59.294" v="780" actId="14100"/>
          <ac:picMkLst>
            <pc:docMk/>
            <pc:sldMk cId="1243779652" sldId="359"/>
            <ac:picMk id="2" creationId="{00000000-0000-0000-0000-000000000000}"/>
          </ac:picMkLst>
        </pc:picChg>
      </pc:sldChg>
      <pc:sldChg chg="del">
        <pc:chgData name="diep ngoc" userId="f8a2cf5cb259e627" providerId="LiveId" clId="{A2923ACF-AD0F-4227-9C5A-FE0F26D6C050}" dt="2023-02-12T10:17:49.097" v="1361" actId="2696"/>
        <pc:sldMkLst>
          <pc:docMk/>
          <pc:sldMk cId="995061173" sldId="360"/>
        </pc:sldMkLst>
      </pc:sldChg>
      <pc:sldMasterChg chg="del delSldLayout">
        <pc:chgData name="diep ngoc" userId="f8a2cf5cb259e627" providerId="LiveId" clId="{A2923ACF-AD0F-4227-9C5A-FE0F26D6C050}" dt="2023-02-12T10:08:19.253" v="1112" actId="2696"/>
        <pc:sldMasterMkLst>
          <pc:docMk/>
          <pc:sldMasterMk cId="3066941053" sldId="2147483679"/>
        </pc:sldMasterMkLst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2130133806" sldId="2147483680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1339864694" sldId="2147483681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648439714" sldId="2147483682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3128592795" sldId="2147483683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918429401" sldId="2147483684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546163235" sldId="2147483685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3264112235" sldId="2147483686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2623757896" sldId="2147483687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4111226767" sldId="2147483688"/>
          </pc:sldLayoutMkLst>
        </pc:sldLayoutChg>
        <pc:sldLayoutChg chg="del">
          <pc:chgData name="diep ngoc" userId="f8a2cf5cb259e627" providerId="LiveId" clId="{A2923ACF-AD0F-4227-9C5A-FE0F26D6C050}" dt="2023-02-12T10:08:19.253" v="1112" actId="2696"/>
          <pc:sldLayoutMkLst>
            <pc:docMk/>
            <pc:sldMasterMk cId="3066941053" sldId="2147483679"/>
            <pc:sldLayoutMk cId="1924988123" sldId="21474836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08EE-B50F-4E01-91A9-A680A0216A5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BE405-937E-498E-9666-530B5BA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9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391D-7BFD-489E-8F3D-02B5D42CE17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5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kế: Vũ Hồng</a:t>
            </a:r>
            <a:endParaRPr/>
          </a:p>
        </p:txBody>
      </p:sp>
      <p:sp>
        <p:nvSpPr>
          <p:cNvPr id="628" name="Google Shape;62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6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6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6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2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7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579690C-FD19-4EC8-B8B4-296DD396E7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C9083C8-9651-44F2-9022-28D8621D59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47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5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8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93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7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6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5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96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82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70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2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7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75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78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1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33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5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00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5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5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2" name="Google Shape;43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7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0"/>
          <p:cNvSpPr txBox="1"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85"/>
              <a:buFont typeface="Calibri"/>
              <a:buNone/>
              <a:defRPr sz="598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00"/>
          <p:cNvSpPr txBox="1"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2394"/>
            </a:lvl1pPr>
            <a:lvl2pPr lvl="1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None/>
              <a:defRPr sz="1995"/>
            </a:lvl2pPr>
            <a:lvl3pPr lvl="2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None/>
              <a:defRPr sz="1795"/>
            </a:lvl3pPr>
            <a:lvl4pPr lvl="3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4pPr>
            <a:lvl5pPr lvl="4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5pPr>
            <a:lvl6pPr lvl="5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6pPr>
            <a:lvl7pPr lvl="6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7pPr>
            <a:lvl8pPr lvl="7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8pPr>
            <a:lvl9pPr lvl="8" algn="ctr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9pPr>
          </a:lstStyle>
          <a:p>
            <a:endParaRPr/>
          </a:p>
        </p:txBody>
      </p:sp>
      <p:sp>
        <p:nvSpPr>
          <p:cNvPr id="436" name="Google Shape;436;p100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00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00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7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1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0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101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1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01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2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2"/>
          <p:cNvSpPr txBox="1"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85"/>
              <a:buFont typeface="Calibri"/>
              <a:buNone/>
              <a:defRPr sz="598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02"/>
          <p:cNvSpPr txBox="1"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888888"/>
              </a:buClr>
              <a:buSzPts val="2394"/>
              <a:buNone/>
              <a:defRPr sz="2394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995"/>
              <a:buNone/>
              <a:defRPr sz="199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795"/>
              <a:buNone/>
              <a:defRPr sz="179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rgbClr val="888888"/>
              </a:buClr>
              <a:buSzPts val="1596"/>
              <a:buNone/>
              <a:defRPr sz="1596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102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02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02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3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103"/>
          <p:cNvSpPr txBox="1">
            <a:spLocks noGrp="1"/>
          </p:cNvSpPr>
          <p:nvPr>
            <p:ph type="body" idx="2"/>
          </p:nvPr>
        </p:nvSpPr>
        <p:spPr>
          <a:xfrm>
            <a:off x="6172226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103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3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03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9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0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04"/>
          <p:cNvSpPr txBox="1"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04"/>
          <p:cNvSpPr txBox="1"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2394" b="1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None/>
              <a:defRPr sz="1995" b="1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None/>
              <a:defRPr sz="1795" b="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9pPr>
          </a:lstStyle>
          <a:p>
            <a:endParaRPr/>
          </a:p>
        </p:txBody>
      </p:sp>
      <p:sp>
        <p:nvSpPr>
          <p:cNvPr id="461" name="Google Shape;461;p104"/>
          <p:cNvSpPr txBox="1">
            <a:spLocks noGrp="1"/>
          </p:cNvSpPr>
          <p:nvPr>
            <p:ph type="body" idx="2"/>
          </p:nvPr>
        </p:nvSpPr>
        <p:spPr>
          <a:xfrm>
            <a:off x="840133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104"/>
          <p:cNvSpPr txBox="1">
            <a:spLocks noGrp="1"/>
          </p:cNvSpPr>
          <p:nvPr>
            <p:ph type="body" idx="3"/>
          </p:nvPr>
        </p:nvSpPr>
        <p:spPr>
          <a:xfrm>
            <a:off x="617224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394"/>
              <a:buNone/>
              <a:defRPr sz="2394" b="1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None/>
              <a:defRPr sz="1995" b="1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None/>
              <a:defRPr sz="1795" b="1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 b="1"/>
            </a:lvl9pPr>
          </a:lstStyle>
          <a:p>
            <a:endParaRPr/>
          </a:p>
        </p:txBody>
      </p:sp>
      <p:sp>
        <p:nvSpPr>
          <p:cNvPr id="463" name="Google Shape;463;p104"/>
          <p:cNvSpPr txBox="1">
            <a:spLocks noGrp="1"/>
          </p:cNvSpPr>
          <p:nvPr>
            <p:ph type="body" idx="4"/>
          </p:nvPr>
        </p:nvSpPr>
        <p:spPr>
          <a:xfrm>
            <a:off x="617224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104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4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04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0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5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05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05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05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5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6"/>
          <p:cNvSpPr txBox="1"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2"/>
              <a:buFont typeface="Calibri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06"/>
          <p:cNvSpPr txBox="1">
            <a:spLocks noGrp="1"/>
          </p:cNvSpPr>
          <p:nvPr>
            <p:ph type="body" idx="1"/>
          </p:nvPr>
        </p:nvSpPr>
        <p:spPr>
          <a:xfrm>
            <a:off x="5183188" y="98811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292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192"/>
              <a:buChar char="•"/>
              <a:defRPr sz="3192"/>
            </a:lvl1pPr>
            <a:lvl2pPr marL="914400" lvl="1" indent="-405955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793"/>
              <a:buChar char="•"/>
              <a:defRPr sz="2793"/>
            </a:lvl2pPr>
            <a:lvl3pPr marL="1371600" lvl="2" indent="-380619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394"/>
              <a:buChar char="•"/>
              <a:defRPr sz="2394"/>
            </a:lvl3pPr>
            <a:lvl4pPr marL="1828800" lvl="3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4pPr>
            <a:lvl5pPr marL="2286000" lvl="4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5pPr>
            <a:lvl6pPr marL="2743200" lvl="5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6pPr>
            <a:lvl7pPr marL="3200400" lvl="6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7pPr>
            <a:lvl8pPr marL="3657600" lvl="7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8pPr>
            <a:lvl9pPr marL="4114800" lvl="8" indent="-355282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Char char="•"/>
              <a:defRPr sz="1995"/>
            </a:lvl9pPr>
          </a:lstStyle>
          <a:p>
            <a:endParaRPr/>
          </a:p>
        </p:txBody>
      </p:sp>
      <p:sp>
        <p:nvSpPr>
          <p:cNvPr id="475" name="Google Shape;475;p106"/>
          <p:cNvSpPr txBox="1">
            <a:spLocks noGrp="1"/>
          </p:cNvSpPr>
          <p:nvPr>
            <p:ph type="body" idx="2"/>
          </p:nvPr>
        </p:nvSpPr>
        <p:spPr>
          <a:xfrm>
            <a:off x="840132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397"/>
              <a:buNone/>
              <a:defRPr sz="1397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9pPr>
          </a:lstStyle>
          <a:p>
            <a:endParaRPr/>
          </a:p>
        </p:txBody>
      </p:sp>
      <p:sp>
        <p:nvSpPr>
          <p:cNvPr id="476" name="Google Shape;476;p106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06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06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4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7"/>
          <p:cNvSpPr txBox="1"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2"/>
              <a:buFont typeface="Calibri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07"/>
          <p:cNvSpPr>
            <a:spLocks noGrp="1"/>
          </p:cNvSpPr>
          <p:nvPr>
            <p:ph type="pic" idx="2"/>
          </p:nvPr>
        </p:nvSpPr>
        <p:spPr>
          <a:xfrm>
            <a:off x="5183188" y="988112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107"/>
          <p:cNvSpPr txBox="1">
            <a:spLocks noGrp="1"/>
          </p:cNvSpPr>
          <p:nvPr>
            <p:ph type="body" idx="1"/>
          </p:nvPr>
        </p:nvSpPr>
        <p:spPr>
          <a:xfrm>
            <a:off x="840132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596"/>
              <a:buNone/>
              <a:defRPr sz="1596"/>
            </a:lvl1pPr>
            <a:lvl2pPr marL="914400" lvl="1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397"/>
              <a:buNone/>
              <a:defRPr sz="1397"/>
            </a:lvl2pPr>
            <a:lvl3pPr marL="1371600" lvl="2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3pPr>
            <a:lvl4pPr marL="1828800" lvl="3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4pPr>
            <a:lvl5pPr marL="2286000" lvl="4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5pPr>
            <a:lvl6pPr marL="2743200" lvl="5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6pPr>
            <a:lvl7pPr marL="3200400" lvl="6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7pPr>
            <a:lvl8pPr marL="3657600" lvl="7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8pPr>
            <a:lvl9pPr marL="4114800" lvl="8" indent="-2286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  <a:defRPr sz="997"/>
            </a:lvl9pPr>
          </a:lstStyle>
          <a:p>
            <a:endParaRPr/>
          </a:p>
        </p:txBody>
      </p:sp>
      <p:sp>
        <p:nvSpPr>
          <p:cNvPr id="483" name="Google Shape;483;p107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07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07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08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08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08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08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08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9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09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109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09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09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9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500" name="Google Shape;500;p1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197"/>
              <a:buFont typeface="Calibri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3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1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1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111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11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11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7" name="Google Shape;507;p111"/>
          <p:cNvSpPr>
            <a:spLocks noGrp="1"/>
          </p:cNvSpPr>
          <p:nvPr>
            <p:ph type="pic" idx="2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5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5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bài 1">
  <p:cSld name="Nội dung bài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13"/>
          <p:cNvSpPr txBox="1"/>
          <p:nvPr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2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Tiếng Việt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86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1" y="7078013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2"/>
            <a:ext cx="622818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7" y="8686798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5" y="43561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0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3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6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3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24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7DC"/>
            </a:gs>
            <a:gs pos="41000">
              <a:srgbClr val="FFF7DC"/>
            </a:gs>
            <a:gs pos="50000">
              <a:srgbClr val="FFF2C8"/>
            </a:gs>
            <a:gs pos="52999">
              <a:srgbClr val="FEEBB2"/>
            </a:gs>
            <a:gs pos="73000">
              <a:srgbClr val="FFEEB8"/>
            </a:gs>
            <a:gs pos="74000">
              <a:srgbClr val="FFE28B"/>
            </a:gs>
            <a:gs pos="83000">
              <a:srgbClr val="FFE28B"/>
            </a:gs>
            <a:gs pos="96000">
              <a:srgbClr val="F2AF61"/>
            </a:gs>
            <a:gs pos="100000">
              <a:srgbClr val="F2AF61"/>
            </a:gs>
          </a:gsLst>
          <a:lin ang="2700000" scaled="0"/>
        </a:gra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89"/>
              <a:buFont typeface="Calibri"/>
              <a:buNone/>
              <a:defRPr sz="43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3" name="Google Shape;423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5955" algn="l" rtl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793"/>
              <a:buFont typeface="Arial"/>
              <a:buChar char="•"/>
              <a:defRPr sz="27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619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394"/>
              <a:buFont typeface="Arial"/>
              <a:buChar char="•"/>
              <a:defRPr sz="23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2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995"/>
              <a:buFont typeface="Arial"/>
              <a:buChar char="•"/>
              <a:defRPr sz="19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582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5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34"/>
          <p:cNvSpPr txBox="1">
            <a:spLocks noGrp="1"/>
          </p:cNvSpPr>
          <p:nvPr>
            <p:ph type="dt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34"/>
          <p:cNvSpPr txBox="1">
            <a:spLocks noGrp="1"/>
          </p:cNvSpPr>
          <p:nvPr>
            <p:ph type="ft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34"/>
          <p:cNvSpPr txBox="1">
            <a:spLocks noGrp="1"/>
          </p:cNvSpPr>
          <p:nvPr>
            <p:ph type="sldNum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9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7" name="Google Shape;427;p3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102" y="1"/>
            <a:ext cx="1217989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593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C0F4-5802-917B-D0B9-7EB5EDF83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13C81-6D71-9111-8CE6-92B28566A2D4}"/>
              </a:ext>
            </a:extLst>
          </p:cNvPr>
          <p:cNvSpPr txBox="1"/>
          <p:nvPr/>
        </p:nvSpPr>
        <p:spPr>
          <a:xfrm>
            <a:off x="3196256" y="3286214"/>
            <a:ext cx="58560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Lớp</a:t>
            </a:r>
            <a:r>
              <a:rPr lang="en-SG" sz="4000" b="1" i="1" dirty="0">
                <a:solidFill>
                  <a:prstClr val="black"/>
                </a:solidFill>
                <a:latin typeface="HP001 4 hàng" panose="020B0603050302020204" pitchFamily="34" charset="0"/>
              </a:rPr>
              <a:t>:……</a:t>
            </a:r>
            <a:endParaRPr kumimoji="0" lang="en-SG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974CF-F7A9-8281-944D-02C8C3C32F2B}"/>
              </a:ext>
            </a:extLst>
          </p:cNvPr>
          <p:cNvSpPr txBox="1"/>
          <p:nvPr/>
        </p:nvSpPr>
        <p:spPr>
          <a:xfrm>
            <a:off x="3253459" y="2289294"/>
            <a:ext cx="5941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121E31-0534-3C59-A27F-B1EF19D1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691642" cy="1713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14DE9-0CA5-FF3C-7CBB-4130DD01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66" y="3044572"/>
            <a:ext cx="2857500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8AAF6-C8B7-9ACA-AF2B-83342B94D2EE}"/>
              </a:ext>
            </a:extLst>
          </p:cNvPr>
          <p:cNvSpPr txBox="1"/>
          <p:nvPr/>
        </p:nvSpPr>
        <p:spPr>
          <a:xfrm>
            <a:off x="2792530" y="189210"/>
            <a:ext cx="67207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867" b="1" dirty="0">
                <a:solidFill>
                  <a:srgbClr val="002060"/>
                </a:solidFill>
                <a:latin typeface="Arial"/>
              </a:rPr>
              <a:t>PHÒNG GIÁO DỤC VÀ ĐÀO TẠO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F30F-D444-EC18-E9B9-5D485C31BEBF}"/>
              </a:ext>
            </a:extLst>
          </p:cNvPr>
          <p:cNvSpPr txBox="1"/>
          <p:nvPr/>
        </p:nvSpPr>
        <p:spPr>
          <a:xfrm>
            <a:off x="3253459" y="626154"/>
            <a:ext cx="5798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180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245A1-F0C4-47AD-8E12-AF0D727E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85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C4015A6-BDCC-49E5-AC61-2A943A605908}"/>
              </a:ext>
            </a:extLst>
          </p:cNvPr>
          <p:cNvGrpSpPr/>
          <p:nvPr/>
        </p:nvGrpSpPr>
        <p:grpSpPr>
          <a:xfrm>
            <a:off x="617078" y="1346390"/>
            <a:ext cx="10950082" cy="4290927"/>
            <a:chOff x="2135747" y="2155366"/>
            <a:chExt cx="8600340" cy="361579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723F0144-6F29-482E-B16A-C316FBE20ED6}"/>
                </a:ext>
              </a:extLst>
            </p:cNvPr>
            <p:cNvSpPr/>
            <p:nvPr/>
          </p:nvSpPr>
          <p:spPr>
            <a:xfrm>
              <a:off x="2189722" y="2432452"/>
              <a:ext cx="8546365" cy="33387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" fmla="*/ 328247 w 656494"/>
                <a:gd name="connsiteY0" fmla="*/ 0 h 633046"/>
                <a:gd name="connsiteX1" fmla="*/ 656494 w 656494"/>
                <a:gd name="connsiteY1" fmla="*/ 316523 h 633046"/>
                <a:gd name="connsiteX2" fmla="*/ 328247 w 656494"/>
                <a:gd name="connsiteY2" fmla="*/ 633046 h 633046"/>
                <a:gd name="connsiteX3" fmla="*/ 0 w 656494"/>
                <a:gd name="connsiteY3" fmla="*/ 316523 h 633046"/>
                <a:gd name="connsiteX4" fmla="*/ 419687 w 656494"/>
                <a:gd name="connsiteY4" fmla="*/ 91440 h 633046"/>
                <a:gd name="connsiteX0" fmla="*/ 402964 w 731211"/>
                <a:gd name="connsiteY0" fmla="*/ 0 h 633046"/>
                <a:gd name="connsiteX1" fmla="*/ 731211 w 731211"/>
                <a:gd name="connsiteY1" fmla="*/ 316523 h 633046"/>
                <a:gd name="connsiteX2" fmla="*/ 402964 w 731211"/>
                <a:gd name="connsiteY2" fmla="*/ 633046 h 633046"/>
                <a:gd name="connsiteX3" fmla="*/ 74717 w 731211"/>
                <a:gd name="connsiteY3" fmla="*/ 316523 h 633046"/>
                <a:gd name="connsiteX4" fmla="*/ 161895 w 731211"/>
                <a:gd name="connsiteY4" fmla="*/ 152400 h 633046"/>
                <a:gd name="connsiteX0" fmla="*/ 353700 w 681947"/>
                <a:gd name="connsiteY0" fmla="*/ 0 h 633046"/>
                <a:gd name="connsiteX1" fmla="*/ 681947 w 681947"/>
                <a:gd name="connsiteY1" fmla="*/ 316523 h 633046"/>
                <a:gd name="connsiteX2" fmla="*/ 353700 w 681947"/>
                <a:gd name="connsiteY2" fmla="*/ 633046 h 633046"/>
                <a:gd name="connsiteX3" fmla="*/ 25453 w 681947"/>
                <a:gd name="connsiteY3" fmla="*/ 316523 h 633046"/>
                <a:gd name="connsiteX4" fmla="*/ 112631 w 681947"/>
                <a:gd name="connsiteY4" fmla="*/ 152400 h 633046"/>
                <a:gd name="connsiteX0" fmla="*/ 341249 w 669496"/>
                <a:gd name="connsiteY0" fmla="*/ 0 h 633046"/>
                <a:gd name="connsiteX1" fmla="*/ 669496 w 669496"/>
                <a:gd name="connsiteY1" fmla="*/ 316523 h 633046"/>
                <a:gd name="connsiteX2" fmla="*/ 341249 w 669496"/>
                <a:gd name="connsiteY2" fmla="*/ 633046 h 633046"/>
                <a:gd name="connsiteX3" fmla="*/ 13002 w 669496"/>
                <a:gd name="connsiteY3" fmla="*/ 316523 h 633046"/>
                <a:gd name="connsiteX4" fmla="*/ 100180 w 669496"/>
                <a:gd name="connsiteY4" fmla="*/ 152400 h 633046"/>
                <a:gd name="connsiteX0" fmla="*/ 347951 w 676198"/>
                <a:gd name="connsiteY0" fmla="*/ 0 h 633046"/>
                <a:gd name="connsiteX1" fmla="*/ 676198 w 676198"/>
                <a:gd name="connsiteY1" fmla="*/ 316523 h 633046"/>
                <a:gd name="connsiteX2" fmla="*/ 347951 w 676198"/>
                <a:gd name="connsiteY2" fmla="*/ 633046 h 633046"/>
                <a:gd name="connsiteX3" fmla="*/ 19704 w 676198"/>
                <a:gd name="connsiteY3" fmla="*/ 316523 h 633046"/>
                <a:gd name="connsiteX4" fmla="*/ 79173 w 676198"/>
                <a:gd name="connsiteY4" fmla="*/ 113607 h 633046"/>
                <a:gd name="connsiteX0" fmla="*/ 333371 w 661618"/>
                <a:gd name="connsiteY0" fmla="*/ 0 h 633046"/>
                <a:gd name="connsiteX1" fmla="*/ 661618 w 661618"/>
                <a:gd name="connsiteY1" fmla="*/ 316523 h 633046"/>
                <a:gd name="connsiteX2" fmla="*/ 333371 w 661618"/>
                <a:gd name="connsiteY2" fmla="*/ 633046 h 633046"/>
                <a:gd name="connsiteX3" fmla="*/ 5124 w 661618"/>
                <a:gd name="connsiteY3" fmla="*/ 316523 h 633046"/>
                <a:gd name="connsiteX4" fmla="*/ 64593 w 661618"/>
                <a:gd name="connsiteY4" fmla="*/ 113607 h 633046"/>
                <a:gd name="connsiteX0" fmla="*/ 178200 w 661618"/>
                <a:gd name="connsiteY0" fmla="*/ 0 h 583170"/>
                <a:gd name="connsiteX1" fmla="*/ 661618 w 661618"/>
                <a:gd name="connsiteY1" fmla="*/ 266647 h 583170"/>
                <a:gd name="connsiteX2" fmla="*/ 333371 w 661618"/>
                <a:gd name="connsiteY2" fmla="*/ 583170 h 583170"/>
                <a:gd name="connsiteX3" fmla="*/ 5124 w 661618"/>
                <a:gd name="connsiteY3" fmla="*/ 266647 h 583170"/>
                <a:gd name="connsiteX4" fmla="*/ 64593 w 661618"/>
                <a:gd name="connsiteY4" fmla="*/ 63731 h 583170"/>
                <a:gd name="connsiteX0" fmla="*/ 178200 w 662133"/>
                <a:gd name="connsiteY0" fmla="*/ 66578 h 649748"/>
                <a:gd name="connsiteX1" fmla="*/ 412660 w 662133"/>
                <a:gd name="connsiteY1" fmla="*/ 10947 h 649748"/>
                <a:gd name="connsiteX2" fmla="*/ 661618 w 662133"/>
                <a:gd name="connsiteY2" fmla="*/ 333225 h 649748"/>
                <a:gd name="connsiteX3" fmla="*/ 333371 w 662133"/>
                <a:gd name="connsiteY3" fmla="*/ 649748 h 649748"/>
                <a:gd name="connsiteX4" fmla="*/ 5124 w 662133"/>
                <a:gd name="connsiteY4" fmla="*/ 333225 h 649748"/>
                <a:gd name="connsiteX5" fmla="*/ 64593 w 662133"/>
                <a:gd name="connsiteY5" fmla="*/ 130309 h 649748"/>
                <a:gd name="connsiteX0" fmla="*/ 178200 w 662148"/>
                <a:gd name="connsiteY0" fmla="*/ 66578 h 649748"/>
                <a:gd name="connsiteX1" fmla="*/ 412660 w 662148"/>
                <a:gd name="connsiteY1" fmla="*/ 10947 h 649748"/>
                <a:gd name="connsiteX2" fmla="*/ 661618 w 662148"/>
                <a:gd name="connsiteY2" fmla="*/ 333225 h 649748"/>
                <a:gd name="connsiteX3" fmla="*/ 333371 w 662148"/>
                <a:gd name="connsiteY3" fmla="*/ 649748 h 649748"/>
                <a:gd name="connsiteX4" fmla="*/ 5124 w 662148"/>
                <a:gd name="connsiteY4" fmla="*/ 333225 h 649748"/>
                <a:gd name="connsiteX5" fmla="*/ 64593 w 662148"/>
                <a:gd name="connsiteY5" fmla="*/ 130309 h 649748"/>
                <a:gd name="connsiteX0" fmla="*/ 178200 w 662148"/>
                <a:gd name="connsiteY0" fmla="*/ 61032 h 644202"/>
                <a:gd name="connsiteX1" fmla="*/ 412660 w 662148"/>
                <a:gd name="connsiteY1" fmla="*/ 5401 h 644202"/>
                <a:gd name="connsiteX2" fmla="*/ 661618 w 662148"/>
                <a:gd name="connsiteY2" fmla="*/ 327679 h 644202"/>
                <a:gd name="connsiteX3" fmla="*/ 333371 w 662148"/>
                <a:gd name="connsiteY3" fmla="*/ 644202 h 644202"/>
                <a:gd name="connsiteX4" fmla="*/ 5124 w 662148"/>
                <a:gd name="connsiteY4" fmla="*/ 327679 h 644202"/>
                <a:gd name="connsiteX5" fmla="*/ 64593 w 662148"/>
                <a:gd name="connsiteY5" fmla="*/ 124763 h 644202"/>
                <a:gd name="connsiteX0" fmla="*/ 178200 w 662148"/>
                <a:gd name="connsiteY0" fmla="*/ 75865 h 659035"/>
                <a:gd name="connsiteX1" fmla="*/ 168819 w 662148"/>
                <a:gd name="connsiteY1" fmla="*/ 31317 h 659035"/>
                <a:gd name="connsiteX2" fmla="*/ 412660 w 662148"/>
                <a:gd name="connsiteY2" fmla="*/ 20234 h 659035"/>
                <a:gd name="connsiteX3" fmla="*/ 661618 w 662148"/>
                <a:gd name="connsiteY3" fmla="*/ 342512 h 659035"/>
                <a:gd name="connsiteX4" fmla="*/ 333371 w 662148"/>
                <a:gd name="connsiteY4" fmla="*/ 659035 h 659035"/>
                <a:gd name="connsiteX5" fmla="*/ 5124 w 662148"/>
                <a:gd name="connsiteY5" fmla="*/ 342512 h 659035"/>
                <a:gd name="connsiteX6" fmla="*/ 64593 w 662148"/>
                <a:gd name="connsiteY6" fmla="*/ 139596 h 659035"/>
                <a:gd name="connsiteX0" fmla="*/ 178200 w 662148"/>
                <a:gd name="connsiteY0" fmla="*/ 68901 h 652071"/>
                <a:gd name="connsiteX1" fmla="*/ 130026 w 662148"/>
                <a:gd name="connsiteY1" fmla="*/ 68688 h 652071"/>
                <a:gd name="connsiteX2" fmla="*/ 412660 w 662148"/>
                <a:gd name="connsiteY2" fmla="*/ 13270 h 652071"/>
                <a:gd name="connsiteX3" fmla="*/ 661618 w 662148"/>
                <a:gd name="connsiteY3" fmla="*/ 335548 h 652071"/>
                <a:gd name="connsiteX4" fmla="*/ 333371 w 662148"/>
                <a:gd name="connsiteY4" fmla="*/ 652071 h 652071"/>
                <a:gd name="connsiteX5" fmla="*/ 5124 w 662148"/>
                <a:gd name="connsiteY5" fmla="*/ 335548 h 652071"/>
                <a:gd name="connsiteX6" fmla="*/ 64593 w 662148"/>
                <a:gd name="connsiteY6" fmla="*/ 132632 h 652071"/>
                <a:gd name="connsiteX0" fmla="*/ 178200 w 662220"/>
                <a:gd name="connsiteY0" fmla="*/ 68901 h 652071"/>
                <a:gd name="connsiteX1" fmla="*/ 130026 w 662220"/>
                <a:gd name="connsiteY1" fmla="*/ 68688 h 652071"/>
                <a:gd name="connsiteX2" fmla="*/ 412660 w 662220"/>
                <a:gd name="connsiteY2" fmla="*/ 13270 h 652071"/>
                <a:gd name="connsiteX3" fmla="*/ 661618 w 662220"/>
                <a:gd name="connsiteY3" fmla="*/ 335548 h 652071"/>
                <a:gd name="connsiteX4" fmla="*/ 333371 w 662220"/>
                <a:gd name="connsiteY4" fmla="*/ 652071 h 652071"/>
                <a:gd name="connsiteX5" fmla="*/ 5124 w 662220"/>
                <a:gd name="connsiteY5" fmla="*/ 335548 h 652071"/>
                <a:gd name="connsiteX6" fmla="*/ 64593 w 662220"/>
                <a:gd name="connsiteY6" fmla="*/ 132632 h 652071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6252 w 660272"/>
                <a:gd name="connsiteY0" fmla="*/ 58449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272"/>
                <a:gd name="connsiteY0" fmla="*/ 30740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191"/>
                <a:gd name="connsiteY0" fmla="*/ 41069 h 651948"/>
                <a:gd name="connsiteX1" fmla="*/ 161329 w 660191"/>
                <a:gd name="connsiteY1" fmla="*/ 63023 h 651948"/>
                <a:gd name="connsiteX2" fmla="*/ 410712 w 660191"/>
                <a:gd name="connsiteY2" fmla="*/ 13147 h 651948"/>
                <a:gd name="connsiteX3" fmla="*/ 659670 w 660191"/>
                <a:gd name="connsiteY3" fmla="*/ 335425 h 651948"/>
                <a:gd name="connsiteX4" fmla="*/ 331423 w 660191"/>
                <a:gd name="connsiteY4" fmla="*/ 651948 h 651948"/>
                <a:gd name="connsiteX5" fmla="*/ 3176 w 660191"/>
                <a:gd name="connsiteY5" fmla="*/ 335425 h 651948"/>
                <a:gd name="connsiteX6" fmla="*/ 62645 w 660191"/>
                <a:gd name="connsiteY6" fmla="*/ 132509 h 651948"/>
                <a:gd name="connsiteX0" fmla="*/ 253837 w 660897"/>
                <a:gd name="connsiteY0" fmla="*/ 45475 h 656354"/>
                <a:gd name="connsiteX1" fmla="*/ 161329 w 660897"/>
                <a:gd name="connsiteY1" fmla="*/ 67429 h 656354"/>
                <a:gd name="connsiteX2" fmla="*/ 410712 w 660897"/>
                <a:gd name="connsiteY2" fmla="*/ 17553 h 656354"/>
                <a:gd name="connsiteX3" fmla="*/ 659670 w 660897"/>
                <a:gd name="connsiteY3" fmla="*/ 339831 h 656354"/>
                <a:gd name="connsiteX4" fmla="*/ 331423 w 660897"/>
                <a:gd name="connsiteY4" fmla="*/ 656354 h 656354"/>
                <a:gd name="connsiteX5" fmla="*/ 3176 w 660897"/>
                <a:gd name="connsiteY5" fmla="*/ 339831 h 656354"/>
                <a:gd name="connsiteX6" fmla="*/ 62645 w 660897"/>
                <a:gd name="connsiteY6" fmla="*/ 136915 h 656354"/>
                <a:gd name="connsiteX0" fmla="*/ 253837 w 660406"/>
                <a:gd name="connsiteY0" fmla="*/ 41070 h 651949"/>
                <a:gd name="connsiteX1" fmla="*/ 161329 w 660406"/>
                <a:gd name="connsiteY1" fmla="*/ 63024 h 651949"/>
                <a:gd name="connsiteX2" fmla="*/ 410712 w 660406"/>
                <a:gd name="connsiteY2" fmla="*/ 13148 h 651949"/>
                <a:gd name="connsiteX3" fmla="*/ 659670 w 660406"/>
                <a:gd name="connsiteY3" fmla="*/ 335426 h 651949"/>
                <a:gd name="connsiteX4" fmla="*/ 331423 w 660406"/>
                <a:gd name="connsiteY4" fmla="*/ 651949 h 651949"/>
                <a:gd name="connsiteX5" fmla="*/ 3176 w 660406"/>
                <a:gd name="connsiteY5" fmla="*/ 335426 h 651949"/>
                <a:gd name="connsiteX6" fmla="*/ 62645 w 660406"/>
                <a:gd name="connsiteY6" fmla="*/ 132510 h 651949"/>
                <a:gd name="connsiteX0" fmla="*/ 161329 w 660406"/>
                <a:gd name="connsiteY0" fmla="*/ 63024 h 651949"/>
                <a:gd name="connsiteX1" fmla="*/ 410712 w 660406"/>
                <a:gd name="connsiteY1" fmla="*/ 13148 h 651949"/>
                <a:gd name="connsiteX2" fmla="*/ 659670 w 660406"/>
                <a:gd name="connsiteY2" fmla="*/ 335426 h 651949"/>
                <a:gd name="connsiteX3" fmla="*/ 331423 w 660406"/>
                <a:gd name="connsiteY3" fmla="*/ 651949 h 651949"/>
                <a:gd name="connsiteX4" fmla="*/ 3176 w 660406"/>
                <a:gd name="connsiteY4" fmla="*/ 335426 h 651949"/>
                <a:gd name="connsiteX5" fmla="*/ 62645 w 660406"/>
                <a:gd name="connsiteY5" fmla="*/ 132510 h 651949"/>
                <a:gd name="connsiteX0" fmla="*/ 128078 w 660207"/>
                <a:gd name="connsiteY0" fmla="*/ 63024 h 651949"/>
                <a:gd name="connsiteX1" fmla="*/ 410712 w 660207"/>
                <a:gd name="connsiteY1" fmla="*/ 13148 h 651949"/>
                <a:gd name="connsiteX2" fmla="*/ 659670 w 660207"/>
                <a:gd name="connsiteY2" fmla="*/ 335426 h 651949"/>
                <a:gd name="connsiteX3" fmla="*/ 331423 w 660207"/>
                <a:gd name="connsiteY3" fmla="*/ 651949 h 651949"/>
                <a:gd name="connsiteX4" fmla="*/ 3176 w 660207"/>
                <a:gd name="connsiteY4" fmla="*/ 335426 h 651949"/>
                <a:gd name="connsiteX5" fmla="*/ 62645 w 660207"/>
                <a:gd name="connsiteY5" fmla="*/ 132510 h 651949"/>
                <a:gd name="connsiteX0" fmla="*/ 128078 w 660438"/>
                <a:gd name="connsiteY0" fmla="*/ 60888 h 649813"/>
                <a:gd name="connsiteX1" fmla="*/ 410712 w 660438"/>
                <a:gd name="connsiteY1" fmla="*/ 11012 h 649813"/>
                <a:gd name="connsiteX2" fmla="*/ 659670 w 660438"/>
                <a:gd name="connsiteY2" fmla="*/ 333290 h 649813"/>
                <a:gd name="connsiteX3" fmla="*/ 331423 w 660438"/>
                <a:gd name="connsiteY3" fmla="*/ 649813 h 649813"/>
                <a:gd name="connsiteX4" fmla="*/ 3176 w 660438"/>
                <a:gd name="connsiteY4" fmla="*/ 333290 h 649813"/>
                <a:gd name="connsiteX5" fmla="*/ 62645 w 660438"/>
                <a:gd name="connsiteY5" fmla="*/ 130374 h 649813"/>
                <a:gd name="connsiteX0" fmla="*/ 128078 w 660438"/>
                <a:gd name="connsiteY0" fmla="*/ 64927 h 653852"/>
                <a:gd name="connsiteX1" fmla="*/ 410712 w 660438"/>
                <a:gd name="connsiteY1" fmla="*/ 15051 h 653852"/>
                <a:gd name="connsiteX2" fmla="*/ 659670 w 660438"/>
                <a:gd name="connsiteY2" fmla="*/ 337329 h 653852"/>
                <a:gd name="connsiteX3" fmla="*/ 331423 w 660438"/>
                <a:gd name="connsiteY3" fmla="*/ 653852 h 653852"/>
                <a:gd name="connsiteX4" fmla="*/ 3176 w 660438"/>
                <a:gd name="connsiteY4" fmla="*/ 337329 h 653852"/>
                <a:gd name="connsiteX5" fmla="*/ 62645 w 660438"/>
                <a:gd name="connsiteY5" fmla="*/ 134413 h 653852"/>
                <a:gd name="connsiteX0" fmla="*/ 128078 w 687378"/>
                <a:gd name="connsiteY0" fmla="*/ 58090 h 647015"/>
                <a:gd name="connsiteX1" fmla="*/ 571432 w 687378"/>
                <a:gd name="connsiteY1" fmla="*/ 16673 h 647015"/>
                <a:gd name="connsiteX2" fmla="*/ 659670 w 687378"/>
                <a:gd name="connsiteY2" fmla="*/ 330492 h 647015"/>
                <a:gd name="connsiteX3" fmla="*/ 331423 w 687378"/>
                <a:gd name="connsiteY3" fmla="*/ 647015 h 647015"/>
                <a:gd name="connsiteX4" fmla="*/ 3176 w 687378"/>
                <a:gd name="connsiteY4" fmla="*/ 330492 h 647015"/>
                <a:gd name="connsiteX5" fmla="*/ 62645 w 687378"/>
                <a:gd name="connsiteY5" fmla="*/ 127576 h 647015"/>
                <a:gd name="connsiteX0" fmla="*/ 128078 w 677145"/>
                <a:gd name="connsiteY0" fmla="*/ 58090 h 663933"/>
                <a:gd name="connsiteX1" fmla="*/ 571432 w 677145"/>
                <a:gd name="connsiteY1" fmla="*/ 16673 h 663933"/>
                <a:gd name="connsiteX2" fmla="*/ 659670 w 677145"/>
                <a:gd name="connsiteY2" fmla="*/ 330492 h 663933"/>
                <a:gd name="connsiteX3" fmla="*/ 559815 w 677145"/>
                <a:gd name="connsiteY3" fmla="*/ 663933 h 663933"/>
                <a:gd name="connsiteX4" fmla="*/ 3176 w 677145"/>
                <a:gd name="connsiteY4" fmla="*/ 330492 h 663933"/>
                <a:gd name="connsiteX5" fmla="*/ 62645 w 677145"/>
                <a:gd name="connsiteY5" fmla="*/ 127576 h 663933"/>
                <a:gd name="connsiteX0" fmla="*/ 101940 w 644966"/>
                <a:gd name="connsiteY0" fmla="*/ 58090 h 685888"/>
                <a:gd name="connsiteX1" fmla="*/ 545294 w 644966"/>
                <a:gd name="connsiteY1" fmla="*/ 16673 h 685888"/>
                <a:gd name="connsiteX2" fmla="*/ 633532 w 644966"/>
                <a:gd name="connsiteY2" fmla="*/ 330492 h 685888"/>
                <a:gd name="connsiteX3" fmla="*/ 533677 w 644966"/>
                <a:gd name="connsiteY3" fmla="*/ 663933 h 685888"/>
                <a:gd name="connsiteX4" fmla="*/ 10874 w 644966"/>
                <a:gd name="connsiteY4" fmla="*/ 575801 h 685888"/>
                <a:gd name="connsiteX5" fmla="*/ 36507 w 644966"/>
                <a:gd name="connsiteY5" fmla="*/ 127576 h 685888"/>
                <a:gd name="connsiteX0" fmla="*/ 101940 w 642626"/>
                <a:gd name="connsiteY0" fmla="*/ 58090 h 654766"/>
                <a:gd name="connsiteX1" fmla="*/ 545294 w 642626"/>
                <a:gd name="connsiteY1" fmla="*/ 16673 h 654766"/>
                <a:gd name="connsiteX2" fmla="*/ 633532 w 642626"/>
                <a:gd name="connsiteY2" fmla="*/ 330492 h 654766"/>
                <a:gd name="connsiteX3" fmla="*/ 567513 w 642626"/>
                <a:gd name="connsiteY3" fmla="*/ 613179 h 654766"/>
                <a:gd name="connsiteX4" fmla="*/ 10874 w 642626"/>
                <a:gd name="connsiteY4" fmla="*/ 575801 h 654766"/>
                <a:gd name="connsiteX5" fmla="*/ 36507 w 642626"/>
                <a:gd name="connsiteY5" fmla="*/ 127576 h 654766"/>
                <a:gd name="connsiteX0" fmla="*/ 101940 w 642626"/>
                <a:gd name="connsiteY0" fmla="*/ 30477 h 627153"/>
                <a:gd name="connsiteX1" fmla="*/ 545294 w 642626"/>
                <a:gd name="connsiteY1" fmla="*/ 31354 h 627153"/>
                <a:gd name="connsiteX2" fmla="*/ 633532 w 642626"/>
                <a:gd name="connsiteY2" fmla="*/ 302879 h 627153"/>
                <a:gd name="connsiteX3" fmla="*/ 567513 w 642626"/>
                <a:gd name="connsiteY3" fmla="*/ 585566 h 627153"/>
                <a:gd name="connsiteX4" fmla="*/ 10874 w 642626"/>
                <a:gd name="connsiteY4" fmla="*/ 548188 h 627153"/>
                <a:gd name="connsiteX5" fmla="*/ 36507 w 642626"/>
                <a:gd name="connsiteY5" fmla="*/ 99963 h 627153"/>
                <a:gd name="connsiteX0" fmla="*/ 101940 w 641803"/>
                <a:gd name="connsiteY0" fmla="*/ 32533 h 629209"/>
                <a:gd name="connsiteX1" fmla="*/ 545294 w 641803"/>
                <a:gd name="connsiteY1" fmla="*/ 33410 h 629209"/>
                <a:gd name="connsiteX2" fmla="*/ 633532 w 641803"/>
                <a:gd name="connsiteY2" fmla="*/ 304935 h 629209"/>
                <a:gd name="connsiteX3" fmla="*/ 567513 w 641803"/>
                <a:gd name="connsiteY3" fmla="*/ 587622 h 629209"/>
                <a:gd name="connsiteX4" fmla="*/ 10874 w 641803"/>
                <a:gd name="connsiteY4" fmla="*/ 550244 h 629209"/>
                <a:gd name="connsiteX5" fmla="*/ 36507 w 641803"/>
                <a:gd name="connsiteY5" fmla="*/ 102019 h 629209"/>
                <a:gd name="connsiteX0" fmla="*/ 93785 w 633648"/>
                <a:gd name="connsiteY0" fmla="*/ 32533 h 629209"/>
                <a:gd name="connsiteX1" fmla="*/ 537139 w 633648"/>
                <a:gd name="connsiteY1" fmla="*/ 33410 h 629209"/>
                <a:gd name="connsiteX2" fmla="*/ 625377 w 633648"/>
                <a:gd name="connsiteY2" fmla="*/ 304935 h 629209"/>
                <a:gd name="connsiteX3" fmla="*/ 559358 w 633648"/>
                <a:gd name="connsiteY3" fmla="*/ 587622 h 629209"/>
                <a:gd name="connsiteX4" fmla="*/ 2719 w 633648"/>
                <a:gd name="connsiteY4" fmla="*/ 550244 h 629209"/>
                <a:gd name="connsiteX5" fmla="*/ 28352 w 633648"/>
                <a:gd name="connsiteY5" fmla="*/ 102019 h 629209"/>
                <a:gd name="connsiteX0" fmla="*/ 103603 w 643466"/>
                <a:gd name="connsiteY0" fmla="*/ 32533 h 629209"/>
                <a:gd name="connsiteX1" fmla="*/ 546957 w 643466"/>
                <a:gd name="connsiteY1" fmla="*/ 33410 h 629209"/>
                <a:gd name="connsiteX2" fmla="*/ 635195 w 643466"/>
                <a:gd name="connsiteY2" fmla="*/ 304935 h 629209"/>
                <a:gd name="connsiteX3" fmla="*/ 569176 w 643466"/>
                <a:gd name="connsiteY3" fmla="*/ 587622 h 629209"/>
                <a:gd name="connsiteX4" fmla="*/ 12537 w 643466"/>
                <a:gd name="connsiteY4" fmla="*/ 550244 h 629209"/>
                <a:gd name="connsiteX5" fmla="*/ 4334 w 643466"/>
                <a:gd name="connsiteY5" fmla="*/ 102019 h 629209"/>
                <a:gd name="connsiteX0" fmla="*/ 103603 w 643466"/>
                <a:gd name="connsiteY0" fmla="*/ 32533 h 613248"/>
                <a:gd name="connsiteX1" fmla="*/ 546957 w 643466"/>
                <a:gd name="connsiteY1" fmla="*/ 33410 h 613248"/>
                <a:gd name="connsiteX2" fmla="*/ 635195 w 643466"/>
                <a:gd name="connsiteY2" fmla="*/ 304935 h 613248"/>
                <a:gd name="connsiteX3" fmla="*/ 569176 w 643466"/>
                <a:gd name="connsiteY3" fmla="*/ 587622 h 613248"/>
                <a:gd name="connsiteX4" fmla="*/ 12537 w 643466"/>
                <a:gd name="connsiteY4" fmla="*/ 518643 h 613248"/>
                <a:gd name="connsiteX5" fmla="*/ 4334 w 643466"/>
                <a:gd name="connsiteY5" fmla="*/ 102019 h 613248"/>
                <a:gd name="connsiteX0" fmla="*/ 103603 w 622280"/>
                <a:gd name="connsiteY0" fmla="*/ 51723 h 632438"/>
                <a:gd name="connsiteX1" fmla="*/ 546957 w 622280"/>
                <a:gd name="connsiteY1" fmla="*/ 52600 h 632438"/>
                <a:gd name="connsiteX2" fmla="*/ 569176 w 622280"/>
                <a:gd name="connsiteY2" fmla="*/ 606812 h 632438"/>
                <a:gd name="connsiteX3" fmla="*/ 12537 w 622280"/>
                <a:gd name="connsiteY3" fmla="*/ 537833 h 632438"/>
                <a:gd name="connsiteX4" fmla="*/ 4334 w 622280"/>
                <a:gd name="connsiteY4" fmla="*/ 121209 h 632438"/>
                <a:gd name="connsiteX0" fmla="*/ 103603 w 640916"/>
                <a:gd name="connsiteY0" fmla="*/ 51277 h 628066"/>
                <a:gd name="connsiteX1" fmla="*/ 546957 w 640916"/>
                <a:gd name="connsiteY1" fmla="*/ 52154 h 628066"/>
                <a:gd name="connsiteX2" fmla="*/ 595444 w 640916"/>
                <a:gd name="connsiteY2" fmla="*/ 600046 h 628066"/>
                <a:gd name="connsiteX3" fmla="*/ 12537 w 640916"/>
                <a:gd name="connsiteY3" fmla="*/ 537387 h 628066"/>
                <a:gd name="connsiteX4" fmla="*/ 4334 w 640916"/>
                <a:gd name="connsiteY4" fmla="*/ 120763 h 628066"/>
                <a:gd name="connsiteX0" fmla="*/ 103603 w 629940"/>
                <a:gd name="connsiteY0" fmla="*/ 26437 h 603226"/>
                <a:gd name="connsiteX1" fmla="*/ 546957 w 629940"/>
                <a:gd name="connsiteY1" fmla="*/ 27314 h 603226"/>
                <a:gd name="connsiteX2" fmla="*/ 595444 w 629940"/>
                <a:gd name="connsiteY2" fmla="*/ 575206 h 603226"/>
                <a:gd name="connsiteX3" fmla="*/ 12537 w 629940"/>
                <a:gd name="connsiteY3" fmla="*/ 512547 h 603226"/>
                <a:gd name="connsiteX4" fmla="*/ 4334 w 629940"/>
                <a:gd name="connsiteY4" fmla="*/ 95923 h 603226"/>
                <a:gd name="connsiteX0" fmla="*/ 103603 w 651443"/>
                <a:gd name="connsiteY0" fmla="*/ 20041 h 614843"/>
                <a:gd name="connsiteX1" fmla="*/ 608249 w 651443"/>
                <a:gd name="connsiteY1" fmla="*/ 39879 h 614843"/>
                <a:gd name="connsiteX2" fmla="*/ 595444 w 651443"/>
                <a:gd name="connsiteY2" fmla="*/ 568810 h 614843"/>
                <a:gd name="connsiteX3" fmla="*/ 12537 w 651443"/>
                <a:gd name="connsiteY3" fmla="*/ 506151 h 614843"/>
                <a:gd name="connsiteX4" fmla="*/ 4334 w 651443"/>
                <a:gd name="connsiteY4" fmla="*/ 89527 h 614843"/>
                <a:gd name="connsiteX0" fmla="*/ 103603 w 640788"/>
                <a:gd name="connsiteY0" fmla="*/ 20041 h 614843"/>
                <a:gd name="connsiteX1" fmla="*/ 581981 w 640788"/>
                <a:gd name="connsiteY1" fmla="*/ 39879 h 614843"/>
                <a:gd name="connsiteX2" fmla="*/ 595444 w 640788"/>
                <a:gd name="connsiteY2" fmla="*/ 568810 h 614843"/>
                <a:gd name="connsiteX3" fmla="*/ 12537 w 640788"/>
                <a:gd name="connsiteY3" fmla="*/ 506151 h 614843"/>
                <a:gd name="connsiteX4" fmla="*/ 4334 w 640788"/>
                <a:gd name="connsiteY4" fmla="*/ 89527 h 614843"/>
                <a:gd name="connsiteX0" fmla="*/ 103603 w 673655"/>
                <a:gd name="connsiteY0" fmla="*/ 38763 h 618146"/>
                <a:gd name="connsiteX1" fmla="*/ 581981 w 673655"/>
                <a:gd name="connsiteY1" fmla="*/ 58601 h 618146"/>
                <a:gd name="connsiteX2" fmla="*/ 621713 w 673655"/>
                <a:gd name="connsiteY2" fmla="*/ 562250 h 618146"/>
                <a:gd name="connsiteX3" fmla="*/ 12537 w 673655"/>
                <a:gd name="connsiteY3" fmla="*/ 524873 h 618146"/>
                <a:gd name="connsiteX4" fmla="*/ 4334 w 673655"/>
                <a:gd name="connsiteY4" fmla="*/ 108249 h 618146"/>
                <a:gd name="connsiteX0" fmla="*/ 103603 w 654750"/>
                <a:gd name="connsiteY0" fmla="*/ 38763 h 605787"/>
                <a:gd name="connsiteX1" fmla="*/ 581981 w 654750"/>
                <a:gd name="connsiteY1" fmla="*/ 58601 h 605787"/>
                <a:gd name="connsiteX2" fmla="*/ 621713 w 654750"/>
                <a:gd name="connsiteY2" fmla="*/ 562250 h 605787"/>
                <a:gd name="connsiteX3" fmla="*/ 12537 w 654750"/>
                <a:gd name="connsiteY3" fmla="*/ 524873 h 605787"/>
                <a:gd name="connsiteX4" fmla="*/ 4334 w 654750"/>
                <a:gd name="connsiteY4" fmla="*/ 108249 h 605787"/>
                <a:gd name="connsiteX0" fmla="*/ 103603 w 643734"/>
                <a:gd name="connsiteY0" fmla="*/ 31800 h 598824"/>
                <a:gd name="connsiteX1" fmla="*/ 581981 w 643734"/>
                <a:gd name="connsiteY1" fmla="*/ 51638 h 598824"/>
                <a:gd name="connsiteX2" fmla="*/ 621713 w 643734"/>
                <a:gd name="connsiteY2" fmla="*/ 555287 h 598824"/>
                <a:gd name="connsiteX3" fmla="*/ 12537 w 643734"/>
                <a:gd name="connsiteY3" fmla="*/ 517910 h 598824"/>
                <a:gd name="connsiteX4" fmla="*/ 4334 w 643734"/>
                <a:gd name="connsiteY4" fmla="*/ 101286 h 598824"/>
                <a:gd name="connsiteX0" fmla="*/ 103603 w 643734"/>
                <a:gd name="connsiteY0" fmla="*/ 24551 h 591575"/>
                <a:gd name="connsiteX1" fmla="*/ 581981 w 643734"/>
                <a:gd name="connsiteY1" fmla="*/ 44389 h 591575"/>
                <a:gd name="connsiteX2" fmla="*/ 621713 w 643734"/>
                <a:gd name="connsiteY2" fmla="*/ 548038 h 591575"/>
                <a:gd name="connsiteX3" fmla="*/ 12537 w 643734"/>
                <a:gd name="connsiteY3" fmla="*/ 510661 h 591575"/>
                <a:gd name="connsiteX4" fmla="*/ 4334 w 643734"/>
                <a:gd name="connsiteY4" fmla="*/ 94037 h 591575"/>
                <a:gd name="connsiteX0" fmla="*/ 103603 w 643734"/>
                <a:gd name="connsiteY0" fmla="*/ 20135 h 587159"/>
                <a:gd name="connsiteX1" fmla="*/ 581981 w 643734"/>
                <a:gd name="connsiteY1" fmla="*/ 39973 h 587159"/>
                <a:gd name="connsiteX2" fmla="*/ 621713 w 643734"/>
                <a:gd name="connsiteY2" fmla="*/ 543622 h 587159"/>
                <a:gd name="connsiteX3" fmla="*/ 12537 w 643734"/>
                <a:gd name="connsiteY3" fmla="*/ 506245 h 587159"/>
                <a:gd name="connsiteX4" fmla="*/ 4334 w 643734"/>
                <a:gd name="connsiteY4" fmla="*/ 89621 h 587159"/>
                <a:gd name="connsiteX0" fmla="*/ 51067 w 657504"/>
                <a:gd name="connsiteY0" fmla="*/ 31623 h 592327"/>
                <a:gd name="connsiteX1" fmla="*/ 581981 w 657504"/>
                <a:gd name="connsiteY1" fmla="*/ 45141 h 592327"/>
                <a:gd name="connsiteX2" fmla="*/ 621713 w 657504"/>
                <a:gd name="connsiteY2" fmla="*/ 548790 h 592327"/>
                <a:gd name="connsiteX3" fmla="*/ 12537 w 657504"/>
                <a:gd name="connsiteY3" fmla="*/ 511413 h 592327"/>
                <a:gd name="connsiteX4" fmla="*/ 4334 w 657504"/>
                <a:gd name="connsiteY4" fmla="*/ 94789 h 592327"/>
                <a:gd name="connsiteX0" fmla="*/ 51067 w 676118"/>
                <a:gd name="connsiteY0" fmla="*/ 31623 h 604686"/>
                <a:gd name="connsiteX1" fmla="*/ 581981 w 676118"/>
                <a:gd name="connsiteY1" fmla="*/ 45141 h 604686"/>
                <a:gd name="connsiteX2" fmla="*/ 621713 w 676118"/>
                <a:gd name="connsiteY2" fmla="*/ 548790 h 604686"/>
                <a:gd name="connsiteX3" fmla="*/ 12537 w 676118"/>
                <a:gd name="connsiteY3" fmla="*/ 511413 h 604686"/>
                <a:gd name="connsiteX4" fmla="*/ 4334 w 676118"/>
                <a:gd name="connsiteY4" fmla="*/ 94789 h 604686"/>
                <a:gd name="connsiteX0" fmla="*/ 51067 w 659741"/>
                <a:gd name="connsiteY0" fmla="*/ 18182 h 591245"/>
                <a:gd name="connsiteX1" fmla="*/ 581981 w 659741"/>
                <a:gd name="connsiteY1" fmla="*/ 31700 h 591245"/>
                <a:gd name="connsiteX2" fmla="*/ 621713 w 659741"/>
                <a:gd name="connsiteY2" fmla="*/ 535349 h 591245"/>
                <a:gd name="connsiteX3" fmla="*/ 12537 w 659741"/>
                <a:gd name="connsiteY3" fmla="*/ 497972 h 591245"/>
                <a:gd name="connsiteX4" fmla="*/ 4334 w 659741"/>
                <a:gd name="connsiteY4" fmla="*/ 81348 h 591245"/>
                <a:gd name="connsiteX0" fmla="*/ 51067 w 671131"/>
                <a:gd name="connsiteY0" fmla="*/ 18182 h 591245"/>
                <a:gd name="connsiteX1" fmla="*/ 617005 w 671131"/>
                <a:gd name="connsiteY1" fmla="*/ 31700 h 591245"/>
                <a:gd name="connsiteX2" fmla="*/ 621713 w 671131"/>
                <a:gd name="connsiteY2" fmla="*/ 535349 h 591245"/>
                <a:gd name="connsiteX3" fmla="*/ 12537 w 671131"/>
                <a:gd name="connsiteY3" fmla="*/ 497972 h 591245"/>
                <a:gd name="connsiteX4" fmla="*/ 4334 w 671131"/>
                <a:gd name="connsiteY4" fmla="*/ 81348 h 591245"/>
                <a:gd name="connsiteX0" fmla="*/ 51067 w 648099"/>
                <a:gd name="connsiteY0" fmla="*/ 18182 h 578886"/>
                <a:gd name="connsiteX1" fmla="*/ 617005 w 648099"/>
                <a:gd name="connsiteY1" fmla="*/ 31700 h 578886"/>
                <a:gd name="connsiteX2" fmla="*/ 621713 w 648099"/>
                <a:gd name="connsiteY2" fmla="*/ 535349 h 578886"/>
                <a:gd name="connsiteX3" fmla="*/ 12537 w 648099"/>
                <a:gd name="connsiteY3" fmla="*/ 497972 h 578886"/>
                <a:gd name="connsiteX4" fmla="*/ 4334 w 648099"/>
                <a:gd name="connsiteY4" fmla="*/ 81348 h 578886"/>
                <a:gd name="connsiteX0" fmla="*/ 51067 w 648099"/>
                <a:gd name="connsiteY0" fmla="*/ 18182 h 565791"/>
                <a:gd name="connsiteX1" fmla="*/ 617005 w 648099"/>
                <a:gd name="connsiteY1" fmla="*/ 31700 h 565791"/>
                <a:gd name="connsiteX2" fmla="*/ 621713 w 648099"/>
                <a:gd name="connsiteY2" fmla="*/ 535349 h 565791"/>
                <a:gd name="connsiteX3" fmla="*/ 12537 w 648099"/>
                <a:gd name="connsiteY3" fmla="*/ 497972 h 565791"/>
                <a:gd name="connsiteX4" fmla="*/ 4334 w 648099"/>
                <a:gd name="connsiteY4" fmla="*/ 81348 h 56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Nếu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không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biết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cuả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và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thì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cây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cối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các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con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sẽ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chết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Đồng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cũng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ảnh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hưởng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xấu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đến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nơi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sinh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Vì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vậy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phải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tốt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hành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đó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cũng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ta.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id="{E0FBF4F1-11A8-4E33-AE18-54C4E3182D04}"/>
                </a:ext>
              </a:extLst>
            </p:cNvPr>
            <p:cNvGrpSpPr/>
            <p:nvPr/>
          </p:nvGrpSpPr>
          <p:grpSpPr>
            <a:xfrm>
              <a:off x="2135747" y="2155366"/>
              <a:ext cx="886884" cy="1422411"/>
              <a:chOff x="5141120" y="1751005"/>
              <a:chExt cx="665163" cy="1066808"/>
            </a:xfrm>
            <a:grpFill/>
          </p:grpSpPr>
          <p:sp>
            <p:nvSpPr>
              <p:cNvPr id="6" name="Freeform 540">
                <a:extLst>
                  <a:ext uri="{FF2B5EF4-FFF2-40B4-BE49-F238E27FC236}">
                    <a16:creationId xmlns:a16="http://schemas.microsoft.com/office/drawing/2014/main" id="{FD42B514-D14C-4E81-A2F5-B2EEF9AC7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051" y="2433638"/>
                <a:ext cx="6350" cy="44450"/>
              </a:xfrm>
              <a:custGeom>
                <a:avLst/>
                <a:gdLst/>
                <a:ahLst/>
                <a:cxnLst>
                  <a:cxn ang="0">
                    <a:pos x="11" y="47"/>
                  </a:cxn>
                  <a:cxn ang="0">
                    <a:pos x="11" y="47"/>
                  </a:cxn>
                  <a:cxn ang="0">
                    <a:pos x="11" y="36"/>
                  </a:cxn>
                  <a:cxn ang="0">
                    <a:pos x="11" y="26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0"/>
                  </a:cxn>
                  <a:cxn ang="0">
                    <a:pos x="1" y="40"/>
                  </a:cxn>
                  <a:cxn ang="0">
                    <a:pos x="3" y="60"/>
                  </a:cxn>
                  <a:cxn ang="0">
                    <a:pos x="3" y="70"/>
                  </a:cxn>
                  <a:cxn ang="0">
                    <a:pos x="2" y="74"/>
                  </a:cxn>
                  <a:cxn ang="0">
                    <a:pos x="1" y="79"/>
                  </a:cxn>
                  <a:cxn ang="0">
                    <a:pos x="1" y="79"/>
                  </a:cxn>
                  <a:cxn ang="0">
                    <a:pos x="0" y="81"/>
                  </a:cxn>
                  <a:cxn ang="0">
                    <a:pos x="1" y="82"/>
                  </a:cxn>
                  <a:cxn ang="0">
                    <a:pos x="2" y="83"/>
                  </a:cxn>
                  <a:cxn ang="0">
                    <a:pos x="4" y="84"/>
                  </a:cxn>
                  <a:cxn ang="0">
                    <a:pos x="8" y="84"/>
                  </a:cxn>
                  <a:cxn ang="0">
                    <a:pos x="10" y="83"/>
                  </a:cxn>
                  <a:cxn ang="0">
                    <a:pos x="11" y="81"/>
                  </a:cxn>
                  <a:cxn ang="0">
                    <a:pos x="11" y="81"/>
                  </a:cxn>
                  <a:cxn ang="0">
                    <a:pos x="13" y="73"/>
                  </a:cxn>
                  <a:cxn ang="0">
                    <a:pos x="13" y="64"/>
                  </a:cxn>
                  <a:cxn ang="0">
                    <a:pos x="11" y="47"/>
                  </a:cxn>
                  <a:cxn ang="0">
                    <a:pos x="11" y="47"/>
                  </a:cxn>
                </a:cxnLst>
                <a:rect l="0" t="0" r="r" b="b"/>
                <a:pathLst>
                  <a:path w="13" h="84">
                    <a:moveTo>
                      <a:pt x="11" y="47"/>
                    </a:moveTo>
                    <a:lnTo>
                      <a:pt x="11" y="47"/>
                    </a:lnTo>
                    <a:lnTo>
                      <a:pt x="11" y="36"/>
                    </a:lnTo>
                    <a:lnTo>
                      <a:pt x="11" y="26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3" y="60"/>
                    </a:lnTo>
                    <a:lnTo>
                      <a:pt x="3" y="70"/>
                    </a:lnTo>
                    <a:lnTo>
                      <a:pt x="2" y="74"/>
                    </a:lnTo>
                    <a:lnTo>
                      <a:pt x="1" y="79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1" y="82"/>
                    </a:lnTo>
                    <a:lnTo>
                      <a:pt x="2" y="83"/>
                    </a:lnTo>
                    <a:lnTo>
                      <a:pt x="4" y="84"/>
                    </a:lnTo>
                    <a:lnTo>
                      <a:pt x="8" y="84"/>
                    </a:lnTo>
                    <a:lnTo>
                      <a:pt x="10" y="83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3" y="73"/>
                    </a:lnTo>
                    <a:lnTo>
                      <a:pt x="13" y="64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Freeform 541">
                <a:extLst>
                  <a:ext uri="{FF2B5EF4-FFF2-40B4-BE49-F238E27FC236}">
                    <a16:creationId xmlns:a16="http://schemas.microsoft.com/office/drawing/2014/main" id="{C3645F48-A099-4D61-9B2D-955E39039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468563"/>
                <a:ext cx="12700" cy="46038"/>
              </a:xfrm>
              <a:custGeom>
                <a:avLst/>
                <a:gdLst/>
                <a:ahLst/>
                <a:cxnLst>
                  <a:cxn ang="0">
                    <a:pos x="23" y="76"/>
                  </a:cxn>
                  <a:cxn ang="0">
                    <a:pos x="23" y="76"/>
                  </a:cxn>
                  <a:cxn ang="0">
                    <a:pos x="19" y="73"/>
                  </a:cxn>
                  <a:cxn ang="0">
                    <a:pos x="15" y="70"/>
                  </a:cxn>
                  <a:cxn ang="0">
                    <a:pos x="13" y="66"/>
                  </a:cxn>
                  <a:cxn ang="0">
                    <a:pos x="11" y="62"/>
                  </a:cxn>
                  <a:cxn ang="0">
                    <a:pos x="10" y="58"/>
                  </a:cxn>
                  <a:cxn ang="0">
                    <a:pos x="10" y="54"/>
                  </a:cxn>
                  <a:cxn ang="0">
                    <a:pos x="10" y="43"/>
                  </a:cxn>
                  <a:cxn ang="0">
                    <a:pos x="11" y="34"/>
                  </a:cxn>
                  <a:cxn ang="0">
                    <a:pos x="13" y="24"/>
                  </a:cxn>
                  <a:cxn ang="0">
                    <a:pos x="15" y="13"/>
                  </a:cxn>
                  <a:cxn ang="0">
                    <a:pos x="16" y="5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5" y="1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5" y="15"/>
                  </a:cxn>
                  <a:cxn ang="0">
                    <a:pos x="3" y="26"/>
                  </a:cxn>
                  <a:cxn ang="0">
                    <a:pos x="1" y="37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4"/>
                  </a:cxn>
                  <a:cxn ang="0">
                    <a:pos x="3" y="69"/>
                  </a:cxn>
                  <a:cxn ang="0">
                    <a:pos x="5" y="73"/>
                  </a:cxn>
                  <a:cxn ang="0">
                    <a:pos x="9" y="77"/>
                  </a:cxn>
                  <a:cxn ang="0">
                    <a:pos x="13" y="81"/>
                  </a:cxn>
                  <a:cxn ang="0">
                    <a:pos x="18" y="85"/>
                  </a:cxn>
                  <a:cxn ang="0">
                    <a:pos x="18" y="85"/>
                  </a:cxn>
                  <a:cxn ang="0">
                    <a:pos x="20" y="86"/>
                  </a:cxn>
                  <a:cxn ang="0">
                    <a:pos x="22" y="86"/>
                  </a:cxn>
                  <a:cxn ang="0">
                    <a:pos x="23" y="85"/>
                  </a:cxn>
                  <a:cxn ang="0">
                    <a:pos x="24" y="82"/>
                  </a:cxn>
                  <a:cxn ang="0">
                    <a:pos x="25" y="81"/>
                  </a:cxn>
                  <a:cxn ang="0">
                    <a:pos x="25" y="79"/>
                  </a:cxn>
                  <a:cxn ang="0">
                    <a:pos x="24" y="77"/>
                  </a:cxn>
                  <a:cxn ang="0">
                    <a:pos x="23" y="76"/>
                  </a:cxn>
                  <a:cxn ang="0">
                    <a:pos x="23" y="76"/>
                  </a:cxn>
                </a:cxnLst>
                <a:rect l="0" t="0" r="r" b="b"/>
                <a:pathLst>
                  <a:path w="25" h="86">
                    <a:moveTo>
                      <a:pt x="23" y="76"/>
                    </a:moveTo>
                    <a:lnTo>
                      <a:pt x="23" y="76"/>
                    </a:lnTo>
                    <a:lnTo>
                      <a:pt x="19" y="73"/>
                    </a:lnTo>
                    <a:lnTo>
                      <a:pt x="15" y="70"/>
                    </a:lnTo>
                    <a:lnTo>
                      <a:pt x="13" y="66"/>
                    </a:lnTo>
                    <a:lnTo>
                      <a:pt x="11" y="62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10" y="43"/>
                    </a:lnTo>
                    <a:lnTo>
                      <a:pt x="11" y="34"/>
                    </a:lnTo>
                    <a:lnTo>
                      <a:pt x="13" y="24"/>
                    </a:lnTo>
                    <a:lnTo>
                      <a:pt x="15" y="1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15"/>
                    </a:lnTo>
                    <a:lnTo>
                      <a:pt x="3" y="26"/>
                    </a:lnTo>
                    <a:lnTo>
                      <a:pt x="1" y="37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4"/>
                    </a:lnTo>
                    <a:lnTo>
                      <a:pt x="3" y="69"/>
                    </a:lnTo>
                    <a:lnTo>
                      <a:pt x="5" y="73"/>
                    </a:lnTo>
                    <a:lnTo>
                      <a:pt x="9" y="77"/>
                    </a:lnTo>
                    <a:lnTo>
                      <a:pt x="13" y="81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3" y="85"/>
                    </a:lnTo>
                    <a:lnTo>
                      <a:pt x="24" y="82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4" y="77"/>
                    </a:lnTo>
                    <a:lnTo>
                      <a:pt x="23" y="76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Freeform 542">
                <a:extLst>
                  <a:ext uri="{FF2B5EF4-FFF2-40B4-BE49-F238E27FC236}">
                    <a16:creationId xmlns:a16="http://schemas.microsoft.com/office/drawing/2014/main" id="{806B19CD-8A0A-4E90-AC49-7F1B812D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3" y="2498725"/>
                <a:ext cx="6350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6" y="85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0" y="82"/>
                  </a:cxn>
                  <a:cxn ang="0">
                    <a:pos x="11" y="80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1" h="85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6" y="85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0" y="82"/>
                    </a:lnTo>
                    <a:lnTo>
                      <a:pt x="11" y="80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Freeform 543">
                <a:extLst>
                  <a:ext uri="{FF2B5EF4-FFF2-40B4-BE49-F238E27FC236}">
                    <a16:creationId xmlns:a16="http://schemas.microsoft.com/office/drawing/2014/main" id="{9136FC32-696E-4E50-AAF4-49EA308B7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313" y="2532063"/>
                <a:ext cx="6350" cy="317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4" y="43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6" y="58"/>
                  </a:cxn>
                  <a:cxn ang="0">
                    <a:pos x="7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4" y="56"/>
                  </a:cxn>
                  <a:cxn ang="0">
                    <a:pos x="14" y="56"/>
                  </a:cxn>
                  <a:cxn ang="0">
                    <a:pos x="13" y="43"/>
                  </a:cxn>
                  <a:cxn ang="0">
                    <a:pos x="12" y="31"/>
                  </a:cxn>
                  <a:cxn ang="0">
                    <a:pos x="10" y="1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61">
                    <a:moveTo>
                      <a:pt x="10" y="4"/>
                    </a:moveTo>
                    <a:lnTo>
                      <a:pt x="10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31"/>
                    </a:lnTo>
                    <a:lnTo>
                      <a:pt x="4" y="43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6" y="58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3" y="43"/>
                    </a:lnTo>
                    <a:lnTo>
                      <a:pt x="12" y="31"/>
                    </a:lnTo>
                    <a:lnTo>
                      <a:pt x="10" y="1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Freeform 544">
                <a:extLst>
                  <a:ext uri="{FF2B5EF4-FFF2-40B4-BE49-F238E27FC236}">
                    <a16:creationId xmlns:a16="http://schemas.microsoft.com/office/drawing/2014/main" id="{1DB5D2D7-A5F4-4771-8788-9966605EE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476" y="2552700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4" y="66"/>
                  </a:cxn>
                  <a:cxn ang="0">
                    <a:pos x="6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Freeform 545">
                <a:extLst>
                  <a:ext uri="{FF2B5EF4-FFF2-40B4-BE49-F238E27FC236}">
                    <a16:creationId xmlns:a16="http://schemas.microsoft.com/office/drawing/2014/main" id="{8C2C1860-1BE8-46A3-91EC-5CDF9D4B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288" y="2576513"/>
                <a:ext cx="7938" cy="42863"/>
              </a:xfrm>
              <a:custGeom>
                <a:avLst/>
                <a:gdLst/>
                <a:ahLst/>
                <a:cxnLst>
                  <a:cxn ang="0">
                    <a:pos x="14" y="75"/>
                  </a:cxn>
                  <a:cxn ang="0">
                    <a:pos x="14" y="75"/>
                  </a:cxn>
                  <a:cxn ang="0">
                    <a:pos x="12" y="66"/>
                  </a:cxn>
                  <a:cxn ang="0">
                    <a:pos x="12" y="58"/>
                  </a:cxn>
                  <a:cxn ang="0">
                    <a:pos x="12" y="51"/>
                  </a:cxn>
                  <a:cxn ang="0">
                    <a:pos x="11" y="43"/>
                  </a:cxn>
                  <a:cxn ang="0">
                    <a:pos x="11" y="43"/>
                  </a:cxn>
                  <a:cxn ang="0">
                    <a:pos x="10" y="33"/>
                  </a:cxn>
                  <a:cxn ang="0">
                    <a:pos x="9" y="2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6"/>
                  </a:cxn>
                  <a:cxn ang="0">
                    <a:pos x="3" y="50"/>
                  </a:cxn>
                  <a:cxn ang="0">
                    <a:pos x="3" y="59"/>
                  </a:cxn>
                  <a:cxn ang="0">
                    <a:pos x="4" y="69"/>
                  </a:cxn>
                  <a:cxn ang="0">
                    <a:pos x="4" y="73"/>
                  </a:cxn>
                  <a:cxn ang="0">
                    <a:pos x="5" y="77"/>
                  </a:cxn>
                  <a:cxn ang="0">
                    <a:pos x="5" y="77"/>
                  </a:cxn>
                  <a:cxn ang="0">
                    <a:pos x="6" y="79"/>
                  </a:cxn>
                  <a:cxn ang="0">
                    <a:pos x="8" y="80"/>
                  </a:cxn>
                  <a:cxn ang="0">
                    <a:pos x="11" y="80"/>
                  </a:cxn>
                  <a:cxn ang="0">
                    <a:pos x="13" y="79"/>
                  </a:cxn>
                  <a:cxn ang="0">
                    <a:pos x="14" y="78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75"/>
                  </a:cxn>
                </a:cxnLst>
                <a:rect l="0" t="0" r="r" b="b"/>
                <a:pathLst>
                  <a:path w="14" h="80">
                    <a:moveTo>
                      <a:pt x="14" y="75"/>
                    </a:moveTo>
                    <a:lnTo>
                      <a:pt x="14" y="75"/>
                    </a:lnTo>
                    <a:lnTo>
                      <a:pt x="12" y="66"/>
                    </a:lnTo>
                    <a:lnTo>
                      <a:pt x="12" y="58"/>
                    </a:lnTo>
                    <a:lnTo>
                      <a:pt x="12" y="51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0" y="33"/>
                    </a:lnTo>
                    <a:lnTo>
                      <a:pt x="9" y="2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6"/>
                    </a:lnTo>
                    <a:lnTo>
                      <a:pt x="3" y="50"/>
                    </a:lnTo>
                    <a:lnTo>
                      <a:pt x="3" y="59"/>
                    </a:lnTo>
                    <a:lnTo>
                      <a:pt x="4" y="69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6" y="79"/>
                    </a:lnTo>
                    <a:lnTo>
                      <a:pt x="8" y="8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4" y="78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" name="Freeform 546">
                <a:extLst>
                  <a:ext uri="{FF2B5EF4-FFF2-40B4-BE49-F238E27FC236}">
                    <a16:creationId xmlns:a16="http://schemas.microsoft.com/office/drawing/2014/main" id="{75B52795-7956-450A-A174-CF2D4ED85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606675"/>
                <a:ext cx="11113" cy="34925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2"/>
                  </a:cxn>
                  <a:cxn ang="0">
                    <a:pos x="2" y="19"/>
                  </a:cxn>
                  <a:cxn ang="0">
                    <a:pos x="6" y="33"/>
                  </a:cxn>
                  <a:cxn ang="0">
                    <a:pos x="11" y="47"/>
                  </a:cxn>
                  <a:cxn ang="0">
                    <a:pos x="13" y="54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14" y="63"/>
                  </a:cxn>
                  <a:cxn ang="0">
                    <a:pos x="15" y="65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20" y="65"/>
                  </a:cxn>
                  <a:cxn ang="0">
                    <a:pos x="21" y="65"/>
                  </a:cxn>
                  <a:cxn ang="0">
                    <a:pos x="22" y="63"/>
                  </a:cxn>
                  <a:cxn ang="0">
                    <a:pos x="23" y="61"/>
                  </a:cxn>
                  <a:cxn ang="0">
                    <a:pos x="23" y="61"/>
                  </a:cxn>
                  <a:cxn ang="0">
                    <a:pos x="22" y="54"/>
                  </a:cxn>
                  <a:cxn ang="0">
                    <a:pos x="20" y="47"/>
                  </a:cxn>
                  <a:cxn ang="0">
                    <a:pos x="16" y="33"/>
                  </a:cxn>
                  <a:cxn ang="0">
                    <a:pos x="11" y="19"/>
                  </a:cxn>
                  <a:cxn ang="0">
                    <a:pos x="9" y="1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23" h="66">
                    <a:moveTo>
                      <a:pt x="9" y="4"/>
                    </a:move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6" y="33"/>
                    </a:lnTo>
                    <a:lnTo>
                      <a:pt x="11" y="47"/>
                    </a:lnTo>
                    <a:lnTo>
                      <a:pt x="13" y="54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2" y="63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54"/>
                    </a:lnTo>
                    <a:lnTo>
                      <a:pt x="20" y="47"/>
                    </a:lnTo>
                    <a:lnTo>
                      <a:pt x="16" y="33"/>
                    </a:lnTo>
                    <a:lnTo>
                      <a:pt x="11" y="19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Freeform 547">
                <a:extLst>
                  <a:ext uri="{FF2B5EF4-FFF2-40B4-BE49-F238E27FC236}">
                    <a16:creationId xmlns:a16="http://schemas.microsoft.com/office/drawing/2014/main" id="{30731060-CFA4-427C-8826-AFDE83533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1788" y="2632075"/>
                <a:ext cx="9525" cy="44450"/>
              </a:xfrm>
              <a:custGeom>
                <a:avLst/>
                <a:gdLst/>
                <a:ahLst/>
                <a:cxnLst>
                  <a:cxn ang="0">
                    <a:pos x="18" y="78"/>
                  </a:cxn>
                  <a:cxn ang="0">
                    <a:pos x="18" y="78"/>
                  </a:cxn>
                  <a:cxn ang="0">
                    <a:pos x="16" y="71"/>
                  </a:cxn>
                  <a:cxn ang="0">
                    <a:pos x="15" y="63"/>
                  </a:cxn>
                  <a:cxn ang="0">
                    <a:pos x="14" y="46"/>
                  </a:cxn>
                  <a:cxn ang="0">
                    <a:pos x="14" y="46"/>
                  </a:cxn>
                  <a:cxn ang="0">
                    <a:pos x="13" y="41"/>
                  </a:cxn>
                  <a:cxn ang="0">
                    <a:pos x="12" y="36"/>
                  </a:cxn>
                  <a:cxn ang="0">
                    <a:pos x="10" y="25"/>
                  </a:cxn>
                  <a:cxn ang="0">
                    <a:pos x="10" y="25"/>
                  </a:cxn>
                  <a:cxn ang="0">
                    <a:pos x="9" y="1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2" y="33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5" y="52"/>
                  </a:cxn>
                  <a:cxn ang="0">
                    <a:pos x="6" y="62"/>
                  </a:cxn>
                  <a:cxn ang="0">
                    <a:pos x="7" y="72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82"/>
                  </a:cxn>
                  <a:cxn ang="0">
                    <a:pos x="12" y="83"/>
                  </a:cxn>
                  <a:cxn ang="0">
                    <a:pos x="16" y="84"/>
                  </a:cxn>
                  <a:cxn ang="0">
                    <a:pos x="17" y="83"/>
                  </a:cxn>
                  <a:cxn ang="0">
                    <a:pos x="18" y="82"/>
                  </a:cxn>
                  <a:cxn ang="0">
                    <a:pos x="19" y="80"/>
                  </a:cxn>
                  <a:cxn ang="0">
                    <a:pos x="18" y="78"/>
                  </a:cxn>
                  <a:cxn ang="0">
                    <a:pos x="18" y="78"/>
                  </a:cxn>
                </a:cxnLst>
                <a:rect l="0" t="0" r="r" b="b"/>
                <a:pathLst>
                  <a:path w="19" h="84">
                    <a:moveTo>
                      <a:pt x="18" y="78"/>
                    </a:moveTo>
                    <a:lnTo>
                      <a:pt x="18" y="78"/>
                    </a:lnTo>
                    <a:lnTo>
                      <a:pt x="16" y="71"/>
                    </a:lnTo>
                    <a:lnTo>
                      <a:pt x="15" y="63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3" y="41"/>
                    </a:lnTo>
                    <a:lnTo>
                      <a:pt x="12" y="3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9" y="1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2" y="33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52"/>
                    </a:lnTo>
                    <a:lnTo>
                      <a:pt x="6" y="62"/>
                    </a:lnTo>
                    <a:lnTo>
                      <a:pt x="7" y="72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82"/>
                    </a:lnTo>
                    <a:lnTo>
                      <a:pt x="12" y="83"/>
                    </a:lnTo>
                    <a:lnTo>
                      <a:pt x="16" y="84"/>
                    </a:lnTo>
                    <a:lnTo>
                      <a:pt x="17" y="83"/>
                    </a:lnTo>
                    <a:lnTo>
                      <a:pt x="18" y="82"/>
                    </a:lnTo>
                    <a:lnTo>
                      <a:pt x="19" y="80"/>
                    </a:lnTo>
                    <a:lnTo>
                      <a:pt x="18" y="78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Freeform 548">
                <a:extLst>
                  <a:ext uri="{FF2B5EF4-FFF2-40B4-BE49-F238E27FC236}">
                    <a16:creationId xmlns:a16="http://schemas.microsoft.com/office/drawing/2014/main" id="{2993BA59-94FC-4A0E-9425-EE8BE02FD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4013" y="2662238"/>
                <a:ext cx="15875" cy="4762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5"/>
                  </a:cxn>
                  <a:cxn ang="0">
                    <a:pos x="3" y="25"/>
                  </a:cxn>
                  <a:cxn ang="0">
                    <a:pos x="9" y="45"/>
                  </a:cxn>
                  <a:cxn ang="0">
                    <a:pos x="15" y="65"/>
                  </a:cxn>
                  <a:cxn ang="0">
                    <a:pos x="17" y="75"/>
                  </a:cxn>
                  <a:cxn ang="0">
                    <a:pos x="19" y="85"/>
                  </a:cxn>
                  <a:cxn ang="0">
                    <a:pos x="19" y="85"/>
                  </a:cxn>
                  <a:cxn ang="0">
                    <a:pos x="19" y="87"/>
                  </a:cxn>
                  <a:cxn ang="0">
                    <a:pos x="21" y="88"/>
                  </a:cxn>
                  <a:cxn ang="0">
                    <a:pos x="22" y="89"/>
                  </a:cxn>
                  <a:cxn ang="0">
                    <a:pos x="24" y="90"/>
                  </a:cxn>
                  <a:cxn ang="0">
                    <a:pos x="25" y="89"/>
                  </a:cxn>
                  <a:cxn ang="0">
                    <a:pos x="27" y="88"/>
                  </a:cxn>
                  <a:cxn ang="0">
                    <a:pos x="28" y="87"/>
                  </a:cxn>
                  <a:cxn ang="0">
                    <a:pos x="28" y="85"/>
                  </a:cxn>
                  <a:cxn ang="0">
                    <a:pos x="28" y="85"/>
                  </a:cxn>
                  <a:cxn ang="0">
                    <a:pos x="27" y="75"/>
                  </a:cxn>
                  <a:cxn ang="0">
                    <a:pos x="25" y="65"/>
                  </a:cxn>
                  <a:cxn ang="0">
                    <a:pos x="19" y="45"/>
                  </a:cxn>
                  <a:cxn ang="0">
                    <a:pos x="12" y="25"/>
                  </a:cxn>
                  <a:cxn ang="0">
                    <a:pos x="10" y="15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28" h="90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5"/>
                    </a:lnTo>
                    <a:lnTo>
                      <a:pt x="3" y="25"/>
                    </a:lnTo>
                    <a:lnTo>
                      <a:pt x="9" y="45"/>
                    </a:lnTo>
                    <a:lnTo>
                      <a:pt x="15" y="65"/>
                    </a:lnTo>
                    <a:lnTo>
                      <a:pt x="17" y="75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9" y="87"/>
                    </a:lnTo>
                    <a:lnTo>
                      <a:pt x="21" y="88"/>
                    </a:lnTo>
                    <a:lnTo>
                      <a:pt x="22" y="89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7" y="88"/>
                    </a:lnTo>
                    <a:lnTo>
                      <a:pt x="28" y="87"/>
                    </a:lnTo>
                    <a:lnTo>
                      <a:pt x="28" y="85"/>
                    </a:lnTo>
                    <a:lnTo>
                      <a:pt x="28" y="85"/>
                    </a:lnTo>
                    <a:lnTo>
                      <a:pt x="27" y="75"/>
                    </a:lnTo>
                    <a:lnTo>
                      <a:pt x="25" y="65"/>
                    </a:lnTo>
                    <a:lnTo>
                      <a:pt x="19" y="45"/>
                    </a:lnTo>
                    <a:lnTo>
                      <a:pt x="12" y="25"/>
                    </a:lnTo>
                    <a:lnTo>
                      <a:pt x="10" y="15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Freeform 549">
                <a:extLst>
                  <a:ext uri="{FF2B5EF4-FFF2-40B4-BE49-F238E27FC236}">
                    <a16:creationId xmlns:a16="http://schemas.microsoft.com/office/drawing/2014/main" id="{753AD46B-0665-4FCF-829C-6C4220C0D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2697163"/>
                <a:ext cx="6350" cy="44450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3" y="42"/>
                  </a:cxn>
                  <a:cxn ang="0">
                    <a:pos x="4" y="61"/>
                  </a:cxn>
                  <a:cxn ang="0">
                    <a:pos x="5" y="80"/>
                  </a:cxn>
                  <a:cxn ang="0">
                    <a:pos x="5" y="80"/>
                  </a:cxn>
                  <a:cxn ang="0">
                    <a:pos x="5" y="82"/>
                  </a:cxn>
                  <a:cxn ang="0">
                    <a:pos x="6" y="83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1" y="84"/>
                  </a:cxn>
                  <a:cxn ang="0">
                    <a:pos x="13" y="83"/>
                  </a:cxn>
                  <a:cxn ang="0">
                    <a:pos x="14" y="82"/>
                  </a:cxn>
                  <a:cxn ang="0">
                    <a:pos x="14" y="80"/>
                  </a:cxn>
                  <a:cxn ang="0">
                    <a:pos x="14" y="80"/>
                  </a:cxn>
                  <a:cxn ang="0">
                    <a:pos x="13" y="61"/>
                  </a:cxn>
                  <a:cxn ang="0">
                    <a:pos x="12" y="42"/>
                  </a:cxn>
                  <a:cxn ang="0">
                    <a:pos x="10" y="23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4" h="84">
                    <a:moveTo>
                      <a:pt x="9" y="4"/>
                    </a:move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3" y="42"/>
                    </a:lnTo>
                    <a:lnTo>
                      <a:pt x="4" y="61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2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13" y="83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3" y="61"/>
                    </a:lnTo>
                    <a:lnTo>
                      <a:pt x="12" y="42"/>
                    </a:lnTo>
                    <a:lnTo>
                      <a:pt x="10" y="23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Freeform 550">
                <a:extLst>
                  <a:ext uri="{FF2B5EF4-FFF2-40B4-BE49-F238E27FC236}">
                    <a16:creationId xmlns:a16="http://schemas.microsoft.com/office/drawing/2014/main" id="{3B5D3D58-8FED-41F8-935A-DB525FC3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38" y="2727325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5"/>
                  </a:cxn>
                  <a:cxn ang="0">
                    <a:pos x="14" y="55"/>
                  </a:cxn>
                  <a:cxn ang="0">
                    <a:pos x="11" y="49"/>
                  </a:cxn>
                  <a:cxn ang="0">
                    <a:pos x="10" y="43"/>
                  </a:cxn>
                  <a:cxn ang="0">
                    <a:pos x="9" y="37"/>
                  </a:cxn>
                  <a:cxn ang="0">
                    <a:pos x="9" y="3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1" y="47"/>
                  </a:cxn>
                  <a:cxn ang="0">
                    <a:pos x="3" y="53"/>
                  </a:cxn>
                  <a:cxn ang="0">
                    <a:pos x="6" y="59"/>
                  </a:cxn>
                  <a:cxn ang="0">
                    <a:pos x="6" y="59"/>
                  </a:cxn>
                  <a:cxn ang="0">
                    <a:pos x="7" y="61"/>
                  </a:cxn>
                  <a:cxn ang="0">
                    <a:pos x="9" y="61"/>
                  </a:cxn>
                  <a:cxn ang="0">
                    <a:pos x="11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5" y="57"/>
                  </a:cxn>
                  <a:cxn ang="0">
                    <a:pos x="14" y="55"/>
                  </a:cxn>
                  <a:cxn ang="0">
                    <a:pos x="14" y="55"/>
                  </a:cxn>
                </a:cxnLst>
                <a:rect l="0" t="0" r="r" b="b"/>
                <a:pathLst>
                  <a:path w="15" h="61">
                    <a:moveTo>
                      <a:pt x="14" y="55"/>
                    </a:moveTo>
                    <a:lnTo>
                      <a:pt x="14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9" y="37"/>
                    </a:lnTo>
                    <a:lnTo>
                      <a:pt x="9" y="3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9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53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7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5" y="57"/>
                    </a:lnTo>
                    <a:lnTo>
                      <a:pt x="14" y="55"/>
                    </a:lnTo>
                    <a:lnTo>
                      <a:pt x="14" y="5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" name="Freeform 551">
                <a:extLst>
                  <a:ext uri="{FF2B5EF4-FFF2-40B4-BE49-F238E27FC236}">
                    <a16:creationId xmlns:a16="http://schemas.microsoft.com/office/drawing/2014/main" id="{139F2E1D-451C-4B1A-AD07-5B225884B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326" y="2744788"/>
                <a:ext cx="11113" cy="39688"/>
              </a:xfrm>
              <a:custGeom>
                <a:avLst/>
                <a:gdLst/>
                <a:ahLst/>
                <a:cxnLst>
                  <a:cxn ang="0">
                    <a:pos x="19" y="71"/>
                  </a:cxn>
                  <a:cxn ang="0">
                    <a:pos x="19" y="71"/>
                  </a:cxn>
                  <a:cxn ang="0">
                    <a:pos x="18" y="63"/>
                  </a:cxn>
                  <a:cxn ang="0">
                    <a:pos x="17" y="56"/>
                  </a:cxn>
                  <a:cxn ang="0">
                    <a:pos x="17" y="49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5" y="32"/>
                  </a:cxn>
                  <a:cxn ang="0">
                    <a:pos x="13" y="24"/>
                  </a:cxn>
                  <a:cxn ang="0">
                    <a:pos x="11" y="15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14"/>
                  </a:cxn>
                  <a:cxn ang="0">
                    <a:pos x="2" y="22"/>
                  </a:cxn>
                  <a:cxn ang="0">
                    <a:pos x="6" y="40"/>
                  </a:cxn>
                  <a:cxn ang="0">
                    <a:pos x="6" y="40"/>
                  </a:cxn>
                  <a:cxn ang="0">
                    <a:pos x="7" y="48"/>
                  </a:cxn>
                  <a:cxn ang="0">
                    <a:pos x="7" y="56"/>
                  </a:cxn>
                  <a:cxn ang="0">
                    <a:pos x="8" y="64"/>
                  </a:cxn>
                  <a:cxn ang="0">
                    <a:pos x="11" y="73"/>
                  </a:cxn>
                  <a:cxn ang="0">
                    <a:pos x="11" y="73"/>
                  </a:cxn>
                  <a:cxn ang="0">
                    <a:pos x="12" y="75"/>
                  </a:cxn>
                  <a:cxn ang="0">
                    <a:pos x="13" y="76"/>
                  </a:cxn>
                  <a:cxn ang="0">
                    <a:pos x="17" y="76"/>
                  </a:cxn>
                  <a:cxn ang="0">
                    <a:pos x="18" y="75"/>
                  </a:cxn>
                  <a:cxn ang="0">
                    <a:pos x="19" y="74"/>
                  </a:cxn>
                  <a:cxn ang="0">
                    <a:pos x="20" y="73"/>
                  </a:cxn>
                  <a:cxn ang="0">
                    <a:pos x="19" y="71"/>
                  </a:cxn>
                  <a:cxn ang="0">
                    <a:pos x="19" y="71"/>
                  </a:cxn>
                </a:cxnLst>
                <a:rect l="0" t="0" r="r" b="b"/>
                <a:pathLst>
                  <a:path w="20" h="76">
                    <a:moveTo>
                      <a:pt x="19" y="71"/>
                    </a:moveTo>
                    <a:lnTo>
                      <a:pt x="19" y="71"/>
                    </a:lnTo>
                    <a:lnTo>
                      <a:pt x="18" y="63"/>
                    </a:lnTo>
                    <a:lnTo>
                      <a:pt x="17" y="56"/>
                    </a:lnTo>
                    <a:lnTo>
                      <a:pt x="17" y="49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5" y="32"/>
                    </a:lnTo>
                    <a:lnTo>
                      <a:pt x="13" y="24"/>
                    </a:lnTo>
                    <a:lnTo>
                      <a:pt x="11" y="1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14"/>
                    </a:lnTo>
                    <a:lnTo>
                      <a:pt x="2" y="22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7" y="48"/>
                    </a:lnTo>
                    <a:lnTo>
                      <a:pt x="7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3" y="76"/>
                    </a:lnTo>
                    <a:lnTo>
                      <a:pt x="17" y="76"/>
                    </a:lnTo>
                    <a:lnTo>
                      <a:pt x="18" y="75"/>
                    </a:lnTo>
                    <a:lnTo>
                      <a:pt x="19" y="74"/>
                    </a:lnTo>
                    <a:lnTo>
                      <a:pt x="20" y="73"/>
                    </a:lnTo>
                    <a:lnTo>
                      <a:pt x="19" y="71"/>
                    </a:lnTo>
                    <a:lnTo>
                      <a:pt x="19" y="7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Freeform 552">
                <a:extLst>
                  <a:ext uri="{FF2B5EF4-FFF2-40B4-BE49-F238E27FC236}">
                    <a16:creationId xmlns:a16="http://schemas.microsoft.com/office/drawing/2014/main" id="{C828EA5B-C933-4B91-A815-B54D3490B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2767013"/>
                <a:ext cx="12700" cy="34925"/>
              </a:xfrm>
              <a:custGeom>
                <a:avLst/>
                <a:gdLst/>
                <a:ahLst/>
                <a:cxnLst>
                  <a:cxn ang="0">
                    <a:pos x="24" y="61"/>
                  </a:cxn>
                  <a:cxn ang="0">
                    <a:pos x="24" y="61"/>
                  </a:cxn>
                  <a:cxn ang="0">
                    <a:pos x="21" y="46"/>
                  </a:cxn>
                  <a:cxn ang="0">
                    <a:pos x="19" y="32"/>
                  </a:cxn>
                  <a:cxn ang="0">
                    <a:pos x="19" y="32"/>
                  </a:cxn>
                  <a:cxn ang="0">
                    <a:pos x="17" y="26"/>
                  </a:cxn>
                  <a:cxn ang="0">
                    <a:pos x="13" y="18"/>
                  </a:cxn>
                  <a:cxn ang="0">
                    <a:pos x="11" y="1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6" y="23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11" y="45"/>
                  </a:cxn>
                  <a:cxn ang="0">
                    <a:pos x="12" y="55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6"/>
                  </a:cxn>
                  <a:cxn ang="0">
                    <a:pos x="24" y="64"/>
                  </a:cxn>
                  <a:cxn ang="0">
                    <a:pos x="24" y="63"/>
                  </a:cxn>
                  <a:cxn ang="0">
                    <a:pos x="24" y="61"/>
                  </a:cxn>
                  <a:cxn ang="0">
                    <a:pos x="24" y="61"/>
                  </a:cxn>
                </a:cxnLst>
                <a:rect l="0" t="0" r="r" b="b"/>
                <a:pathLst>
                  <a:path w="24" h="66">
                    <a:moveTo>
                      <a:pt x="24" y="61"/>
                    </a:moveTo>
                    <a:lnTo>
                      <a:pt x="24" y="61"/>
                    </a:lnTo>
                    <a:lnTo>
                      <a:pt x="21" y="4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7" y="26"/>
                    </a:lnTo>
                    <a:lnTo>
                      <a:pt x="13" y="18"/>
                    </a:lnTo>
                    <a:lnTo>
                      <a:pt x="11" y="1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3" y="16"/>
                    </a:lnTo>
                    <a:lnTo>
                      <a:pt x="6" y="23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1" y="45"/>
                    </a:lnTo>
                    <a:lnTo>
                      <a:pt x="12" y="55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6"/>
                    </a:lnTo>
                    <a:lnTo>
                      <a:pt x="24" y="64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" name="Freeform 553">
                <a:extLst>
                  <a:ext uri="{FF2B5EF4-FFF2-40B4-BE49-F238E27FC236}">
                    <a16:creationId xmlns:a16="http://schemas.microsoft.com/office/drawing/2014/main" id="{44A57E0E-9477-4F2E-81A2-8E76791EB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2774950"/>
                <a:ext cx="7938" cy="31750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2"/>
                  </a:cxn>
                  <a:cxn ang="0">
                    <a:pos x="5" y="10"/>
                  </a:cxn>
                  <a:cxn ang="0">
                    <a:pos x="4" y="16"/>
                  </a:cxn>
                  <a:cxn ang="0">
                    <a:pos x="2" y="30"/>
                  </a:cxn>
                  <a:cxn ang="0">
                    <a:pos x="2" y="30"/>
                  </a:cxn>
                  <a:cxn ang="0">
                    <a:pos x="0" y="45"/>
                  </a:cxn>
                  <a:cxn ang="0">
                    <a:pos x="1" y="52"/>
                  </a:cxn>
                  <a:cxn ang="0">
                    <a:pos x="3" y="58"/>
                  </a:cxn>
                  <a:cxn ang="0">
                    <a:pos x="3" y="58"/>
                  </a:cxn>
                  <a:cxn ang="0">
                    <a:pos x="4" y="60"/>
                  </a:cxn>
                  <a:cxn ang="0">
                    <a:pos x="5" y="61"/>
                  </a:cxn>
                  <a:cxn ang="0">
                    <a:pos x="9" y="61"/>
                  </a:cxn>
                  <a:cxn ang="0">
                    <a:pos x="10" y="61"/>
                  </a:cxn>
                  <a:cxn ang="0">
                    <a:pos x="11" y="59"/>
                  </a:cxn>
                  <a:cxn ang="0">
                    <a:pos x="12" y="58"/>
                  </a:cxn>
                  <a:cxn ang="0">
                    <a:pos x="12" y="56"/>
                  </a:cxn>
                  <a:cxn ang="0">
                    <a:pos x="12" y="56"/>
                  </a:cxn>
                  <a:cxn ang="0">
                    <a:pos x="10" y="51"/>
                  </a:cxn>
                  <a:cxn ang="0">
                    <a:pos x="9" y="45"/>
                  </a:cxn>
                  <a:cxn ang="0">
                    <a:pos x="9" y="38"/>
                  </a:cxn>
                  <a:cxn ang="0">
                    <a:pos x="10" y="31"/>
                  </a:cxn>
                  <a:cxn ang="0">
                    <a:pos x="12" y="19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8" y="2"/>
                  </a:cxn>
                </a:cxnLst>
                <a:rect l="0" t="0" r="r" b="b"/>
                <a:pathLst>
                  <a:path w="17" h="61">
                    <a:moveTo>
                      <a:pt x="8" y="2"/>
                    </a:moveTo>
                    <a:lnTo>
                      <a:pt x="8" y="2"/>
                    </a:lnTo>
                    <a:lnTo>
                      <a:pt x="5" y="10"/>
                    </a:lnTo>
                    <a:lnTo>
                      <a:pt x="4" y="16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1" y="52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60"/>
                    </a:lnTo>
                    <a:lnTo>
                      <a:pt x="5" y="61"/>
                    </a:lnTo>
                    <a:lnTo>
                      <a:pt x="9" y="61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0" y="51"/>
                    </a:lnTo>
                    <a:lnTo>
                      <a:pt x="9" y="45"/>
                    </a:lnTo>
                    <a:lnTo>
                      <a:pt x="9" y="38"/>
                    </a:lnTo>
                    <a:lnTo>
                      <a:pt x="10" y="31"/>
                    </a:lnTo>
                    <a:lnTo>
                      <a:pt x="12" y="1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Freeform 554">
                <a:extLst>
                  <a:ext uri="{FF2B5EF4-FFF2-40B4-BE49-F238E27FC236}">
                    <a16:creationId xmlns:a16="http://schemas.microsoft.com/office/drawing/2014/main" id="{706C8DEC-0207-471E-98C1-6001A8675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576" y="2774950"/>
                <a:ext cx="6350" cy="42863"/>
              </a:xfrm>
              <a:custGeom>
                <a:avLst/>
                <a:gdLst/>
                <a:ahLst/>
                <a:cxnLst>
                  <a:cxn ang="0">
                    <a:pos x="11" y="42"/>
                  </a:cxn>
                  <a:cxn ang="0">
                    <a:pos x="11" y="42"/>
                  </a:cxn>
                  <a:cxn ang="0">
                    <a:pos x="11" y="2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25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8" y="81"/>
                  </a:cxn>
                  <a:cxn ang="0">
                    <a:pos x="9" y="80"/>
                  </a:cxn>
                  <a:cxn ang="0">
                    <a:pos x="10" y="79"/>
                  </a:cxn>
                  <a:cxn ang="0">
                    <a:pos x="11" y="77"/>
                  </a:cxn>
                  <a:cxn ang="0">
                    <a:pos x="11" y="75"/>
                  </a:cxn>
                  <a:cxn ang="0">
                    <a:pos x="11" y="75"/>
                  </a:cxn>
                  <a:cxn ang="0">
                    <a:pos x="9" y="66"/>
                  </a:cxn>
                  <a:cxn ang="0">
                    <a:pos x="9" y="58"/>
                  </a:cxn>
                  <a:cxn ang="0">
                    <a:pos x="11" y="42"/>
                  </a:cxn>
                  <a:cxn ang="0">
                    <a:pos x="11" y="42"/>
                  </a:cxn>
                </a:cxnLst>
                <a:rect l="0" t="0" r="r" b="b"/>
                <a:pathLst>
                  <a:path w="11" h="81">
                    <a:moveTo>
                      <a:pt x="11" y="42"/>
                    </a:moveTo>
                    <a:lnTo>
                      <a:pt x="11" y="42"/>
                    </a:lnTo>
                    <a:lnTo>
                      <a:pt x="11" y="2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5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8" y="81"/>
                    </a:lnTo>
                    <a:lnTo>
                      <a:pt x="9" y="80"/>
                    </a:lnTo>
                    <a:lnTo>
                      <a:pt x="10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1" y="75"/>
                    </a:lnTo>
                    <a:lnTo>
                      <a:pt x="9" y="66"/>
                    </a:lnTo>
                    <a:lnTo>
                      <a:pt x="9" y="58"/>
                    </a:lnTo>
                    <a:lnTo>
                      <a:pt x="11" y="42"/>
                    </a:lnTo>
                    <a:lnTo>
                      <a:pt x="11" y="4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Freeform 555">
                <a:extLst>
                  <a:ext uri="{FF2B5EF4-FFF2-40B4-BE49-F238E27FC236}">
                    <a16:creationId xmlns:a16="http://schemas.microsoft.com/office/drawing/2014/main" id="{9A4141D3-75D1-423A-9115-01036937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778125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Freeform 556">
                <a:extLst>
                  <a:ext uri="{FF2B5EF4-FFF2-40B4-BE49-F238E27FC236}">
                    <a16:creationId xmlns:a16="http://schemas.microsoft.com/office/drawing/2014/main" id="{AFBF4E53-1611-4443-9E84-F587F1FC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2138" y="2770188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0"/>
                  </a:cxn>
                  <a:cxn ang="0">
                    <a:pos x="14" y="50"/>
                  </a:cxn>
                  <a:cxn ang="0">
                    <a:pos x="12" y="28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8"/>
                  </a:cxn>
                  <a:cxn ang="0">
                    <a:pos x="2" y="31"/>
                  </a:cxn>
                  <a:cxn ang="0">
                    <a:pos x="3" y="43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4" y="50"/>
                  </a:cxn>
                  <a:cxn ang="0">
                    <a:pos x="14" y="50"/>
                  </a:cxn>
                </a:cxnLst>
                <a:rect l="0" t="0" r="r" b="b"/>
                <a:pathLst>
                  <a:path w="14" h="61">
                    <a:moveTo>
                      <a:pt x="14" y="50"/>
                    </a:moveTo>
                    <a:lnTo>
                      <a:pt x="14" y="50"/>
                    </a:lnTo>
                    <a:lnTo>
                      <a:pt x="12" y="28"/>
                    </a:lnTo>
                    <a:lnTo>
                      <a:pt x="10" y="1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2" y="31"/>
                    </a:lnTo>
                    <a:lnTo>
                      <a:pt x="3" y="43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Freeform 557">
                <a:extLst>
                  <a:ext uri="{FF2B5EF4-FFF2-40B4-BE49-F238E27FC236}">
                    <a16:creationId xmlns:a16="http://schemas.microsoft.com/office/drawing/2014/main" id="{A55D5378-4BC6-4EB8-A7F0-A1EEA6568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2301" y="2749550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1"/>
                  </a:cxn>
                  <a:cxn ang="0">
                    <a:pos x="3" y="61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7" y="61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1"/>
                    </a:lnTo>
                    <a:lnTo>
                      <a:pt x="3" y="61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Freeform 558">
                <a:extLst>
                  <a:ext uri="{FF2B5EF4-FFF2-40B4-BE49-F238E27FC236}">
                    <a16:creationId xmlns:a16="http://schemas.microsoft.com/office/drawing/2014/main" id="{D125FE2D-2625-4E08-BD4A-18B4DC46A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38" y="2735263"/>
                <a:ext cx="7938" cy="3175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7"/>
                  </a:cxn>
                  <a:cxn ang="0">
                    <a:pos x="3" y="30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8" y="61"/>
                  </a:cxn>
                  <a:cxn ang="0">
                    <a:pos x="9" y="60"/>
                  </a:cxn>
                  <a:cxn ang="0">
                    <a:pos x="10" y="59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0"/>
                  </a:cxn>
                  <a:cxn ang="0">
                    <a:pos x="14" y="17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61">
                    <a:moveTo>
                      <a:pt x="5" y="4"/>
                    </a:moveTo>
                    <a:lnTo>
                      <a:pt x="5" y="4"/>
                    </a:lnTo>
                    <a:lnTo>
                      <a:pt x="4" y="17"/>
                    </a:lnTo>
                    <a:lnTo>
                      <a:pt x="3" y="30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8" y="61"/>
                    </a:lnTo>
                    <a:lnTo>
                      <a:pt x="9" y="60"/>
                    </a:lnTo>
                    <a:lnTo>
                      <a:pt x="10" y="59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0"/>
                    </a:lnTo>
                    <a:lnTo>
                      <a:pt x="14" y="17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Freeform 559">
                <a:extLst>
                  <a:ext uri="{FF2B5EF4-FFF2-40B4-BE49-F238E27FC236}">
                    <a16:creationId xmlns:a16="http://schemas.microsoft.com/office/drawing/2014/main" id="{982C3C53-3FFF-4CBC-A15A-4D9E44759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401" y="2724150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2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Freeform 560">
                <a:extLst>
                  <a:ext uri="{FF2B5EF4-FFF2-40B4-BE49-F238E27FC236}">
                    <a16:creationId xmlns:a16="http://schemas.microsoft.com/office/drawing/2014/main" id="{D3D8DF61-A892-4FE6-B2B5-4623A91BF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26" y="26971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5"/>
                  </a:cxn>
                  <a:cxn ang="0">
                    <a:pos x="8" y="55"/>
                  </a:cxn>
                  <a:cxn ang="0">
                    <a:pos x="9" y="53"/>
                  </a:cxn>
                  <a:cxn ang="0">
                    <a:pos x="9" y="51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7" name="Freeform 561">
                <a:extLst>
                  <a:ext uri="{FF2B5EF4-FFF2-40B4-BE49-F238E27FC236}">
                    <a16:creationId xmlns:a16="http://schemas.microsoft.com/office/drawing/2014/main" id="{A22F1B5E-23D9-4010-BD01-9E2850283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1" y="2689225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2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2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Freeform 562">
                <a:extLst>
                  <a:ext uri="{FF2B5EF4-FFF2-40B4-BE49-F238E27FC236}">
                    <a16:creationId xmlns:a16="http://schemas.microsoft.com/office/drawing/2014/main" id="{9B8BA628-EBA2-4517-B649-48327891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963" y="2670175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5" y="31"/>
                  </a:cxn>
                  <a:cxn ang="0">
                    <a:pos x="5" y="38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5" y="55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9" y="57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3" y="55"/>
                  </a:cxn>
                  <a:cxn ang="0">
                    <a:pos x="13" y="53"/>
                  </a:cxn>
                  <a:cxn ang="0">
                    <a:pos x="13" y="29"/>
                  </a:cxn>
                  <a:cxn ang="0">
                    <a:pos x="13" y="29"/>
                  </a:cxn>
                  <a:cxn ang="0">
                    <a:pos x="13" y="23"/>
                  </a:cxn>
                  <a:cxn ang="0">
                    <a:pos x="11" y="16"/>
                  </a:cxn>
                  <a:cxn ang="0">
                    <a:pos x="10" y="11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3" h="57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5" y="31"/>
                    </a:lnTo>
                    <a:lnTo>
                      <a:pt x="5" y="38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2" y="56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3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Freeform 563">
                <a:extLst>
                  <a:ext uri="{FF2B5EF4-FFF2-40B4-BE49-F238E27FC236}">
                    <a16:creationId xmlns:a16="http://schemas.microsoft.com/office/drawing/2014/main" id="{C0EA9D4C-3566-4310-AA9E-408F3396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2278063"/>
                <a:ext cx="12700" cy="30163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16" y="2"/>
                  </a:cxn>
                  <a:cxn ang="0">
                    <a:pos x="12" y="8"/>
                  </a:cxn>
                  <a:cxn ang="0">
                    <a:pos x="9" y="13"/>
                  </a:cxn>
                  <a:cxn ang="0">
                    <a:pos x="5" y="19"/>
                  </a:cxn>
                  <a:cxn ang="0">
                    <a:pos x="3" y="26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9" y="56"/>
                  </a:cxn>
                  <a:cxn ang="0">
                    <a:pos x="10" y="55"/>
                  </a:cxn>
                  <a:cxn ang="0">
                    <a:pos x="10" y="53"/>
                  </a:cxn>
                  <a:cxn ang="0">
                    <a:pos x="10" y="53"/>
                  </a:cxn>
                  <a:cxn ang="0">
                    <a:pos x="11" y="42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7" y="18"/>
                  </a:cxn>
                  <a:cxn ang="0">
                    <a:pos x="19" y="13"/>
                  </a:cxn>
                  <a:cxn ang="0">
                    <a:pos x="23" y="9"/>
                  </a:cxn>
                  <a:cxn ang="0">
                    <a:pos x="23" y="9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3" y="3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2"/>
                  </a:cxn>
                  <a:cxn ang="0">
                    <a:pos x="16" y="2"/>
                  </a:cxn>
                </a:cxnLst>
                <a:rect l="0" t="0" r="r" b="b"/>
                <a:pathLst>
                  <a:path w="24" h="57">
                    <a:moveTo>
                      <a:pt x="16" y="2"/>
                    </a:moveTo>
                    <a:lnTo>
                      <a:pt x="16" y="2"/>
                    </a:lnTo>
                    <a:lnTo>
                      <a:pt x="12" y="8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3" y="26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9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1" y="42"/>
                    </a:lnTo>
                    <a:lnTo>
                      <a:pt x="13" y="29"/>
                    </a:lnTo>
                    <a:lnTo>
                      <a:pt x="14" y="24"/>
                    </a:lnTo>
                    <a:lnTo>
                      <a:pt x="17" y="18"/>
                    </a:lnTo>
                    <a:lnTo>
                      <a:pt x="19" y="13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Freeform 564">
                <a:extLst>
                  <a:ext uri="{FF2B5EF4-FFF2-40B4-BE49-F238E27FC236}">
                    <a16:creationId xmlns:a16="http://schemas.microsoft.com/office/drawing/2014/main" id="{2C99C336-4315-4546-9BDB-4208A1A21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301" y="2251075"/>
                <a:ext cx="7938" cy="2698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5"/>
                  </a:cxn>
                  <a:cxn ang="0">
                    <a:pos x="2" y="25"/>
                  </a:cxn>
                  <a:cxn ang="0">
                    <a:pos x="1" y="36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1" y="50"/>
                  </a:cxn>
                  <a:cxn ang="0">
                    <a:pos x="3" y="51"/>
                  </a:cxn>
                  <a:cxn ang="0">
                    <a:pos x="4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25"/>
                  </a:cxn>
                  <a:cxn ang="0">
                    <a:pos x="14" y="15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51">
                    <a:moveTo>
                      <a:pt x="5" y="4"/>
                    </a:moveTo>
                    <a:lnTo>
                      <a:pt x="5" y="4"/>
                    </a:lnTo>
                    <a:lnTo>
                      <a:pt x="4" y="15"/>
                    </a:lnTo>
                    <a:lnTo>
                      <a:pt x="2" y="25"/>
                    </a:lnTo>
                    <a:lnTo>
                      <a:pt x="1" y="36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25"/>
                    </a:lnTo>
                    <a:lnTo>
                      <a:pt x="14" y="15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Freeform 565">
                <a:extLst>
                  <a:ext uri="{FF2B5EF4-FFF2-40B4-BE49-F238E27FC236}">
                    <a16:creationId xmlns:a16="http://schemas.microsoft.com/office/drawing/2014/main" id="{98265E98-6E1C-4C79-8063-63291580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463" y="2217738"/>
                <a:ext cx="9525" cy="2698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11" y="1"/>
                  </a:cxn>
                  <a:cxn ang="0">
                    <a:pos x="8" y="6"/>
                  </a:cxn>
                  <a:cxn ang="0">
                    <a:pos x="6" y="11"/>
                  </a:cxn>
                  <a:cxn ang="0">
                    <a:pos x="5" y="16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4" y="24"/>
                  </a:cxn>
                  <a:cxn ang="0">
                    <a:pos x="3" y="28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2" y="50"/>
                  </a:cxn>
                  <a:cxn ang="0">
                    <a:pos x="3" y="51"/>
                  </a:cxn>
                  <a:cxn ang="0">
                    <a:pos x="5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13" y="26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5" y="12"/>
                  </a:cxn>
                  <a:cxn ang="0">
                    <a:pos x="17" y="8"/>
                  </a:cxn>
                  <a:cxn ang="0">
                    <a:pos x="17" y="8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11" y="1"/>
                  </a:cxn>
                </a:cxnLst>
                <a:rect l="0" t="0" r="r" b="b"/>
                <a:pathLst>
                  <a:path w="19" h="51">
                    <a:moveTo>
                      <a:pt x="11" y="1"/>
                    </a:moveTo>
                    <a:lnTo>
                      <a:pt x="11" y="1"/>
                    </a:lnTo>
                    <a:lnTo>
                      <a:pt x="8" y="6"/>
                    </a:lnTo>
                    <a:lnTo>
                      <a:pt x="6" y="11"/>
                    </a:lnTo>
                    <a:lnTo>
                      <a:pt x="5" y="1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31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Freeform 566">
                <a:extLst>
                  <a:ext uri="{FF2B5EF4-FFF2-40B4-BE49-F238E27FC236}">
                    <a16:creationId xmlns:a16="http://schemas.microsoft.com/office/drawing/2014/main" id="{81910AE1-8521-46CD-A27F-4F608F7A3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195513"/>
                <a:ext cx="9525" cy="269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16"/>
                  </a:cxn>
                  <a:cxn ang="0">
                    <a:pos x="4" y="26"/>
                  </a:cxn>
                  <a:cxn ang="0">
                    <a:pos x="1" y="3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1" y="51"/>
                  </a:cxn>
                  <a:cxn ang="0">
                    <a:pos x="2" y="52"/>
                  </a:cxn>
                  <a:cxn ang="0">
                    <a:pos x="4" y="52"/>
                  </a:cxn>
                  <a:cxn ang="0">
                    <a:pos x="6" y="52"/>
                  </a:cxn>
                  <a:cxn ang="0">
                    <a:pos x="7" y="51"/>
                  </a:cxn>
                  <a:cxn ang="0">
                    <a:pos x="8" y="50"/>
                  </a:cxn>
                  <a:cxn ang="0">
                    <a:pos x="9" y="48"/>
                  </a:cxn>
                  <a:cxn ang="0">
                    <a:pos x="9" y="48"/>
                  </a:cxn>
                  <a:cxn ang="0">
                    <a:pos x="10" y="36"/>
                  </a:cxn>
                  <a:cxn ang="0">
                    <a:pos x="13" y="26"/>
                  </a:cxn>
                  <a:cxn ang="0">
                    <a:pos x="16" y="16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52">
                    <a:moveTo>
                      <a:pt x="9" y="4"/>
                    </a:moveTo>
                    <a:lnTo>
                      <a:pt x="9" y="4"/>
                    </a:lnTo>
                    <a:lnTo>
                      <a:pt x="7" y="16"/>
                    </a:lnTo>
                    <a:lnTo>
                      <a:pt x="4" y="26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7" y="51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36"/>
                    </a:lnTo>
                    <a:lnTo>
                      <a:pt x="13" y="26"/>
                    </a:lnTo>
                    <a:lnTo>
                      <a:pt x="16" y="1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567">
                <a:extLst>
                  <a:ext uri="{FF2B5EF4-FFF2-40B4-BE49-F238E27FC236}">
                    <a16:creationId xmlns:a16="http://schemas.microsoft.com/office/drawing/2014/main" id="{577FED32-7BEC-47F1-8E94-979CF5E89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963" y="2174875"/>
                <a:ext cx="6350" cy="30163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5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3"/>
                  </a:cxn>
                  <a:cxn ang="0">
                    <a:pos x="10" y="40"/>
                  </a:cxn>
                  <a:cxn ang="0">
                    <a:pos x="11" y="29"/>
                  </a:cxn>
                  <a:cxn ang="0">
                    <a:pos x="13" y="1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</a:cxnLst>
                <a:rect l="0" t="0" r="r" b="b"/>
                <a:pathLst>
                  <a:path w="14" h="57">
                    <a:moveTo>
                      <a:pt x="4" y="5"/>
                    </a:moveTo>
                    <a:lnTo>
                      <a:pt x="4" y="5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0" y="40"/>
                    </a:lnTo>
                    <a:lnTo>
                      <a:pt x="11" y="29"/>
                    </a:lnTo>
                    <a:lnTo>
                      <a:pt x="13" y="1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4" name="Freeform 568">
                <a:extLst>
                  <a:ext uri="{FF2B5EF4-FFF2-40B4-BE49-F238E27FC236}">
                    <a16:creationId xmlns:a16="http://schemas.microsoft.com/office/drawing/2014/main" id="{9B1CC7C6-4DF5-474A-9DD9-4D93CBD75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2174875"/>
                <a:ext cx="7938" cy="2540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3" y="26"/>
                  </a:cxn>
                  <a:cxn ang="0">
                    <a:pos x="3" y="26"/>
                  </a:cxn>
                  <a:cxn ang="0">
                    <a:pos x="1" y="3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1" y="45"/>
                  </a:cxn>
                  <a:cxn ang="0">
                    <a:pos x="2" y="47"/>
                  </a:cxn>
                  <a:cxn ang="0">
                    <a:pos x="3" y="48"/>
                  </a:cxn>
                  <a:cxn ang="0">
                    <a:pos x="6" y="48"/>
                  </a:cxn>
                  <a:cxn ang="0">
                    <a:pos x="7" y="48"/>
                  </a:cxn>
                  <a:cxn ang="0">
                    <a:pos x="9" y="47"/>
                  </a:cxn>
                  <a:cxn ang="0">
                    <a:pos x="10" y="45"/>
                  </a:cxn>
                  <a:cxn ang="0">
                    <a:pos x="11" y="42"/>
                  </a:cxn>
                  <a:cxn ang="0">
                    <a:pos x="11" y="42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5" y="11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1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5" h="48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5"/>
                    </a:lnTo>
                    <a:lnTo>
                      <a:pt x="2" y="47"/>
                    </a:lnTo>
                    <a:lnTo>
                      <a:pt x="3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5" y="11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Freeform 569">
                <a:extLst>
                  <a:ext uri="{FF2B5EF4-FFF2-40B4-BE49-F238E27FC236}">
                    <a16:creationId xmlns:a16="http://schemas.microsoft.com/office/drawing/2014/main" id="{F64BD6B5-203B-476F-BB81-C8CB63160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701" y="2173288"/>
                <a:ext cx="14288" cy="3651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4" y="2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2"/>
                  </a:cxn>
                  <a:cxn ang="0">
                    <a:pos x="15" y="30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2" y="45"/>
                  </a:cxn>
                  <a:cxn ang="0">
                    <a:pos x="9" y="52"/>
                  </a:cxn>
                  <a:cxn ang="0">
                    <a:pos x="1" y="63"/>
                  </a:cxn>
                  <a:cxn ang="0">
                    <a:pos x="1" y="63"/>
                  </a:cxn>
                  <a:cxn ang="0">
                    <a:pos x="0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2" y="70"/>
                  </a:cxn>
                  <a:cxn ang="0">
                    <a:pos x="4" y="70"/>
                  </a:cxn>
                  <a:cxn ang="0">
                    <a:pos x="7" y="70"/>
                  </a:cxn>
                  <a:cxn ang="0">
                    <a:pos x="8" y="70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16" y="57"/>
                  </a:cxn>
                  <a:cxn ang="0">
                    <a:pos x="19" y="51"/>
                  </a:cxn>
                  <a:cxn ang="0">
                    <a:pos x="22" y="44"/>
                  </a:cxn>
                  <a:cxn ang="0">
                    <a:pos x="22" y="44"/>
                  </a:cxn>
                  <a:cxn ang="0">
                    <a:pos x="23" y="40"/>
                  </a:cxn>
                  <a:cxn ang="0">
                    <a:pos x="24" y="35"/>
                  </a:cxn>
                  <a:cxn ang="0">
                    <a:pos x="25" y="25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5" h="70">
                    <a:moveTo>
                      <a:pt x="24" y="4"/>
                    </a:moveTo>
                    <a:lnTo>
                      <a:pt x="24" y="4"/>
                    </a:lnTo>
                    <a:lnTo>
                      <a:pt x="24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2"/>
                    </a:lnTo>
                    <a:lnTo>
                      <a:pt x="15" y="30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2" y="45"/>
                    </a:lnTo>
                    <a:lnTo>
                      <a:pt x="9" y="52"/>
                    </a:lnTo>
                    <a:lnTo>
                      <a:pt x="1" y="63"/>
                    </a:lnTo>
                    <a:lnTo>
                      <a:pt x="1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2" y="70"/>
                    </a:lnTo>
                    <a:lnTo>
                      <a:pt x="4" y="70"/>
                    </a:lnTo>
                    <a:lnTo>
                      <a:pt x="7" y="70"/>
                    </a:lnTo>
                    <a:lnTo>
                      <a:pt x="8" y="70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16" y="57"/>
                    </a:lnTo>
                    <a:lnTo>
                      <a:pt x="19" y="51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3" y="40"/>
                    </a:lnTo>
                    <a:lnTo>
                      <a:pt x="24" y="35"/>
                    </a:lnTo>
                    <a:lnTo>
                      <a:pt x="25" y="25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Freeform 570">
                <a:extLst>
                  <a:ext uri="{FF2B5EF4-FFF2-40B4-BE49-F238E27FC236}">
                    <a16:creationId xmlns:a16="http://schemas.microsoft.com/office/drawing/2014/main" id="{22A071DB-4753-4101-A7B4-BE52DE359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192338"/>
                <a:ext cx="4763" cy="2857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3"/>
                  </a:cxn>
                  <a:cxn ang="0">
                    <a:pos x="6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9" y="4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3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7" name="Freeform 571">
                <a:extLst>
                  <a:ext uri="{FF2B5EF4-FFF2-40B4-BE49-F238E27FC236}">
                    <a16:creationId xmlns:a16="http://schemas.microsoft.com/office/drawing/2014/main" id="{D9E2D3BF-B228-4F43-BC28-242638504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2200275"/>
                <a:ext cx="7938" cy="3016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8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9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1" y="51"/>
                  </a:cxn>
                  <a:cxn ang="0">
                    <a:pos x="11" y="51"/>
                  </a:cxn>
                  <a:cxn ang="0">
                    <a:pos x="9" y="29"/>
                  </a:cxn>
                  <a:cxn ang="0">
                    <a:pos x="10" y="23"/>
                  </a:cxn>
                  <a:cxn ang="0">
                    <a:pos x="11" y="17"/>
                  </a:cxn>
                  <a:cxn ang="0">
                    <a:pos x="12" y="12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56">
                    <a:moveTo>
                      <a:pt x="7" y="2"/>
                    </a:moveTo>
                    <a:lnTo>
                      <a:pt x="7" y="2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9" y="29"/>
                    </a:lnTo>
                    <a:lnTo>
                      <a:pt x="10" y="23"/>
                    </a:lnTo>
                    <a:lnTo>
                      <a:pt x="11" y="17"/>
                    </a:lnTo>
                    <a:lnTo>
                      <a:pt x="12" y="12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Freeform 572">
                <a:extLst>
                  <a:ext uri="{FF2B5EF4-FFF2-40B4-BE49-F238E27FC236}">
                    <a16:creationId xmlns:a16="http://schemas.microsoft.com/office/drawing/2014/main" id="{25F0DD2C-FE37-48C6-9D90-B5BDFBBA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1" y="22129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7" y="47"/>
                  </a:cxn>
                  <a:cxn ang="0">
                    <a:pos x="8" y="45"/>
                  </a:cxn>
                  <a:cxn ang="0">
                    <a:pos x="9" y="43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48">
                    <a:moveTo>
                      <a:pt x="0" y="6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8" y="45"/>
                    </a:lnTo>
                    <a:lnTo>
                      <a:pt x="9" y="4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Freeform 573">
                <a:extLst>
                  <a:ext uri="{FF2B5EF4-FFF2-40B4-BE49-F238E27FC236}">
                    <a16:creationId xmlns:a16="http://schemas.microsoft.com/office/drawing/2014/main" id="{E59CCEF2-1B47-45B0-9AAB-CB93E5E6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2256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8" y="47"/>
                  </a:cxn>
                  <a:cxn ang="0">
                    <a:pos x="9" y="45"/>
                  </a:cxn>
                  <a:cxn ang="0">
                    <a:pos x="9" y="4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48">
                    <a:moveTo>
                      <a:pt x="0" y="4"/>
                    </a:moveTo>
                    <a:lnTo>
                      <a:pt x="0" y="42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8" y="47"/>
                    </a:lnTo>
                    <a:lnTo>
                      <a:pt x="9" y="45"/>
                    </a:lnTo>
                    <a:lnTo>
                      <a:pt x="9" y="4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Freeform 574">
                <a:extLst>
                  <a:ext uri="{FF2B5EF4-FFF2-40B4-BE49-F238E27FC236}">
                    <a16:creationId xmlns:a16="http://schemas.microsoft.com/office/drawing/2014/main" id="{F30D2B1A-8288-4850-A873-9DD844F3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526" y="2243138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7"/>
                  </a:cxn>
                  <a:cxn ang="0">
                    <a:pos x="2" y="28"/>
                  </a:cxn>
                  <a:cxn ang="0">
                    <a:pos x="2" y="39"/>
                  </a:cxn>
                  <a:cxn ang="0">
                    <a:pos x="1" y="46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10" y="48"/>
                  </a:cxn>
                  <a:cxn ang="0">
                    <a:pos x="11" y="42"/>
                  </a:cxn>
                  <a:cxn ang="0">
                    <a:pos x="11" y="29"/>
                  </a:cxn>
                  <a:cxn ang="0">
                    <a:pos x="10" y="17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1" h="57">
                    <a:moveTo>
                      <a:pt x="9" y="5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7"/>
                    </a:lnTo>
                    <a:lnTo>
                      <a:pt x="2" y="28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10" y="48"/>
                    </a:lnTo>
                    <a:lnTo>
                      <a:pt x="11" y="42"/>
                    </a:lnTo>
                    <a:lnTo>
                      <a:pt x="11" y="29"/>
                    </a:lnTo>
                    <a:lnTo>
                      <a:pt x="10" y="17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1" name="Freeform 575">
                <a:extLst>
                  <a:ext uri="{FF2B5EF4-FFF2-40B4-BE49-F238E27FC236}">
                    <a16:creationId xmlns:a16="http://schemas.microsoft.com/office/drawing/2014/main" id="{6CAF62BB-7A3A-4D98-9324-710BAD5DA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638" y="2393950"/>
                <a:ext cx="6350" cy="31750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4"/>
                  </a:cxn>
                  <a:cxn ang="0">
                    <a:pos x="4" y="30"/>
                  </a:cxn>
                  <a:cxn ang="0">
                    <a:pos x="3" y="4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9" y="58"/>
                  </a:cxn>
                  <a:cxn ang="0">
                    <a:pos x="9" y="58"/>
                  </a:cxn>
                  <a:cxn ang="0">
                    <a:pos x="12" y="45"/>
                  </a:cxn>
                  <a:cxn ang="0">
                    <a:pos x="14" y="31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</a:cxnLst>
                <a:rect l="0" t="0" r="r" b="b"/>
                <a:pathLst>
                  <a:path w="14" h="61">
                    <a:moveTo>
                      <a:pt x="4" y="4"/>
                    </a:moveTo>
                    <a:lnTo>
                      <a:pt x="4" y="4"/>
                    </a:lnTo>
                    <a:lnTo>
                      <a:pt x="4" y="30"/>
                    </a:lnTo>
                    <a:lnTo>
                      <a:pt x="3" y="4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59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12" y="45"/>
                    </a:lnTo>
                    <a:lnTo>
                      <a:pt x="14" y="31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Freeform 576">
                <a:extLst>
                  <a:ext uri="{FF2B5EF4-FFF2-40B4-BE49-F238E27FC236}">
                    <a16:creationId xmlns:a16="http://schemas.microsoft.com/office/drawing/2014/main" id="{F2D8FFCA-9172-4920-A494-131BC6EFE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24288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1" y="75"/>
                  </a:cxn>
                  <a:cxn ang="0">
                    <a:pos x="3" y="76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7" y="75"/>
                  </a:cxn>
                  <a:cxn ang="0">
                    <a:pos x="8" y="73"/>
                  </a:cxn>
                  <a:cxn ang="0">
                    <a:pos x="9" y="7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6">
                    <a:moveTo>
                      <a:pt x="0" y="5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3" y="76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7" y="75"/>
                    </a:lnTo>
                    <a:lnTo>
                      <a:pt x="8" y="73"/>
                    </a:lnTo>
                    <a:lnTo>
                      <a:pt x="9" y="7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3" name="Freeform 577">
                <a:extLst>
                  <a:ext uri="{FF2B5EF4-FFF2-40B4-BE49-F238E27FC236}">
                    <a16:creationId xmlns:a16="http://schemas.microsoft.com/office/drawing/2014/main" id="{63ACF49C-1BDD-448A-B586-8B69CE2A2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801" y="24542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3" y="75"/>
                  </a:cxn>
                  <a:cxn ang="0">
                    <a:pos x="4" y="75"/>
                  </a:cxn>
                  <a:cxn ang="0">
                    <a:pos x="6" y="75"/>
                  </a:cxn>
                  <a:cxn ang="0">
                    <a:pos x="8" y="74"/>
                  </a:cxn>
                  <a:cxn ang="0">
                    <a:pos x="9" y="72"/>
                  </a:cxn>
                  <a:cxn ang="0">
                    <a:pos x="9" y="70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75">
                    <a:moveTo>
                      <a:pt x="0" y="4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3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4"/>
                    </a:lnTo>
                    <a:lnTo>
                      <a:pt x="9" y="72"/>
                    </a:lnTo>
                    <a:lnTo>
                      <a:pt x="9" y="70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4" name="Freeform 578">
                <a:extLst>
                  <a:ext uri="{FF2B5EF4-FFF2-40B4-BE49-F238E27FC236}">
                    <a16:creationId xmlns:a16="http://schemas.microsoft.com/office/drawing/2014/main" id="{B1852061-AEE7-49C0-AF32-A05339929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2479675"/>
                <a:ext cx="6350" cy="39688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14"/>
                  </a:cxn>
                  <a:cxn ang="0">
                    <a:pos x="2" y="23"/>
                  </a:cxn>
                  <a:cxn ang="0">
                    <a:pos x="1" y="3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49"/>
                  </a:cxn>
                  <a:cxn ang="0">
                    <a:pos x="1" y="57"/>
                  </a:cxn>
                  <a:cxn ang="0">
                    <a:pos x="3" y="6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6" y="75"/>
                  </a:cxn>
                  <a:cxn ang="0">
                    <a:pos x="8" y="76"/>
                  </a:cxn>
                  <a:cxn ang="0">
                    <a:pos x="9" y="76"/>
                  </a:cxn>
                  <a:cxn ang="0">
                    <a:pos x="11" y="75"/>
                  </a:cxn>
                  <a:cxn ang="0">
                    <a:pos x="13" y="73"/>
                  </a:cxn>
                  <a:cxn ang="0">
                    <a:pos x="13" y="71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1" y="60"/>
                  </a:cxn>
                  <a:cxn ang="0">
                    <a:pos x="9" y="53"/>
                  </a:cxn>
                  <a:cxn ang="0">
                    <a:pos x="9" y="45"/>
                  </a:cxn>
                  <a:cxn ang="0">
                    <a:pos x="10" y="37"/>
                  </a:cxn>
                  <a:cxn ang="0">
                    <a:pos x="12" y="21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14" h="76">
                    <a:moveTo>
                      <a:pt x="14" y="5"/>
                    </a:moveTo>
                    <a:lnTo>
                      <a:pt x="14" y="5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14"/>
                    </a:lnTo>
                    <a:lnTo>
                      <a:pt x="2" y="23"/>
                    </a:lnTo>
                    <a:lnTo>
                      <a:pt x="1" y="3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6" y="75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11" y="75"/>
                    </a:lnTo>
                    <a:lnTo>
                      <a:pt x="13" y="73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1" y="60"/>
                    </a:lnTo>
                    <a:lnTo>
                      <a:pt x="9" y="53"/>
                    </a:lnTo>
                    <a:lnTo>
                      <a:pt x="9" y="45"/>
                    </a:lnTo>
                    <a:lnTo>
                      <a:pt x="10" y="37"/>
                    </a:lnTo>
                    <a:lnTo>
                      <a:pt x="12" y="21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5" name="Freeform 579">
                <a:extLst>
                  <a:ext uri="{FF2B5EF4-FFF2-40B4-BE49-F238E27FC236}">
                    <a16:creationId xmlns:a16="http://schemas.microsoft.com/office/drawing/2014/main" id="{213AA4A0-60CA-47B2-B794-8CED30EFE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076" y="2497138"/>
                <a:ext cx="7938" cy="3016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1" y="52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3" y="55"/>
                  </a:cxn>
                  <a:cxn ang="0">
                    <a:pos x="5" y="56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10" y="55"/>
                  </a:cxn>
                  <a:cxn ang="0">
                    <a:pos x="11" y="54"/>
                  </a:cxn>
                  <a:cxn ang="0">
                    <a:pos x="11" y="52"/>
                  </a:cxn>
                  <a:cxn ang="0">
                    <a:pos x="11" y="52"/>
                  </a:cxn>
                  <a:cxn ang="0">
                    <a:pos x="10" y="29"/>
                  </a:cxn>
                  <a:cxn ang="0">
                    <a:pos x="10" y="23"/>
                  </a:cxn>
                  <a:cxn ang="0">
                    <a:pos x="11" y="18"/>
                  </a:cxn>
                  <a:cxn ang="0">
                    <a:pos x="12" y="13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6" y="6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3"/>
                  </a:cxn>
                  <a:cxn ang="0">
                    <a:pos x="7" y="3"/>
                  </a:cxn>
                </a:cxnLst>
                <a:rect l="0" t="0" r="r" b="b"/>
                <a:pathLst>
                  <a:path w="16" h="57">
                    <a:moveTo>
                      <a:pt x="7" y="3"/>
                    </a:moveTo>
                    <a:lnTo>
                      <a:pt x="7" y="3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5" y="56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10" y="55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0" y="29"/>
                    </a:lnTo>
                    <a:lnTo>
                      <a:pt x="10" y="23"/>
                    </a:lnTo>
                    <a:lnTo>
                      <a:pt x="11" y="18"/>
                    </a:lnTo>
                    <a:lnTo>
                      <a:pt x="12" y="13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6" name="Freeform 580">
                <a:extLst>
                  <a:ext uri="{FF2B5EF4-FFF2-40B4-BE49-F238E27FC236}">
                    <a16:creationId xmlns:a16="http://schemas.microsoft.com/office/drawing/2014/main" id="{587B1438-8DCF-4181-A024-0A2E11DB2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6713" y="2514600"/>
                <a:ext cx="7938" cy="36513"/>
              </a:xfrm>
              <a:custGeom>
                <a:avLst/>
                <a:gdLst/>
                <a:ahLst/>
                <a:cxnLst>
                  <a:cxn ang="0">
                    <a:pos x="15" y="64"/>
                  </a:cxn>
                  <a:cxn ang="0">
                    <a:pos x="15" y="64"/>
                  </a:cxn>
                  <a:cxn ang="0">
                    <a:pos x="12" y="56"/>
                  </a:cxn>
                  <a:cxn ang="0">
                    <a:pos x="10" y="49"/>
                  </a:cxn>
                  <a:cxn ang="0">
                    <a:pos x="9" y="42"/>
                  </a:cxn>
                  <a:cxn ang="0">
                    <a:pos x="9" y="35"/>
                  </a:cxn>
                  <a:cxn ang="0">
                    <a:pos x="10" y="19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20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60"/>
                  </a:cxn>
                  <a:cxn ang="0">
                    <a:pos x="7" y="68"/>
                  </a:cxn>
                  <a:cxn ang="0">
                    <a:pos x="7" y="68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70"/>
                  </a:cxn>
                  <a:cxn ang="0">
                    <a:pos x="13" y="70"/>
                  </a:cxn>
                  <a:cxn ang="0">
                    <a:pos x="14" y="69"/>
                  </a:cxn>
                  <a:cxn ang="0">
                    <a:pos x="15" y="67"/>
                  </a:cxn>
                  <a:cxn ang="0">
                    <a:pos x="15" y="66"/>
                  </a:cxn>
                  <a:cxn ang="0">
                    <a:pos x="15" y="64"/>
                  </a:cxn>
                  <a:cxn ang="0">
                    <a:pos x="15" y="64"/>
                  </a:cxn>
                </a:cxnLst>
                <a:rect l="0" t="0" r="r" b="b"/>
                <a:pathLst>
                  <a:path w="15" h="70">
                    <a:moveTo>
                      <a:pt x="15" y="64"/>
                    </a:moveTo>
                    <a:lnTo>
                      <a:pt x="15" y="64"/>
                    </a:lnTo>
                    <a:lnTo>
                      <a:pt x="12" y="56"/>
                    </a:lnTo>
                    <a:lnTo>
                      <a:pt x="10" y="49"/>
                    </a:lnTo>
                    <a:lnTo>
                      <a:pt x="9" y="42"/>
                    </a:lnTo>
                    <a:lnTo>
                      <a:pt x="9" y="35"/>
                    </a:lnTo>
                    <a:lnTo>
                      <a:pt x="10" y="1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20"/>
                    </a:lnTo>
                    <a:lnTo>
                      <a:pt x="0" y="37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60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70"/>
                    </a:lnTo>
                    <a:lnTo>
                      <a:pt x="13" y="70"/>
                    </a:lnTo>
                    <a:lnTo>
                      <a:pt x="14" y="69"/>
                    </a:lnTo>
                    <a:lnTo>
                      <a:pt x="15" y="67"/>
                    </a:lnTo>
                    <a:lnTo>
                      <a:pt x="15" y="66"/>
                    </a:lnTo>
                    <a:lnTo>
                      <a:pt x="15" y="64"/>
                    </a:lnTo>
                    <a:lnTo>
                      <a:pt x="15" y="6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7" name="Freeform 581">
                <a:extLst>
                  <a:ext uri="{FF2B5EF4-FFF2-40B4-BE49-F238E27FC236}">
                    <a16:creationId xmlns:a16="http://schemas.microsoft.com/office/drawing/2014/main" id="{0DCF50D6-9955-409A-8D22-1EADA212A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176" y="2540000"/>
                <a:ext cx="9525" cy="31750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2" y="37"/>
                  </a:cxn>
                  <a:cxn ang="0">
                    <a:pos x="9" y="30"/>
                  </a:cxn>
                  <a:cxn ang="0">
                    <a:pos x="8" y="2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1" y="38"/>
                  </a:cxn>
                  <a:cxn ang="0">
                    <a:pos x="4" y="44"/>
                  </a:cxn>
                  <a:cxn ang="0">
                    <a:pos x="7" y="51"/>
                  </a:cxn>
                  <a:cxn ang="0">
                    <a:pos x="9" y="57"/>
                  </a:cxn>
                  <a:cxn ang="0">
                    <a:pos x="9" y="57"/>
                  </a:cxn>
                  <a:cxn ang="0">
                    <a:pos x="9" y="59"/>
                  </a:cxn>
                  <a:cxn ang="0">
                    <a:pos x="11" y="60"/>
                  </a:cxn>
                  <a:cxn ang="0">
                    <a:pos x="14" y="61"/>
                  </a:cxn>
                  <a:cxn ang="0">
                    <a:pos x="16" y="61"/>
                  </a:cxn>
                  <a:cxn ang="0">
                    <a:pos x="17" y="60"/>
                  </a:cxn>
                  <a:cxn ang="0">
                    <a:pos x="18" y="59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17" y="52"/>
                  </a:cxn>
                  <a:cxn ang="0">
                    <a:pos x="16" y="47"/>
                  </a:cxn>
                  <a:cxn ang="0">
                    <a:pos x="12" y="37"/>
                  </a:cxn>
                  <a:cxn ang="0">
                    <a:pos x="12" y="37"/>
                  </a:cxn>
                </a:cxnLst>
                <a:rect l="0" t="0" r="r" b="b"/>
                <a:pathLst>
                  <a:path w="18" h="61">
                    <a:moveTo>
                      <a:pt x="12" y="37"/>
                    </a:moveTo>
                    <a:lnTo>
                      <a:pt x="12" y="37"/>
                    </a:lnTo>
                    <a:lnTo>
                      <a:pt x="9" y="30"/>
                    </a:lnTo>
                    <a:lnTo>
                      <a:pt x="8" y="2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1" y="38"/>
                    </a:lnTo>
                    <a:lnTo>
                      <a:pt x="4" y="44"/>
                    </a:lnTo>
                    <a:lnTo>
                      <a:pt x="7" y="51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11" y="60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0"/>
                    </a:lnTo>
                    <a:lnTo>
                      <a:pt x="18" y="59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7" y="52"/>
                    </a:lnTo>
                    <a:lnTo>
                      <a:pt x="16" y="4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8" name="Freeform 582">
                <a:extLst>
                  <a:ext uri="{FF2B5EF4-FFF2-40B4-BE49-F238E27FC236}">
                    <a16:creationId xmlns:a16="http://schemas.microsoft.com/office/drawing/2014/main" id="{ED854EAD-C2F3-4744-A552-1F0F74604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6" y="2562225"/>
                <a:ext cx="7938" cy="30163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4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1" y="23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1" y="41"/>
                  </a:cxn>
                  <a:cxn ang="0">
                    <a:pos x="3" y="47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5" y="54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10" y="57"/>
                  </a:cxn>
                  <a:cxn ang="0">
                    <a:pos x="12" y="57"/>
                  </a:cxn>
                  <a:cxn ang="0">
                    <a:pos x="13" y="56"/>
                  </a:cxn>
                  <a:cxn ang="0">
                    <a:pos x="14" y="54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3" y="47"/>
                  </a:cxn>
                  <a:cxn ang="0">
                    <a:pos x="12" y="41"/>
                  </a:cxn>
                  <a:cxn ang="0">
                    <a:pos x="11" y="34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10" y="23"/>
                  </a:cxn>
                  <a:cxn ang="0">
                    <a:pos x="12" y="17"/>
                  </a:cxn>
                  <a:cxn ang="0">
                    <a:pos x="13" y="11"/>
                  </a:cxn>
                  <a:cxn ang="0">
                    <a:pos x="14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57">
                    <a:moveTo>
                      <a:pt x="14" y="6"/>
                    </a:moveTo>
                    <a:lnTo>
                      <a:pt x="14" y="6"/>
                    </a:lnTo>
                    <a:lnTo>
                      <a:pt x="14" y="4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3" y="47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3" y="47"/>
                    </a:lnTo>
                    <a:lnTo>
                      <a:pt x="12" y="41"/>
                    </a:lnTo>
                    <a:lnTo>
                      <a:pt x="11" y="34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3"/>
                    </a:lnTo>
                    <a:lnTo>
                      <a:pt x="12" y="17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Freeform 583">
                <a:extLst>
                  <a:ext uri="{FF2B5EF4-FFF2-40B4-BE49-F238E27FC236}">
                    <a16:creationId xmlns:a16="http://schemas.microsoft.com/office/drawing/2014/main" id="{914A7DF3-063B-4B4B-BC71-A93249D5C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976" y="2584450"/>
                <a:ext cx="9525" cy="34925"/>
              </a:xfrm>
              <a:custGeom>
                <a:avLst/>
                <a:gdLst/>
                <a:ahLst/>
                <a:cxnLst>
                  <a:cxn ang="0">
                    <a:pos x="14" y="41"/>
                  </a:cxn>
                  <a:cxn ang="0">
                    <a:pos x="14" y="41"/>
                  </a:cxn>
                  <a:cxn ang="0">
                    <a:pos x="12" y="33"/>
                  </a:cxn>
                  <a:cxn ang="0">
                    <a:pos x="10" y="2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8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6" y="47"/>
                  </a:cxn>
                  <a:cxn ang="0">
                    <a:pos x="8" y="55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1" y="65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17" y="51"/>
                  </a:cxn>
                  <a:cxn ang="0">
                    <a:pos x="14" y="41"/>
                  </a:cxn>
                  <a:cxn ang="0">
                    <a:pos x="14" y="41"/>
                  </a:cxn>
                </a:cxnLst>
                <a:rect l="0" t="0" r="r" b="b"/>
                <a:pathLst>
                  <a:path w="19" h="66">
                    <a:moveTo>
                      <a:pt x="14" y="41"/>
                    </a:moveTo>
                    <a:lnTo>
                      <a:pt x="14" y="41"/>
                    </a:lnTo>
                    <a:lnTo>
                      <a:pt x="12" y="33"/>
                    </a:lnTo>
                    <a:lnTo>
                      <a:pt x="10" y="2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6" y="47"/>
                    </a:lnTo>
                    <a:lnTo>
                      <a:pt x="8" y="55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17" y="51"/>
                    </a:lnTo>
                    <a:lnTo>
                      <a:pt x="14" y="41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Freeform 584">
                <a:extLst>
                  <a:ext uri="{FF2B5EF4-FFF2-40B4-BE49-F238E27FC236}">
                    <a16:creationId xmlns:a16="http://schemas.microsoft.com/office/drawing/2014/main" id="{230884EF-C072-425F-A635-6BEE2160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2609850"/>
                <a:ext cx="11113" cy="34925"/>
              </a:xfrm>
              <a:custGeom>
                <a:avLst/>
                <a:gdLst/>
                <a:ahLst/>
                <a:cxnLst>
                  <a:cxn ang="0">
                    <a:pos x="20" y="61"/>
                  </a:cxn>
                  <a:cxn ang="0">
                    <a:pos x="20" y="61"/>
                  </a:cxn>
                  <a:cxn ang="0">
                    <a:pos x="14" y="33"/>
                  </a:cxn>
                  <a:cxn ang="0">
                    <a:pos x="11" y="19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0"/>
                  </a:cxn>
                  <a:cxn ang="0">
                    <a:pos x="3" y="34"/>
                  </a:cxn>
                  <a:cxn ang="0">
                    <a:pos x="11" y="63"/>
                  </a:cxn>
                  <a:cxn ang="0">
                    <a:pos x="11" y="63"/>
                  </a:cxn>
                  <a:cxn ang="0">
                    <a:pos x="12" y="65"/>
                  </a:cxn>
                  <a:cxn ang="0">
                    <a:pos x="13" y="66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20" y="63"/>
                  </a:cxn>
                  <a:cxn ang="0">
                    <a:pos x="20" y="61"/>
                  </a:cxn>
                  <a:cxn ang="0">
                    <a:pos x="20" y="61"/>
                  </a:cxn>
                </a:cxnLst>
                <a:rect l="0" t="0" r="r" b="b"/>
                <a:pathLst>
                  <a:path w="20" h="66">
                    <a:moveTo>
                      <a:pt x="20" y="61"/>
                    </a:moveTo>
                    <a:lnTo>
                      <a:pt x="20" y="61"/>
                    </a:lnTo>
                    <a:lnTo>
                      <a:pt x="14" y="33"/>
                    </a:lnTo>
                    <a:lnTo>
                      <a:pt x="11" y="19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0"/>
                    </a:lnTo>
                    <a:lnTo>
                      <a:pt x="3" y="34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2" y="65"/>
                    </a:lnTo>
                    <a:lnTo>
                      <a:pt x="13" y="66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20" y="63"/>
                    </a:lnTo>
                    <a:lnTo>
                      <a:pt x="20" y="61"/>
                    </a:lnTo>
                    <a:lnTo>
                      <a:pt x="20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Freeform 585">
                <a:extLst>
                  <a:ext uri="{FF2B5EF4-FFF2-40B4-BE49-F238E27FC236}">
                    <a16:creationId xmlns:a16="http://schemas.microsoft.com/office/drawing/2014/main" id="{C1701974-2162-4215-AB47-8F3BFECD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1" y="2635250"/>
                <a:ext cx="6350" cy="31750"/>
              </a:xfrm>
              <a:custGeom>
                <a:avLst/>
                <a:gdLst/>
                <a:ahLst/>
                <a:cxnLst>
                  <a:cxn ang="0">
                    <a:pos x="13" y="56"/>
                  </a:cxn>
                  <a:cxn ang="0">
                    <a:pos x="13" y="56"/>
                  </a:cxn>
                  <a:cxn ang="0">
                    <a:pos x="11" y="43"/>
                  </a:cxn>
                  <a:cxn ang="0">
                    <a:pos x="10" y="3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32"/>
                  </a:cxn>
                  <a:cxn ang="0">
                    <a:pos x="2" y="4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60"/>
                  </a:cxn>
                  <a:cxn ang="0">
                    <a:pos x="7" y="61"/>
                  </a:cxn>
                  <a:cxn ang="0">
                    <a:pos x="8" y="62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3" y="58"/>
                  </a:cxn>
                  <a:cxn ang="0">
                    <a:pos x="13" y="56"/>
                  </a:cxn>
                  <a:cxn ang="0">
                    <a:pos x="13" y="56"/>
                  </a:cxn>
                </a:cxnLst>
                <a:rect l="0" t="0" r="r" b="b"/>
                <a:pathLst>
                  <a:path w="13" h="62">
                    <a:moveTo>
                      <a:pt x="13" y="56"/>
                    </a:moveTo>
                    <a:lnTo>
                      <a:pt x="13" y="56"/>
                    </a:lnTo>
                    <a:lnTo>
                      <a:pt x="11" y="43"/>
                    </a:lnTo>
                    <a:lnTo>
                      <a:pt x="10" y="3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2"/>
                    </a:lnTo>
                    <a:lnTo>
                      <a:pt x="2" y="4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60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Freeform 586">
                <a:extLst>
                  <a:ext uri="{FF2B5EF4-FFF2-40B4-BE49-F238E27FC236}">
                    <a16:creationId xmlns:a16="http://schemas.microsoft.com/office/drawing/2014/main" id="{1D78511C-98CC-4EC3-92BF-BD4E1E1BF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063" y="2647950"/>
                <a:ext cx="9525" cy="23813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8" y="41"/>
                  </a:cxn>
                  <a:cxn ang="0">
                    <a:pos x="12" y="23"/>
                  </a:cxn>
                  <a:cxn ang="0">
                    <a:pos x="10" y="1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3" y="24"/>
                  </a:cxn>
                  <a:cxn ang="0">
                    <a:pos x="9" y="44"/>
                  </a:cxn>
                  <a:cxn ang="0">
                    <a:pos x="9" y="44"/>
                  </a:cxn>
                  <a:cxn ang="0">
                    <a:pos x="10" y="45"/>
                  </a:cxn>
                  <a:cxn ang="0">
                    <a:pos x="12" y="46"/>
                  </a:cxn>
                  <a:cxn ang="0">
                    <a:pos x="13" y="47"/>
                  </a:cxn>
                  <a:cxn ang="0">
                    <a:pos x="15" y="47"/>
                  </a:cxn>
                  <a:cxn ang="0">
                    <a:pos x="17" y="46"/>
                  </a:cxn>
                  <a:cxn ang="0">
                    <a:pos x="18" y="45"/>
                  </a:cxn>
                  <a:cxn ang="0">
                    <a:pos x="18" y="43"/>
                  </a:cxn>
                  <a:cxn ang="0">
                    <a:pos x="18" y="41"/>
                  </a:cxn>
                  <a:cxn ang="0">
                    <a:pos x="18" y="41"/>
                  </a:cxn>
                </a:cxnLst>
                <a:rect l="0" t="0" r="r" b="b"/>
                <a:pathLst>
                  <a:path w="18" h="47">
                    <a:moveTo>
                      <a:pt x="18" y="41"/>
                    </a:moveTo>
                    <a:lnTo>
                      <a:pt x="18" y="41"/>
                    </a:lnTo>
                    <a:lnTo>
                      <a:pt x="12" y="23"/>
                    </a:lnTo>
                    <a:lnTo>
                      <a:pt x="10" y="1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3" y="2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10" y="45"/>
                    </a:lnTo>
                    <a:lnTo>
                      <a:pt x="12" y="46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7" y="46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3" name="Freeform 587">
                <a:extLst>
                  <a:ext uri="{FF2B5EF4-FFF2-40B4-BE49-F238E27FC236}">
                    <a16:creationId xmlns:a16="http://schemas.microsoft.com/office/drawing/2014/main" id="{F8CECB94-1CBB-4BC4-BADB-41157575F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2311400"/>
                <a:ext cx="4763" cy="269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1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2"/>
                  </a:cxn>
                  <a:cxn ang="0">
                    <a:pos x="7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10" y="48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2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2"/>
                    </a:lnTo>
                    <a:lnTo>
                      <a:pt x="7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10" y="48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4" name="Freeform 588">
                <a:extLst>
                  <a:ext uri="{FF2B5EF4-FFF2-40B4-BE49-F238E27FC236}">
                    <a16:creationId xmlns:a16="http://schemas.microsoft.com/office/drawing/2014/main" id="{73395701-3FB3-4CD5-8577-0B382CC80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1" y="22907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5" name="Freeform 589">
                <a:extLst>
                  <a:ext uri="{FF2B5EF4-FFF2-40B4-BE49-F238E27FC236}">
                    <a16:creationId xmlns:a16="http://schemas.microsoft.com/office/drawing/2014/main" id="{A03A58E3-A431-4160-9FEB-B8191BCCB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638" y="228123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6" name="Freeform 590">
                <a:extLst>
                  <a:ext uri="{FF2B5EF4-FFF2-40B4-BE49-F238E27FC236}">
                    <a16:creationId xmlns:a16="http://schemas.microsoft.com/office/drawing/2014/main" id="{59284B9D-6079-4EA8-AFBB-FEAF71E71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281238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Freeform 591">
                <a:extLst>
                  <a:ext uri="{FF2B5EF4-FFF2-40B4-BE49-F238E27FC236}">
                    <a16:creationId xmlns:a16="http://schemas.microsoft.com/office/drawing/2014/main" id="{8D5E0ED2-FECB-45FC-B3BA-942E637BA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263" y="2289175"/>
                <a:ext cx="11113" cy="4286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7" y="10"/>
                  </a:cxn>
                  <a:cxn ang="0">
                    <a:pos x="5" y="17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4" y="43"/>
                  </a:cxn>
                  <a:cxn ang="0">
                    <a:pos x="2" y="54"/>
                  </a:cxn>
                  <a:cxn ang="0">
                    <a:pos x="1" y="6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8"/>
                  </a:cxn>
                  <a:cxn ang="0">
                    <a:pos x="3" y="79"/>
                  </a:cxn>
                  <a:cxn ang="0">
                    <a:pos x="4" y="81"/>
                  </a:cxn>
                  <a:cxn ang="0">
                    <a:pos x="6" y="79"/>
                  </a:cxn>
                  <a:cxn ang="0">
                    <a:pos x="8" y="78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0"/>
                  </a:cxn>
                  <a:cxn ang="0">
                    <a:pos x="13" y="43"/>
                  </a:cxn>
                  <a:cxn ang="0">
                    <a:pos x="13" y="43"/>
                  </a:cxn>
                  <a:cxn ang="0">
                    <a:pos x="14" y="25"/>
                  </a:cxn>
                  <a:cxn ang="0">
                    <a:pos x="15" y="14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9" h="81">
                    <a:moveTo>
                      <a:pt x="9" y="3"/>
                    </a:moveTo>
                    <a:lnTo>
                      <a:pt x="9" y="3"/>
                    </a:lnTo>
                    <a:lnTo>
                      <a:pt x="7" y="10"/>
                    </a:lnTo>
                    <a:lnTo>
                      <a:pt x="5" y="17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4" y="43"/>
                    </a:lnTo>
                    <a:lnTo>
                      <a:pt x="2" y="54"/>
                    </a:lnTo>
                    <a:lnTo>
                      <a:pt x="1" y="6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8"/>
                    </a:lnTo>
                    <a:lnTo>
                      <a:pt x="3" y="79"/>
                    </a:lnTo>
                    <a:lnTo>
                      <a:pt x="4" y="81"/>
                    </a:lnTo>
                    <a:lnTo>
                      <a:pt x="6" y="79"/>
                    </a:lnTo>
                    <a:lnTo>
                      <a:pt x="8" y="78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0"/>
                    </a:lnTo>
                    <a:lnTo>
                      <a:pt x="13" y="43"/>
                    </a:lnTo>
                    <a:lnTo>
                      <a:pt x="13" y="43"/>
                    </a:lnTo>
                    <a:lnTo>
                      <a:pt x="14" y="25"/>
                    </a:lnTo>
                    <a:lnTo>
                      <a:pt x="15" y="1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Freeform 592">
                <a:extLst>
                  <a:ext uri="{FF2B5EF4-FFF2-40B4-BE49-F238E27FC236}">
                    <a16:creationId xmlns:a16="http://schemas.microsoft.com/office/drawing/2014/main" id="{651C3DC6-33E3-45B5-B311-3A638F693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726" y="2312988"/>
                <a:ext cx="7938" cy="4603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13"/>
                  </a:cxn>
                  <a:cxn ang="0">
                    <a:pos x="1" y="2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1" y="61"/>
                  </a:cxn>
                  <a:cxn ang="0">
                    <a:pos x="1" y="81"/>
                  </a:cxn>
                  <a:cxn ang="0">
                    <a:pos x="1" y="81"/>
                  </a:cxn>
                  <a:cxn ang="0">
                    <a:pos x="2" y="83"/>
                  </a:cxn>
                  <a:cxn ang="0">
                    <a:pos x="3" y="84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7" y="85"/>
                  </a:cxn>
                  <a:cxn ang="0">
                    <a:pos x="9" y="84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0" y="61"/>
                  </a:cxn>
                  <a:cxn ang="0">
                    <a:pos x="9" y="43"/>
                  </a:cxn>
                  <a:cxn ang="0">
                    <a:pos x="10" y="34"/>
                  </a:cxn>
                  <a:cxn ang="0">
                    <a:pos x="10" y="24"/>
                  </a:cxn>
                  <a:cxn ang="0">
                    <a:pos x="12" y="15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4"/>
                  </a:cxn>
                  <a:cxn ang="0">
                    <a:pos x="14" y="3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15" h="85">
                    <a:moveTo>
                      <a:pt x="6" y="4"/>
                    </a:moveTo>
                    <a:lnTo>
                      <a:pt x="6" y="4"/>
                    </a:lnTo>
                    <a:lnTo>
                      <a:pt x="3" y="13"/>
                    </a:lnTo>
                    <a:lnTo>
                      <a:pt x="1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" y="6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2" y="83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4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61"/>
                    </a:lnTo>
                    <a:lnTo>
                      <a:pt x="9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2" y="1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Freeform 593">
                <a:extLst>
                  <a:ext uri="{FF2B5EF4-FFF2-40B4-BE49-F238E27FC236}">
                    <a16:creationId xmlns:a16="http://schemas.microsoft.com/office/drawing/2014/main" id="{B58B6251-B697-4D50-AC5F-ED919B780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33838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5"/>
                  </a:cxn>
                  <a:cxn ang="0">
                    <a:pos x="3" y="56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Freeform 594">
                <a:extLst>
                  <a:ext uri="{FF2B5EF4-FFF2-40B4-BE49-F238E27FC236}">
                    <a16:creationId xmlns:a16="http://schemas.microsoft.com/office/drawing/2014/main" id="{9FD7070D-15E8-45F4-8DA8-F7C9C56C8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176" y="2354263"/>
                <a:ext cx="7938" cy="3651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10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9"/>
                  </a:cxn>
                  <a:cxn ang="0">
                    <a:pos x="1" y="66"/>
                  </a:cxn>
                  <a:cxn ang="0">
                    <a:pos x="1" y="66"/>
                  </a:cxn>
                  <a:cxn ang="0">
                    <a:pos x="1" y="68"/>
                  </a:cxn>
                  <a:cxn ang="0">
                    <a:pos x="2" y="70"/>
                  </a:cxn>
                  <a:cxn ang="0">
                    <a:pos x="5" y="70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68"/>
                  </a:cxn>
                  <a:cxn ang="0">
                    <a:pos x="11" y="66"/>
                  </a:cxn>
                  <a:cxn ang="0">
                    <a:pos x="11" y="66"/>
                  </a:cxn>
                  <a:cxn ang="0">
                    <a:pos x="10" y="36"/>
                  </a:cxn>
                  <a:cxn ang="0">
                    <a:pos x="10" y="29"/>
                  </a:cxn>
                  <a:cxn ang="0">
                    <a:pos x="11" y="22"/>
                  </a:cxn>
                  <a:cxn ang="0">
                    <a:pos x="12" y="14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71">
                    <a:moveTo>
                      <a:pt x="7" y="2"/>
                    </a:moveTo>
                    <a:lnTo>
                      <a:pt x="7" y="2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2" y="70"/>
                    </a:lnTo>
                    <a:lnTo>
                      <a:pt x="5" y="70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0" y="36"/>
                    </a:lnTo>
                    <a:lnTo>
                      <a:pt x="10" y="29"/>
                    </a:lnTo>
                    <a:lnTo>
                      <a:pt x="11" y="22"/>
                    </a:lnTo>
                    <a:lnTo>
                      <a:pt x="12" y="14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Freeform 595">
                <a:extLst>
                  <a:ext uri="{FF2B5EF4-FFF2-40B4-BE49-F238E27FC236}">
                    <a16:creationId xmlns:a16="http://schemas.microsoft.com/office/drawing/2014/main" id="{2118BDAE-2280-4C24-B2B1-EE2DD5BC1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2376488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1" y="70"/>
                  </a:cxn>
                  <a:cxn ang="0">
                    <a:pos x="3" y="71"/>
                  </a:cxn>
                  <a:cxn ang="0">
                    <a:pos x="5" y="71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9" y="68"/>
                  </a:cxn>
                  <a:cxn ang="0">
                    <a:pos x="9" y="6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70"/>
                    </a:lnTo>
                    <a:lnTo>
                      <a:pt x="3" y="71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9" y="68"/>
                    </a:lnTo>
                    <a:lnTo>
                      <a:pt x="9" y="6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Freeform 596">
                <a:extLst>
                  <a:ext uri="{FF2B5EF4-FFF2-40B4-BE49-F238E27FC236}">
                    <a16:creationId xmlns:a16="http://schemas.microsoft.com/office/drawing/2014/main" id="{4C2B5366-05C7-469A-8B7A-B697F976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398713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1" y="63"/>
                  </a:cxn>
                  <a:cxn ang="0">
                    <a:pos x="2" y="65"/>
                  </a:cxn>
                  <a:cxn ang="0">
                    <a:pos x="3" y="65"/>
                  </a:cxn>
                  <a:cxn ang="0">
                    <a:pos x="5" y="66"/>
                  </a:cxn>
                  <a:cxn ang="0">
                    <a:pos x="7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1" y="63"/>
                    </a:lnTo>
                    <a:lnTo>
                      <a:pt x="2" y="65"/>
                    </a:lnTo>
                    <a:lnTo>
                      <a:pt x="3" y="65"/>
                    </a:lnTo>
                    <a:lnTo>
                      <a:pt x="5" y="66"/>
                    </a:lnTo>
                    <a:lnTo>
                      <a:pt x="7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3" name="Freeform 597">
                <a:extLst>
                  <a:ext uri="{FF2B5EF4-FFF2-40B4-BE49-F238E27FC236}">
                    <a16:creationId xmlns:a16="http://schemas.microsoft.com/office/drawing/2014/main" id="{6D0AEA7A-5857-4AAA-B798-88C9452EF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851" y="2419350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2" y="70"/>
                  </a:cxn>
                  <a:cxn ang="0">
                    <a:pos x="3" y="71"/>
                  </a:cxn>
                  <a:cxn ang="0">
                    <a:pos x="6" y="71"/>
                  </a:cxn>
                  <a:cxn ang="0">
                    <a:pos x="7" y="71"/>
                  </a:cxn>
                  <a:cxn ang="0">
                    <a:pos x="9" y="70"/>
                  </a:cxn>
                  <a:cxn ang="0">
                    <a:pos x="10" y="69"/>
                  </a:cxn>
                  <a:cxn ang="0">
                    <a:pos x="10" y="6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2" y="70"/>
                    </a:lnTo>
                    <a:lnTo>
                      <a:pt x="3" y="71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Freeform 598">
                <a:extLst>
                  <a:ext uri="{FF2B5EF4-FFF2-40B4-BE49-F238E27FC236}">
                    <a16:creationId xmlns:a16="http://schemas.microsoft.com/office/drawing/2014/main" id="{5379972C-C996-4A3A-BF76-1015A5E1F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076" y="2441575"/>
                <a:ext cx="7938" cy="36513"/>
              </a:xfrm>
              <a:custGeom>
                <a:avLst/>
                <a:gdLst/>
                <a:ahLst/>
                <a:cxnLst>
                  <a:cxn ang="0">
                    <a:pos x="14" y="65"/>
                  </a:cxn>
                  <a:cxn ang="0">
                    <a:pos x="14" y="65"/>
                  </a:cxn>
                  <a:cxn ang="0">
                    <a:pos x="11" y="50"/>
                  </a:cxn>
                  <a:cxn ang="0">
                    <a:pos x="10" y="3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6"/>
                  </a:cxn>
                  <a:cxn ang="0">
                    <a:pos x="2" y="52"/>
                  </a:cxn>
                  <a:cxn ang="0">
                    <a:pos x="5" y="67"/>
                  </a:cxn>
                  <a:cxn ang="0">
                    <a:pos x="5" y="67"/>
                  </a:cxn>
                  <a:cxn ang="0">
                    <a:pos x="6" y="69"/>
                  </a:cxn>
                  <a:cxn ang="0">
                    <a:pos x="7" y="70"/>
                  </a:cxn>
                  <a:cxn ang="0">
                    <a:pos x="9" y="70"/>
                  </a:cxn>
                  <a:cxn ang="0">
                    <a:pos x="11" y="70"/>
                  </a:cxn>
                  <a:cxn ang="0">
                    <a:pos x="12" y="69"/>
                  </a:cxn>
                  <a:cxn ang="0">
                    <a:pos x="13" y="68"/>
                  </a:cxn>
                  <a:cxn ang="0">
                    <a:pos x="14" y="67"/>
                  </a:cxn>
                  <a:cxn ang="0">
                    <a:pos x="14" y="65"/>
                  </a:cxn>
                  <a:cxn ang="0">
                    <a:pos x="14" y="65"/>
                  </a:cxn>
                </a:cxnLst>
                <a:rect l="0" t="0" r="r" b="b"/>
                <a:pathLst>
                  <a:path w="14" h="70">
                    <a:moveTo>
                      <a:pt x="14" y="65"/>
                    </a:moveTo>
                    <a:lnTo>
                      <a:pt x="14" y="65"/>
                    </a:lnTo>
                    <a:lnTo>
                      <a:pt x="11" y="50"/>
                    </a:lnTo>
                    <a:lnTo>
                      <a:pt x="10" y="3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6"/>
                    </a:lnTo>
                    <a:lnTo>
                      <a:pt x="2" y="52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6" y="69"/>
                    </a:lnTo>
                    <a:lnTo>
                      <a:pt x="7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69"/>
                    </a:lnTo>
                    <a:lnTo>
                      <a:pt x="13" y="68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4" y="6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Freeform 599">
                <a:extLst>
                  <a:ext uri="{FF2B5EF4-FFF2-40B4-BE49-F238E27FC236}">
                    <a16:creationId xmlns:a16="http://schemas.microsoft.com/office/drawing/2014/main" id="{D1AA622F-00B1-43B2-8C16-8D99FF937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5476" y="2463800"/>
                <a:ext cx="7938" cy="31750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9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3" y="50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5" y="58"/>
                  </a:cxn>
                  <a:cxn ang="0">
                    <a:pos x="7" y="59"/>
                  </a:cxn>
                  <a:cxn ang="0">
                    <a:pos x="11" y="60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5" y="58"/>
                  </a:cxn>
                  <a:cxn ang="0">
                    <a:pos x="15" y="56"/>
                  </a:cxn>
                  <a:cxn ang="0">
                    <a:pos x="15" y="56"/>
                  </a:cxn>
                  <a:cxn ang="0">
                    <a:pos x="14" y="51"/>
                  </a:cxn>
                  <a:cxn ang="0">
                    <a:pos x="12" y="46"/>
                  </a:cxn>
                  <a:cxn ang="0">
                    <a:pos x="11" y="41"/>
                  </a:cxn>
                  <a:cxn ang="0">
                    <a:pos x="10" y="35"/>
                  </a:cxn>
                  <a:cxn ang="0">
                    <a:pos x="10" y="35"/>
                  </a:cxn>
                </a:cxnLst>
                <a:rect l="0" t="0" r="r" b="b"/>
                <a:pathLst>
                  <a:path w="15" h="60">
                    <a:moveTo>
                      <a:pt x="10" y="35"/>
                    </a:move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3" y="50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7" y="59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12" y="46"/>
                    </a:lnTo>
                    <a:lnTo>
                      <a:pt x="11" y="41"/>
                    </a:lnTo>
                    <a:lnTo>
                      <a:pt x="10" y="35"/>
                    </a:lnTo>
                    <a:lnTo>
                      <a:pt x="10" y="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Freeform 600">
                <a:extLst>
                  <a:ext uri="{FF2B5EF4-FFF2-40B4-BE49-F238E27FC236}">
                    <a16:creationId xmlns:a16="http://schemas.microsoft.com/office/drawing/2014/main" id="{05AC7D82-3AEF-4FAA-A293-CA6E727A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6" y="2486025"/>
                <a:ext cx="4763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5"/>
                  </a:cxn>
                  <a:cxn ang="0">
                    <a:pos x="3" y="85"/>
                  </a:cxn>
                  <a:cxn ang="0">
                    <a:pos x="5" y="86"/>
                  </a:cxn>
                  <a:cxn ang="0">
                    <a:pos x="6" y="85"/>
                  </a:cxn>
                  <a:cxn ang="0">
                    <a:pos x="8" y="85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6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5" y="86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Freeform 601">
                <a:extLst>
                  <a:ext uri="{FF2B5EF4-FFF2-40B4-BE49-F238E27FC236}">
                    <a16:creationId xmlns:a16="http://schemas.microsoft.com/office/drawing/2014/main" id="{2FF2C320-9C37-40B0-A8ED-B43BDB010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8338" y="250666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" y="78"/>
                  </a:cxn>
                  <a:cxn ang="0">
                    <a:pos x="2" y="80"/>
                  </a:cxn>
                  <a:cxn ang="0">
                    <a:pos x="3" y="81"/>
                  </a:cxn>
                  <a:cxn ang="0">
                    <a:pos x="5" y="81"/>
                  </a:cxn>
                  <a:cxn ang="0">
                    <a:pos x="7" y="81"/>
                  </a:cxn>
                  <a:cxn ang="0">
                    <a:pos x="8" y="80"/>
                  </a:cxn>
                  <a:cxn ang="0">
                    <a:pos x="9" y="78"/>
                  </a:cxn>
                  <a:cxn ang="0">
                    <a:pos x="10" y="7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81">
                    <a:moveTo>
                      <a:pt x="0" y="5"/>
                    </a:moveTo>
                    <a:lnTo>
                      <a:pt x="0" y="75"/>
                    </a:lnTo>
                    <a:lnTo>
                      <a:pt x="0" y="75"/>
                    </a:lnTo>
                    <a:lnTo>
                      <a:pt x="1" y="78"/>
                    </a:lnTo>
                    <a:lnTo>
                      <a:pt x="2" y="80"/>
                    </a:lnTo>
                    <a:lnTo>
                      <a:pt x="3" y="81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0" y="7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Freeform 602">
                <a:extLst>
                  <a:ext uri="{FF2B5EF4-FFF2-40B4-BE49-F238E27FC236}">
                    <a16:creationId xmlns:a16="http://schemas.microsoft.com/office/drawing/2014/main" id="{E590B8EB-F1A3-444E-8B75-D005C172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2528888"/>
                <a:ext cx="4763" cy="381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5" y="72"/>
                  </a:cxn>
                  <a:cxn ang="0">
                    <a:pos x="7" y="72"/>
                  </a:cxn>
                  <a:cxn ang="0">
                    <a:pos x="8" y="71"/>
                  </a:cxn>
                  <a:cxn ang="0">
                    <a:pos x="9" y="69"/>
                  </a:cxn>
                  <a:cxn ang="0">
                    <a:pos x="9" y="68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72">
                    <a:moveTo>
                      <a:pt x="0" y="6"/>
                    </a:moveTo>
                    <a:lnTo>
                      <a:pt x="0" y="68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2" y="71"/>
                    </a:lnTo>
                    <a:lnTo>
                      <a:pt x="3" y="72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8" y="71"/>
                    </a:lnTo>
                    <a:lnTo>
                      <a:pt x="9" y="69"/>
                    </a:lnTo>
                    <a:lnTo>
                      <a:pt x="9" y="6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Freeform 603">
                <a:extLst>
                  <a:ext uri="{FF2B5EF4-FFF2-40B4-BE49-F238E27FC236}">
                    <a16:creationId xmlns:a16="http://schemas.microsoft.com/office/drawing/2014/main" id="{D71CD42A-B5D3-4A89-91A2-37622CD6A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2544763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5"/>
                  </a:cxn>
                  <a:cxn ang="0">
                    <a:pos x="4" y="76"/>
                  </a:cxn>
                  <a:cxn ang="0">
                    <a:pos x="5" y="76"/>
                  </a:cxn>
                  <a:cxn ang="0">
                    <a:pos x="7" y="76"/>
                  </a:cxn>
                  <a:cxn ang="0">
                    <a:pos x="9" y="75"/>
                  </a:cxn>
                  <a:cxn ang="0">
                    <a:pos x="10" y="74"/>
                  </a:cxn>
                  <a:cxn ang="0">
                    <a:pos x="10" y="7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76">
                    <a:moveTo>
                      <a:pt x="0" y="4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5"/>
                    </a:lnTo>
                    <a:lnTo>
                      <a:pt x="4" y="76"/>
                    </a:lnTo>
                    <a:lnTo>
                      <a:pt x="5" y="76"/>
                    </a:lnTo>
                    <a:lnTo>
                      <a:pt x="7" y="76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0" name="Freeform 604">
                <a:extLst>
                  <a:ext uri="{FF2B5EF4-FFF2-40B4-BE49-F238E27FC236}">
                    <a16:creationId xmlns:a16="http://schemas.microsoft.com/office/drawing/2014/main" id="{3118EF32-BF3C-420A-887F-A8E350AAB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120" y="1751005"/>
                <a:ext cx="665163" cy="654050"/>
              </a:xfrm>
              <a:custGeom>
                <a:avLst/>
                <a:gdLst/>
                <a:ahLst/>
                <a:cxnLst>
                  <a:cxn ang="0">
                    <a:pos x="534" y="1115"/>
                  </a:cxn>
                  <a:cxn ang="0">
                    <a:pos x="311" y="889"/>
                  </a:cxn>
                  <a:cxn ang="0">
                    <a:pos x="124" y="701"/>
                  </a:cxn>
                  <a:cxn ang="0">
                    <a:pos x="14" y="547"/>
                  </a:cxn>
                  <a:cxn ang="0">
                    <a:pos x="5" y="361"/>
                  </a:cxn>
                  <a:cxn ang="0">
                    <a:pos x="109" y="152"/>
                  </a:cxn>
                  <a:cxn ang="0">
                    <a:pos x="270" y="29"/>
                  </a:cxn>
                  <a:cxn ang="0">
                    <a:pos x="103" y="233"/>
                  </a:cxn>
                  <a:cxn ang="0">
                    <a:pos x="38" y="486"/>
                  </a:cxn>
                  <a:cxn ang="0">
                    <a:pos x="137" y="664"/>
                  </a:cxn>
                  <a:cxn ang="0">
                    <a:pos x="467" y="998"/>
                  </a:cxn>
                  <a:cxn ang="0">
                    <a:pos x="676" y="1170"/>
                  </a:cxn>
                  <a:cxn ang="0">
                    <a:pos x="872" y="1193"/>
                  </a:cxn>
                  <a:cxn ang="0">
                    <a:pos x="1085" y="1070"/>
                  </a:cxn>
                  <a:cxn ang="0">
                    <a:pos x="1218" y="861"/>
                  </a:cxn>
                  <a:cxn ang="0">
                    <a:pos x="1167" y="643"/>
                  </a:cxn>
                  <a:cxn ang="0">
                    <a:pos x="1008" y="472"/>
                  </a:cxn>
                  <a:cxn ang="0">
                    <a:pos x="731" y="201"/>
                  </a:cxn>
                  <a:cxn ang="0">
                    <a:pos x="553" y="142"/>
                  </a:cxn>
                  <a:cxn ang="0">
                    <a:pos x="393" y="228"/>
                  </a:cxn>
                  <a:cxn ang="0">
                    <a:pos x="282" y="427"/>
                  </a:cxn>
                  <a:cxn ang="0">
                    <a:pos x="388" y="615"/>
                  </a:cxn>
                  <a:cxn ang="0">
                    <a:pos x="702" y="942"/>
                  </a:cxn>
                  <a:cxn ang="0">
                    <a:pos x="798" y="922"/>
                  </a:cxn>
                  <a:cxn ang="0">
                    <a:pos x="641" y="744"/>
                  </a:cxn>
                  <a:cxn ang="0">
                    <a:pos x="397" y="487"/>
                  </a:cxn>
                  <a:cxn ang="0">
                    <a:pos x="451" y="309"/>
                  </a:cxn>
                  <a:cxn ang="0">
                    <a:pos x="591" y="250"/>
                  </a:cxn>
                  <a:cxn ang="0">
                    <a:pos x="742" y="397"/>
                  </a:cxn>
                  <a:cxn ang="0">
                    <a:pos x="1076" y="711"/>
                  </a:cxn>
                  <a:cxn ang="0">
                    <a:pos x="1109" y="861"/>
                  </a:cxn>
                  <a:cxn ang="0">
                    <a:pos x="858" y="1104"/>
                  </a:cxn>
                  <a:cxn ang="0">
                    <a:pos x="618" y="1022"/>
                  </a:cxn>
                  <a:cxn ang="0">
                    <a:pos x="342" y="740"/>
                  </a:cxn>
                  <a:cxn ang="0">
                    <a:pos x="156" y="450"/>
                  </a:cxn>
                  <a:cxn ang="0">
                    <a:pos x="287" y="163"/>
                  </a:cxn>
                  <a:cxn ang="0">
                    <a:pos x="286" y="221"/>
                  </a:cxn>
                  <a:cxn ang="0">
                    <a:pos x="196" y="489"/>
                  </a:cxn>
                  <a:cxn ang="0">
                    <a:pos x="398" y="752"/>
                  </a:cxn>
                  <a:cxn ang="0">
                    <a:pos x="712" y="1049"/>
                  </a:cxn>
                  <a:cxn ang="0">
                    <a:pos x="926" y="1037"/>
                  </a:cxn>
                  <a:cxn ang="0">
                    <a:pos x="1077" y="824"/>
                  </a:cxn>
                  <a:cxn ang="0">
                    <a:pos x="900" y="596"/>
                  </a:cxn>
                  <a:cxn ang="0">
                    <a:pos x="612" y="298"/>
                  </a:cxn>
                  <a:cxn ang="0">
                    <a:pos x="527" y="303"/>
                  </a:cxn>
                  <a:cxn ang="0">
                    <a:pos x="477" y="332"/>
                  </a:cxn>
                  <a:cxn ang="0">
                    <a:pos x="441" y="486"/>
                  </a:cxn>
                  <a:cxn ang="0">
                    <a:pos x="731" y="783"/>
                  </a:cxn>
                  <a:cxn ang="0">
                    <a:pos x="829" y="884"/>
                  </a:cxn>
                  <a:cxn ang="0">
                    <a:pos x="783" y="989"/>
                  </a:cxn>
                  <a:cxn ang="0">
                    <a:pos x="669" y="962"/>
                  </a:cxn>
                  <a:cxn ang="0">
                    <a:pos x="450" y="729"/>
                  </a:cxn>
                  <a:cxn ang="0">
                    <a:pos x="256" y="471"/>
                  </a:cxn>
                  <a:cxn ang="0">
                    <a:pos x="300" y="284"/>
                  </a:cxn>
                  <a:cxn ang="0">
                    <a:pos x="464" y="137"/>
                  </a:cxn>
                  <a:cxn ang="0">
                    <a:pos x="670" y="122"/>
                  </a:cxn>
                  <a:cxn ang="0">
                    <a:pos x="759" y="177"/>
                  </a:cxn>
                  <a:cxn ang="0">
                    <a:pos x="1071" y="489"/>
                  </a:cxn>
                  <a:cxn ang="0">
                    <a:pos x="1188" y="605"/>
                  </a:cxn>
                  <a:cxn ang="0">
                    <a:pos x="1256" y="846"/>
                  </a:cxn>
                  <a:cxn ang="0">
                    <a:pos x="1180" y="1021"/>
                  </a:cxn>
                  <a:cxn ang="0">
                    <a:pos x="930" y="1212"/>
                  </a:cxn>
                </a:cxnLst>
                <a:rect l="0" t="0" r="r" b="b"/>
                <a:pathLst>
                  <a:path w="1256" h="1235">
                    <a:moveTo>
                      <a:pt x="808" y="1235"/>
                    </a:moveTo>
                    <a:lnTo>
                      <a:pt x="808" y="1235"/>
                    </a:lnTo>
                    <a:lnTo>
                      <a:pt x="792" y="1235"/>
                    </a:lnTo>
                    <a:lnTo>
                      <a:pt x="775" y="1234"/>
                    </a:lnTo>
                    <a:lnTo>
                      <a:pt x="757" y="1232"/>
                    </a:lnTo>
                    <a:lnTo>
                      <a:pt x="738" y="1230"/>
                    </a:lnTo>
                    <a:lnTo>
                      <a:pt x="719" y="1226"/>
                    </a:lnTo>
                    <a:lnTo>
                      <a:pt x="699" y="1220"/>
                    </a:lnTo>
                    <a:lnTo>
                      <a:pt x="679" y="1212"/>
                    </a:lnTo>
                    <a:lnTo>
                      <a:pt x="660" y="1203"/>
                    </a:lnTo>
                    <a:lnTo>
                      <a:pt x="660" y="1203"/>
                    </a:lnTo>
                    <a:lnTo>
                      <a:pt x="629" y="1186"/>
                    </a:lnTo>
                    <a:lnTo>
                      <a:pt x="598" y="1165"/>
                    </a:lnTo>
                    <a:lnTo>
                      <a:pt x="566" y="1141"/>
                    </a:lnTo>
                    <a:lnTo>
                      <a:pt x="534" y="1115"/>
                    </a:lnTo>
                    <a:lnTo>
                      <a:pt x="533" y="1114"/>
                    </a:lnTo>
                    <a:lnTo>
                      <a:pt x="531" y="1114"/>
                    </a:lnTo>
                    <a:lnTo>
                      <a:pt x="531" y="1114"/>
                    </a:lnTo>
                    <a:lnTo>
                      <a:pt x="527" y="1112"/>
                    </a:lnTo>
                    <a:lnTo>
                      <a:pt x="522" y="1109"/>
                    </a:lnTo>
                    <a:lnTo>
                      <a:pt x="518" y="1105"/>
                    </a:lnTo>
                    <a:lnTo>
                      <a:pt x="518" y="1105"/>
                    </a:lnTo>
                    <a:lnTo>
                      <a:pt x="465" y="1051"/>
                    </a:lnTo>
                    <a:lnTo>
                      <a:pt x="440" y="1024"/>
                    </a:lnTo>
                    <a:lnTo>
                      <a:pt x="415" y="997"/>
                    </a:lnTo>
                    <a:lnTo>
                      <a:pt x="415" y="997"/>
                    </a:lnTo>
                    <a:lnTo>
                      <a:pt x="389" y="968"/>
                    </a:lnTo>
                    <a:lnTo>
                      <a:pt x="358" y="935"/>
                    </a:lnTo>
                    <a:lnTo>
                      <a:pt x="326" y="903"/>
                    </a:lnTo>
                    <a:lnTo>
                      <a:pt x="311" y="889"/>
                    </a:lnTo>
                    <a:lnTo>
                      <a:pt x="296" y="878"/>
                    </a:lnTo>
                    <a:lnTo>
                      <a:pt x="296" y="878"/>
                    </a:lnTo>
                    <a:lnTo>
                      <a:pt x="281" y="865"/>
                    </a:lnTo>
                    <a:lnTo>
                      <a:pt x="265" y="852"/>
                    </a:lnTo>
                    <a:lnTo>
                      <a:pt x="250" y="839"/>
                    </a:lnTo>
                    <a:lnTo>
                      <a:pt x="235" y="823"/>
                    </a:lnTo>
                    <a:lnTo>
                      <a:pt x="207" y="793"/>
                    </a:lnTo>
                    <a:lnTo>
                      <a:pt x="180" y="761"/>
                    </a:lnTo>
                    <a:lnTo>
                      <a:pt x="180" y="761"/>
                    </a:lnTo>
                    <a:lnTo>
                      <a:pt x="156" y="732"/>
                    </a:lnTo>
                    <a:lnTo>
                      <a:pt x="130" y="704"/>
                    </a:lnTo>
                    <a:lnTo>
                      <a:pt x="129" y="703"/>
                    </a:lnTo>
                    <a:lnTo>
                      <a:pt x="128" y="703"/>
                    </a:lnTo>
                    <a:lnTo>
                      <a:pt x="128" y="703"/>
                    </a:lnTo>
                    <a:lnTo>
                      <a:pt x="124" y="701"/>
                    </a:lnTo>
                    <a:lnTo>
                      <a:pt x="120" y="698"/>
                    </a:lnTo>
                    <a:lnTo>
                      <a:pt x="74" y="653"/>
                    </a:lnTo>
                    <a:lnTo>
                      <a:pt x="74" y="653"/>
                    </a:lnTo>
                    <a:lnTo>
                      <a:pt x="70" y="648"/>
                    </a:lnTo>
                    <a:lnTo>
                      <a:pt x="67" y="643"/>
                    </a:lnTo>
                    <a:lnTo>
                      <a:pt x="63" y="635"/>
                    </a:lnTo>
                    <a:lnTo>
                      <a:pt x="63" y="635"/>
                    </a:lnTo>
                    <a:lnTo>
                      <a:pt x="60" y="627"/>
                    </a:lnTo>
                    <a:lnTo>
                      <a:pt x="54" y="619"/>
                    </a:lnTo>
                    <a:lnTo>
                      <a:pt x="54" y="619"/>
                    </a:lnTo>
                    <a:lnTo>
                      <a:pt x="40" y="596"/>
                    </a:lnTo>
                    <a:lnTo>
                      <a:pt x="28" y="572"/>
                    </a:lnTo>
                    <a:lnTo>
                      <a:pt x="28" y="572"/>
                    </a:lnTo>
                    <a:lnTo>
                      <a:pt x="14" y="547"/>
                    </a:lnTo>
                    <a:lnTo>
                      <a:pt x="14" y="547"/>
                    </a:lnTo>
                    <a:lnTo>
                      <a:pt x="11" y="540"/>
                    </a:lnTo>
                    <a:lnTo>
                      <a:pt x="7" y="532"/>
                    </a:lnTo>
                    <a:lnTo>
                      <a:pt x="5" y="522"/>
                    </a:lnTo>
                    <a:lnTo>
                      <a:pt x="3" y="513"/>
                    </a:lnTo>
                    <a:lnTo>
                      <a:pt x="0" y="494"/>
                    </a:lnTo>
                    <a:lnTo>
                      <a:pt x="0" y="484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1" y="452"/>
                    </a:lnTo>
                    <a:lnTo>
                      <a:pt x="1" y="431"/>
                    </a:lnTo>
                    <a:lnTo>
                      <a:pt x="1" y="431"/>
                    </a:lnTo>
                    <a:lnTo>
                      <a:pt x="1" y="413"/>
                    </a:lnTo>
                    <a:lnTo>
                      <a:pt x="1" y="395"/>
                    </a:lnTo>
                    <a:lnTo>
                      <a:pt x="2" y="378"/>
                    </a:lnTo>
                    <a:lnTo>
                      <a:pt x="5" y="361"/>
                    </a:lnTo>
                    <a:lnTo>
                      <a:pt x="5" y="361"/>
                    </a:lnTo>
                    <a:lnTo>
                      <a:pt x="8" y="347"/>
                    </a:lnTo>
                    <a:lnTo>
                      <a:pt x="12" y="333"/>
                    </a:lnTo>
                    <a:lnTo>
                      <a:pt x="17" y="320"/>
                    </a:lnTo>
                    <a:lnTo>
                      <a:pt x="22" y="308"/>
                    </a:lnTo>
                    <a:lnTo>
                      <a:pt x="35" y="283"/>
                    </a:lnTo>
                    <a:lnTo>
                      <a:pt x="48" y="260"/>
                    </a:lnTo>
                    <a:lnTo>
                      <a:pt x="48" y="260"/>
                    </a:lnTo>
                    <a:lnTo>
                      <a:pt x="60" y="239"/>
                    </a:lnTo>
                    <a:lnTo>
                      <a:pt x="70" y="219"/>
                    </a:lnTo>
                    <a:lnTo>
                      <a:pt x="70" y="219"/>
                    </a:lnTo>
                    <a:lnTo>
                      <a:pt x="89" y="185"/>
                    </a:lnTo>
                    <a:lnTo>
                      <a:pt x="98" y="168"/>
                    </a:lnTo>
                    <a:lnTo>
                      <a:pt x="109" y="152"/>
                    </a:lnTo>
                    <a:lnTo>
                      <a:pt x="109" y="152"/>
                    </a:lnTo>
                    <a:lnTo>
                      <a:pt x="126" y="130"/>
                    </a:lnTo>
                    <a:lnTo>
                      <a:pt x="142" y="108"/>
                    </a:lnTo>
                    <a:lnTo>
                      <a:pt x="160" y="89"/>
                    </a:lnTo>
                    <a:lnTo>
                      <a:pt x="177" y="69"/>
                    </a:lnTo>
                    <a:lnTo>
                      <a:pt x="195" y="50"/>
                    </a:lnTo>
                    <a:lnTo>
                      <a:pt x="213" y="33"/>
                    </a:lnTo>
                    <a:lnTo>
                      <a:pt x="231" y="16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7" y="9"/>
                    </a:lnTo>
                    <a:lnTo>
                      <a:pt x="257" y="9"/>
                    </a:lnTo>
                    <a:lnTo>
                      <a:pt x="270" y="29"/>
                    </a:lnTo>
                    <a:lnTo>
                      <a:pt x="270" y="29"/>
                    </a:lnTo>
                    <a:lnTo>
                      <a:pt x="264" y="34"/>
                    </a:lnTo>
                    <a:lnTo>
                      <a:pt x="264" y="34"/>
                    </a:lnTo>
                    <a:lnTo>
                      <a:pt x="246" y="49"/>
                    </a:lnTo>
                    <a:lnTo>
                      <a:pt x="228" y="67"/>
                    </a:lnTo>
                    <a:lnTo>
                      <a:pt x="210" y="84"/>
                    </a:lnTo>
                    <a:lnTo>
                      <a:pt x="193" y="103"/>
                    </a:lnTo>
                    <a:lnTo>
                      <a:pt x="176" y="122"/>
                    </a:lnTo>
                    <a:lnTo>
                      <a:pt x="161" y="141"/>
                    </a:lnTo>
                    <a:lnTo>
                      <a:pt x="145" y="161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24" y="194"/>
                    </a:lnTo>
                    <a:lnTo>
                      <a:pt x="116" y="207"/>
                    </a:lnTo>
                    <a:lnTo>
                      <a:pt x="103" y="233"/>
                    </a:lnTo>
                    <a:lnTo>
                      <a:pt x="103" y="233"/>
                    </a:lnTo>
                    <a:lnTo>
                      <a:pt x="92" y="256"/>
                    </a:lnTo>
                    <a:lnTo>
                      <a:pt x="79" y="278"/>
                    </a:lnTo>
                    <a:lnTo>
                      <a:pt x="79" y="278"/>
                    </a:lnTo>
                    <a:lnTo>
                      <a:pt x="67" y="299"/>
                    </a:lnTo>
                    <a:lnTo>
                      <a:pt x="56" y="322"/>
                    </a:lnTo>
                    <a:lnTo>
                      <a:pt x="50" y="333"/>
                    </a:lnTo>
                    <a:lnTo>
                      <a:pt x="45" y="346"/>
                    </a:lnTo>
                    <a:lnTo>
                      <a:pt x="42" y="358"/>
                    </a:lnTo>
                    <a:lnTo>
                      <a:pt x="39" y="371"/>
                    </a:lnTo>
                    <a:lnTo>
                      <a:pt x="39" y="371"/>
                    </a:lnTo>
                    <a:lnTo>
                      <a:pt x="36" y="396"/>
                    </a:lnTo>
                    <a:lnTo>
                      <a:pt x="35" y="420"/>
                    </a:lnTo>
                    <a:lnTo>
                      <a:pt x="34" y="443"/>
                    </a:lnTo>
                    <a:lnTo>
                      <a:pt x="35" y="465"/>
                    </a:lnTo>
                    <a:lnTo>
                      <a:pt x="38" y="486"/>
                    </a:lnTo>
                    <a:lnTo>
                      <a:pt x="42" y="506"/>
                    </a:lnTo>
                    <a:lnTo>
                      <a:pt x="47" y="525"/>
                    </a:lnTo>
                    <a:lnTo>
                      <a:pt x="54" y="542"/>
                    </a:lnTo>
                    <a:lnTo>
                      <a:pt x="54" y="542"/>
                    </a:lnTo>
                    <a:lnTo>
                      <a:pt x="62" y="559"/>
                    </a:lnTo>
                    <a:lnTo>
                      <a:pt x="70" y="575"/>
                    </a:lnTo>
                    <a:lnTo>
                      <a:pt x="79" y="591"/>
                    </a:lnTo>
                    <a:lnTo>
                      <a:pt x="89" y="605"/>
                    </a:lnTo>
                    <a:lnTo>
                      <a:pt x="99" y="620"/>
                    </a:lnTo>
                    <a:lnTo>
                      <a:pt x="110" y="634"/>
                    </a:lnTo>
                    <a:lnTo>
                      <a:pt x="122" y="647"/>
                    </a:lnTo>
                    <a:lnTo>
                      <a:pt x="135" y="662"/>
                    </a:lnTo>
                    <a:lnTo>
                      <a:pt x="136" y="663"/>
                    </a:lnTo>
                    <a:lnTo>
                      <a:pt x="137" y="664"/>
                    </a:lnTo>
                    <a:lnTo>
                      <a:pt x="137" y="664"/>
                    </a:lnTo>
                    <a:lnTo>
                      <a:pt x="141" y="665"/>
                    </a:lnTo>
                    <a:lnTo>
                      <a:pt x="145" y="668"/>
                    </a:lnTo>
                    <a:lnTo>
                      <a:pt x="145" y="668"/>
                    </a:lnTo>
                    <a:lnTo>
                      <a:pt x="178" y="702"/>
                    </a:lnTo>
                    <a:lnTo>
                      <a:pt x="209" y="736"/>
                    </a:lnTo>
                    <a:lnTo>
                      <a:pt x="209" y="736"/>
                    </a:lnTo>
                    <a:lnTo>
                      <a:pt x="238" y="767"/>
                    </a:lnTo>
                    <a:lnTo>
                      <a:pt x="268" y="799"/>
                    </a:lnTo>
                    <a:lnTo>
                      <a:pt x="298" y="829"/>
                    </a:lnTo>
                    <a:lnTo>
                      <a:pt x="330" y="858"/>
                    </a:lnTo>
                    <a:lnTo>
                      <a:pt x="330" y="858"/>
                    </a:lnTo>
                    <a:lnTo>
                      <a:pt x="362" y="889"/>
                    </a:lnTo>
                    <a:lnTo>
                      <a:pt x="396" y="923"/>
                    </a:lnTo>
                    <a:lnTo>
                      <a:pt x="431" y="960"/>
                    </a:lnTo>
                    <a:lnTo>
                      <a:pt x="467" y="998"/>
                    </a:lnTo>
                    <a:lnTo>
                      <a:pt x="467" y="998"/>
                    </a:lnTo>
                    <a:lnTo>
                      <a:pt x="506" y="1040"/>
                    </a:lnTo>
                    <a:lnTo>
                      <a:pt x="542" y="1078"/>
                    </a:lnTo>
                    <a:lnTo>
                      <a:pt x="543" y="1079"/>
                    </a:lnTo>
                    <a:lnTo>
                      <a:pt x="545" y="1080"/>
                    </a:lnTo>
                    <a:lnTo>
                      <a:pt x="545" y="1080"/>
                    </a:lnTo>
                    <a:lnTo>
                      <a:pt x="548" y="1081"/>
                    </a:lnTo>
                    <a:lnTo>
                      <a:pt x="552" y="1084"/>
                    </a:lnTo>
                    <a:lnTo>
                      <a:pt x="552" y="1084"/>
                    </a:lnTo>
                    <a:lnTo>
                      <a:pt x="575" y="1103"/>
                    </a:lnTo>
                    <a:lnTo>
                      <a:pt x="601" y="1124"/>
                    </a:lnTo>
                    <a:lnTo>
                      <a:pt x="630" y="1143"/>
                    </a:lnTo>
                    <a:lnTo>
                      <a:pt x="644" y="1153"/>
                    </a:lnTo>
                    <a:lnTo>
                      <a:pt x="661" y="1162"/>
                    </a:lnTo>
                    <a:lnTo>
                      <a:pt x="676" y="1170"/>
                    </a:lnTo>
                    <a:lnTo>
                      <a:pt x="693" y="1177"/>
                    </a:lnTo>
                    <a:lnTo>
                      <a:pt x="710" y="1185"/>
                    </a:lnTo>
                    <a:lnTo>
                      <a:pt x="728" y="1190"/>
                    </a:lnTo>
                    <a:lnTo>
                      <a:pt x="747" y="1195"/>
                    </a:lnTo>
                    <a:lnTo>
                      <a:pt x="765" y="1198"/>
                    </a:lnTo>
                    <a:lnTo>
                      <a:pt x="784" y="1200"/>
                    </a:lnTo>
                    <a:lnTo>
                      <a:pt x="803" y="1201"/>
                    </a:lnTo>
                    <a:lnTo>
                      <a:pt x="803" y="1201"/>
                    </a:lnTo>
                    <a:lnTo>
                      <a:pt x="816" y="1201"/>
                    </a:lnTo>
                    <a:lnTo>
                      <a:pt x="828" y="1200"/>
                    </a:lnTo>
                    <a:lnTo>
                      <a:pt x="841" y="1198"/>
                    </a:lnTo>
                    <a:lnTo>
                      <a:pt x="854" y="1196"/>
                    </a:lnTo>
                    <a:lnTo>
                      <a:pt x="854" y="1196"/>
                    </a:lnTo>
                    <a:lnTo>
                      <a:pt x="872" y="1193"/>
                    </a:lnTo>
                    <a:lnTo>
                      <a:pt x="872" y="1193"/>
                    </a:lnTo>
                    <a:lnTo>
                      <a:pt x="883" y="1191"/>
                    </a:lnTo>
                    <a:lnTo>
                      <a:pt x="895" y="1189"/>
                    </a:lnTo>
                    <a:lnTo>
                      <a:pt x="907" y="1185"/>
                    </a:lnTo>
                    <a:lnTo>
                      <a:pt x="918" y="1179"/>
                    </a:lnTo>
                    <a:lnTo>
                      <a:pt x="918" y="1179"/>
                    </a:lnTo>
                    <a:lnTo>
                      <a:pt x="945" y="1165"/>
                    </a:lnTo>
                    <a:lnTo>
                      <a:pt x="945" y="1165"/>
                    </a:lnTo>
                    <a:lnTo>
                      <a:pt x="977" y="1148"/>
                    </a:lnTo>
                    <a:lnTo>
                      <a:pt x="977" y="1148"/>
                    </a:lnTo>
                    <a:lnTo>
                      <a:pt x="1006" y="1132"/>
                    </a:lnTo>
                    <a:lnTo>
                      <a:pt x="1033" y="1114"/>
                    </a:lnTo>
                    <a:lnTo>
                      <a:pt x="1057" y="1096"/>
                    </a:lnTo>
                    <a:lnTo>
                      <a:pt x="1069" y="1086"/>
                    </a:lnTo>
                    <a:lnTo>
                      <a:pt x="1078" y="1077"/>
                    </a:lnTo>
                    <a:lnTo>
                      <a:pt x="1085" y="1070"/>
                    </a:lnTo>
                    <a:lnTo>
                      <a:pt x="1085" y="1070"/>
                    </a:lnTo>
                    <a:lnTo>
                      <a:pt x="1111" y="1044"/>
                    </a:lnTo>
                    <a:lnTo>
                      <a:pt x="1123" y="1032"/>
                    </a:lnTo>
                    <a:lnTo>
                      <a:pt x="1134" y="1018"/>
                    </a:lnTo>
                    <a:lnTo>
                      <a:pt x="1145" y="1005"/>
                    </a:lnTo>
                    <a:lnTo>
                      <a:pt x="1156" y="990"/>
                    </a:lnTo>
                    <a:lnTo>
                      <a:pt x="1165" y="975"/>
                    </a:lnTo>
                    <a:lnTo>
                      <a:pt x="1173" y="959"/>
                    </a:lnTo>
                    <a:lnTo>
                      <a:pt x="1173" y="959"/>
                    </a:lnTo>
                    <a:lnTo>
                      <a:pt x="1184" y="937"/>
                    </a:lnTo>
                    <a:lnTo>
                      <a:pt x="1184" y="937"/>
                    </a:lnTo>
                    <a:lnTo>
                      <a:pt x="1198" y="912"/>
                    </a:lnTo>
                    <a:lnTo>
                      <a:pt x="1209" y="886"/>
                    </a:lnTo>
                    <a:lnTo>
                      <a:pt x="1213" y="874"/>
                    </a:lnTo>
                    <a:lnTo>
                      <a:pt x="1218" y="861"/>
                    </a:lnTo>
                    <a:lnTo>
                      <a:pt x="1220" y="848"/>
                    </a:lnTo>
                    <a:lnTo>
                      <a:pt x="1222" y="835"/>
                    </a:lnTo>
                    <a:lnTo>
                      <a:pt x="1222" y="835"/>
                    </a:lnTo>
                    <a:lnTo>
                      <a:pt x="1221" y="819"/>
                    </a:lnTo>
                    <a:lnTo>
                      <a:pt x="1220" y="802"/>
                    </a:lnTo>
                    <a:lnTo>
                      <a:pt x="1216" y="784"/>
                    </a:lnTo>
                    <a:lnTo>
                      <a:pt x="1212" y="765"/>
                    </a:lnTo>
                    <a:lnTo>
                      <a:pt x="1207" y="746"/>
                    </a:lnTo>
                    <a:lnTo>
                      <a:pt x="1200" y="724"/>
                    </a:lnTo>
                    <a:lnTo>
                      <a:pt x="1193" y="702"/>
                    </a:lnTo>
                    <a:lnTo>
                      <a:pt x="1183" y="678"/>
                    </a:lnTo>
                    <a:lnTo>
                      <a:pt x="1182" y="677"/>
                    </a:lnTo>
                    <a:lnTo>
                      <a:pt x="1182" y="677"/>
                    </a:lnTo>
                    <a:lnTo>
                      <a:pt x="1174" y="660"/>
                    </a:lnTo>
                    <a:lnTo>
                      <a:pt x="1167" y="643"/>
                    </a:lnTo>
                    <a:lnTo>
                      <a:pt x="1158" y="627"/>
                    </a:lnTo>
                    <a:lnTo>
                      <a:pt x="1151" y="620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38" y="602"/>
                    </a:lnTo>
                    <a:lnTo>
                      <a:pt x="1131" y="592"/>
                    </a:lnTo>
                    <a:lnTo>
                      <a:pt x="1131" y="591"/>
                    </a:lnTo>
                    <a:lnTo>
                      <a:pt x="1130" y="591"/>
                    </a:lnTo>
                    <a:lnTo>
                      <a:pt x="1130" y="591"/>
                    </a:lnTo>
                    <a:lnTo>
                      <a:pt x="1090" y="554"/>
                    </a:lnTo>
                    <a:lnTo>
                      <a:pt x="1090" y="554"/>
                    </a:lnTo>
                    <a:lnTo>
                      <a:pt x="1069" y="535"/>
                    </a:lnTo>
                    <a:lnTo>
                      <a:pt x="1048" y="515"/>
                    </a:lnTo>
                    <a:lnTo>
                      <a:pt x="1027" y="495"/>
                    </a:lnTo>
                    <a:lnTo>
                      <a:pt x="1008" y="472"/>
                    </a:lnTo>
                    <a:lnTo>
                      <a:pt x="1008" y="472"/>
                    </a:lnTo>
                    <a:lnTo>
                      <a:pt x="992" y="454"/>
                    </a:lnTo>
                    <a:lnTo>
                      <a:pt x="972" y="432"/>
                    </a:lnTo>
                    <a:lnTo>
                      <a:pt x="918" y="375"/>
                    </a:lnTo>
                    <a:lnTo>
                      <a:pt x="864" y="319"/>
                    </a:lnTo>
                    <a:lnTo>
                      <a:pt x="824" y="280"/>
                    </a:lnTo>
                    <a:lnTo>
                      <a:pt x="824" y="280"/>
                    </a:lnTo>
                    <a:lnTo>
                      <a:pt x="804" y="262"/>
                    </a:lnTo>
                    <a:lnTo>
                      <a:pt x="783" y="246"/>
                    </a:lnTo>
                    <a:lnTo>
                      <a:pt x="783" y="246"/>
                    </a:lnTo>
                    <a:lnTo>
                      <a:pt x="757" y="225"/>
                    </a:lnTo>
                    <a:lnTo>
                      <a:pt x="743" y="214"/>
                    </a:lnTo>
                    <a:lnTo>
                      <a:pt x="732" y="202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05" y="184"/>
                    </a:lnTo>
                    <a:lnTo>
                      <a:pt x="693" y="176"/>
                    </a:lnTo>
                    <a:lnTo>
                      <a:pt x="680" y="169"/>
                    </a:lnTo>
                    <a:lnTo>
                      <a:pt x="668" y="163"/>
                    </a:lnTo>
                    <a:lnTo>
                      <a:pt x="655" y="158"/>
                    </a:lnTo>
                    <a:lnTo>
                      <a:pt x="641" y="153"/>
                    </a:lnTo>
                    <a:lnTo>
                      <a:pt x="627" y="150"/>
                    </a:lnTo>
                    <a:lnTo>
                      <a:pt x="627" y="150"/>
                    </a:lnTo>
                    <a:lnTo>
                      <a:pt x="599" y="143"/>
                    </a:lnTo>
                    <a:lnTo>
                      <a:pt x="584" y="141"/>
                    </a:lnTo>
                    <a:lnTo>
                      <a:pt x="571" y="140"/>
                    </a:lnTo>
                    <a:lnTo>
                      <a:pt x="571" y="140"/>
                    </a:lnTo>
                    <a:lnTo>
                      <a:pt x="562" y="141"/>
                    </a:lnTo>
                    <a:lnTo>
                      <a:pt x="553" y="142"/>
                    </a:lnTo>
                    <a:lnTo>
                      <a:pt x="545" y="143"/>
                    </a:lnTo>
                    <a:lnTo>
                      <a:pt x="538" y="145"/>
                    </a:lnTo>
                    <a:lnTo>
                      <a:pt x="538" y="145"/>
                    </a:lnTo>
                    <a:lnTo>
                      <a:pt x="517" y="155"/>
                    </a:lnTo>
                    <a:lnTo>
                      <a:pt x="517" y="155"/>
                    </a:lnTo>
                    <a:lnTo>
                      <a:pt x="502" y="161"/>
                    </a:lnTo>
                    <a:lnTo>
                      <a:pt x="485" y="166"/>
                    </a:lnTo>
                    <a:lnTo>
                      <a:pt x="485" y="166"/>
                    </a:lnTo>
                    <a:lnTo>
                      <a:pt x="477" y="169"/>
                    </a:lnTo>
                    <a:lnTo>
                      <a:pt x="469" y="172"/>
                    </a:lnTo>
                    <a:lnTo>
                      <a:pt x="452" y="181"/>
                    </a:lnTo>
                    <a:lnTo>
                      <a:pt x="437" y="191"/>
                    </a:lnTo>
                    <a:lnTo>
                      <a:pt x="421" y="202"/>
                    </a:lnTo>
                    <a:lnTo>
                      <a:pt x="407" y="215"/>
                    </a:lnTo>
                    <a:lnTo>
                      <a:pt x="393" y="228"/>
                    </a:lnTo>
                    <a:lnTo>
                      <a:pt x="367" y="255"/>
                    </a:lnTo>
                    <a:lnTo>
                      <a:pt x="367" y="255"/>
                    </a:lnTo>
                    <a:lnTo>
                      <a:pt x="355" y="269"/>
                    </a:lnTo>
                    <a:lnTo>
                      <a:pt x="355" y="269"/>
                    </a:lnTo>
                    <a:lnTo>
                      <a:pt x="344" y="282"/>
                    </a:lnTo>
                    <a:lnTo>
                      <a:pt x="332" y="297"/>
                    </a:lnTo>
                    <a:lnTo>
                      <a:pt x="322" y="313"/>
                    </a:lnTo>
                    <a:lnTo>
                      <a:pt x="313" y="329"/>
                    </a:lnTo>
                    <a:lnTo>
                      <a:pt x="303" y="348"/>
                    </a:lnTo>
                    <a:lnTo>
                      <a:pt x="296" y="366"/>
                    </a:lnTo>
                    <a:lnTo>
                      <a:pt x="289" y="385"/>
                    </a:lnTo>
                    <a:lnTo>
                      <a:pt x="284" y="406"/>
                    </a:lnTo>
                    <a:lnTo>
                      <a:pt x="284" y="406"/>
                    </a:lnTo>
                    <a:lnTo>
                      <a:pt x="282" y="416"/>
                    </a:lnTo>
                    <a:lnTo>
                      <a:pt x="282" y="427"/>
                    </a:lnTo>
                    <a:lnTo>
                      <a:pt x="283" y="439"/>
                    </a:lnTo>
                    <a:lnTo>
                      <a:pt x="286" y="450"/>
                    </a:lnTo>
                    <a:lnTo>
                      <a:pt x="289" y="462"/>
                    </a:lnTo>
                    <a:lnTo>
                      <a:pt x="293" y="473"/>
                    </a:lnTo>
                    <a:lnTo>
                      <a:pt x="302" y="495"/>
                    </a:lnTo>
                    <a:lnTo>
                      <a:pt x="302" y="495"/>
                    </a:lnTo>
                    <a:lnTo>
                      <a:pt x="312" y="516"/>
                    </a:lnTo>
                    <a:lnTo>
                      <a:pt x="312" y="516"/>
                    </a:lnTo>
                    <a:lnTo>
                      <a:pt x="318" y="530"/>
                    </a:lnTo>
                    <a:lnTo>
                      <a:pt x="325" y="544"/>
                    </a:lnTo>
                    <a:lnTo>
                      <a:pt x="334" y="557"/>
                    </a:lnTo>
                    <a:lnTo>
                      <a:pt x="345" y="570"/>
                    </a:lnTo>
                    <a:lnTo>
                      <a:pt x="356" y="582"/>
                    </a:lnTo>
                    <a:lnTo>
                      <a:pt x="366" y="595"/>
                    </a:lnTo>
                    <a:lnTo>
                      <a:pt x="388" y="615"/>
                    </a:lnTo>
                    <a:lnTo>
                      <a:pt x="598" y="826"/>
                    </a:lnTo>
                    <a:lnTo>
                      <a:pt x="598" y="826"/>
                    </a:lnTo>
                    <a:lnTo>
                      <a:pt x="611" y="840"/>
                    </a:lnTo>
                    <a:lnTo>
                      <a:pt x="624" y="854"/>
                    </a:lnTo>
                    <a:lnTo>
                      <a:pt x="646" y="883"/>
                    </a:lnTo>
                    <a:lnTo>
                      <a:pt x="646" y="883"/>
                    </a:lnTo>
                    <a:lnTo>
                      <a:pt x="663" y="905"/>
                    </a:lnTo>
                    <a:lnTo>
                      <a:pt x="680" y="925"/>
                    </a:lnTo>
                    <a:lnTo>
                      <a:pt x="681" y="926"/>
                    </a:lnTo>
                    <a:lnTo>
                      <a:pt x="684" y="927"/>
                    </a:lnTo>
                    <a:lnTo>
                      <a:pt x="684" y="927"/>
                    </a:lnTo>
                    <a:lnTo>
                      <a:pt x="687" y="929"/>
                    </a:lnTo>
                    <a:lnTo>
                      <a:pt x="691" y="932"/>
                    </a:lnTo>
                    <a:lnTo>
                      <a:pt x="691" y="932"/>
                    </a:lnTo>
                    <a:lnTo>
                      <a:pt x="702" y="942"/>
                    </a:lnTo>
                    <a:lnTo>
                      <a:pt x="708" y="947"/>
                    </a:lnTo>
                    <a:lnTo>
                      <a:pt x="716" y="951"/>
                    </a:lnTo>
                    <a:lnTo>
                      <a:pt x="723" y="955"/>
                    </a:lnTo>
                    <a:lnTo>
                      <a:pt x="731" y="958"/>
                    </a:lnTo>
                    <a:lnTo>
                      <a:pt x="739" y="960"/>
                    </a:lnTo>
                    <a:lnTo>
                      <a:pt x="748" y="960"/>
                    </a:lnTo>
                    <a:lnTo>
                      <a:pt x="748" y="960"/>
                    </a:lnTo>
                    <a:lnTo>
                      <a:pt x="758" y="959"/>
                    </a:lnTo>
                    <a:lnTo>
                      <a:pt x="767" y="956"/>
                    </a:lnTo>
                    <a:lnTo>
                      <a:pt x="776" y="951"/>
                    </a:lnTo>
                    <a:lnTo>
                      <a:pt x="785" y="944"/>
                    </a:lnTo>
                    <a:lnTo>
                      <a:pt x="785" y="944"/>
                    </a:lnTo>
                    <a:lnTo>
                      <a:pt x="791" y="937"/>
                    </a:lnTo>
                    <a:lnTo>
                      <a:pt x="796" y="929"/>
                    </a:lnTo>
                    <a:lnTo>
                      <a:pt x="798" y="922"/>
                    </a:lnTo>
                    <a:lnTo>
                      <a:pt x="799" y="914"/>
                    </a:lnTo>
                    <a:lnTo>
                      <a:pt x="799" y="914"/>
                    </a:lnTo>
                    <a:lnTo>
                      <a:pt x="798" y="907"/>
                    </a:lnTo>
                    <a:lnTo>
                      <a:pt x="795" y="901"/>
                    </a:lnTo>
                    <a:lnTo>
                      <a:pt x="792" y="893"/>
                    </a:lnTo>
                    <a:lnTo>
                      <a:pt x="788" y="887"/>
                    </a:lnTo>
                    <a:lnTo>
                      <a:pt x="776" y="876"/>
                    </a:lnTo>
                    <a:lnTo>
                      <a:pt x="766" y="865"/>
                    </a:lnTo>
                    <a:lnTo>
                      <a:pt x="765" y="864"/>
                    </a:lnTo>
                    <a:lnTo>
                      <a:pt x="763" y="863"/>
                    </a:lnTo>
                    <a:lnTo>
                      <a:pt x="763" y="863"/>
                    </a:lnTo>
                    <a:lnTo>
                      <a:pt x="759" y="862"/>
                    </a:lnTo>
                    <a:lnTo>
                      <a:pt x="755" y="859"/>
                    </a:lnTo>
                    <a:lnTo>
                      <a:pt x="755" y="859"/>
                    </a:lnTo>
                    <a:lnTo>
                      <a:pt x="641" y="744"/>
                    </a:lnTo>
                    <a:lnTo>
                      <a:pt x="641" y="744"/>
                    </a:lnTo>
                    <a:lnTo>
                      <a:pt x="529" y="629"/>
                    </a:lnTo>
                    <a:lnTo>
                      <a:pt x="529" y="629"/>
                    </a:lnTo>
                    <a:lnTo>
                      <a:pt x="506" y="604"/>
                    </a:lnTo>
                    <a:lnTo>
                      <a:pt x="506" y="604"/>
                    </a:lnTo>
                    <a:lnTo>
                      <a:pt x="486" y="584"/>
                    </a:lnTo>
                    <a:lnTo>
                      <a:pt x="466" y="565"/>
                    </a:lnTo>
                    <a:lnTo>
                      <a:pt x="462" y="562"/>
                    </a:lnTo>
                    <a:lnTo>
                      <a:pt x="462" y="562"/>
                    </a:lnTo>
                    <a:lnTo>
                      <a:pt x="436" y="537"/>
                    </a:lnTo>
                    <a:lnTo>
                      <a:pt x="422" y="523"/>
                    </a:lnTo>
                    <a:lnTo>
                      <a:pt x="411" y="509"/>
                    </a:lnTo>
                    <a:lnTo>
                      <a:pt x="411" y="509"/>
                    </a:lnTo>
                    <a:lnTo>
                      <a:pt x="404" y="499"/>
                    </a:lnTo>
                    <a:lnTo>
                      <a:pt x="397" y="487"/>
                    </a:lnTo>
                    <a:lnTo>
                      <a:pt x="393" y="475"/>
                    </a:lnTo>
                    <a:lnTo>
                      <a:pt x="390" y="464"/>
                    </a:lnTo>
                    <a:lnTo>
                      <a:pt x="388" y="451"/>
                    </a:lnTo>
                    <a:lnTo>
                      <a:pt x="387" y="439"/>
                    </a:lnTo>
                    <a:lnTo>
                      <a:pt x="388" y="426"/>
                    </a:lnTo>
                    <a:lnTo>
                      <a:pt x="390" y="413"/>
                    </a:lnTo>
                    <a:lnTo>
                      <a:pt x="390" y="413"/>
                    </a:lnTo>
                    <a:lnTo>
                      <a:pt x="392" y="402"/>
                    </a:lnTo>
                    <a:lnTo>
                      <a:pt x="396" y="390"/>
                    </a:lnTo>
                    <a:lnTo>
                      <a:pt x="400" y="379"/>
                    </a:lnTo>
                    <a:lnTo>
                      <a:pt x="407" y="368"/>
                    </a:lnTo>
                    <a:lnTo>
                      <a:pt x="412" y="357"/>
                    </a:lnTo>
                    <a:lnTo>
                      <a:pt x="419" y="347"/>
                    </a:lnTo>
                    <a:lnTo>
                      <a:pt x="435" y="327"/>
                    </a:lnTo>
                    <a:lnTo>
                      <a:pt x="451" y="309"/>
                    </a:lnTo>
                    <a:lnTo>
                      <a:pt x="469" y="292"/>
                    </a:lnTo>
                    <a:lnTo>
                      <a:pt x="487" y="277"/>
                    </a:lnTo>
                    <a:lnTo>
                      <a:pt x="506" y="265"/>
                    </a:lnTo>
                    <a:lnTo>
                      <a:pt x="506" y="265"/>
                    </a:lnTo>
                    <a:lnTo>
                      <a:pt x="513" y="261"/>
                    </a:lnTo>
                    <a:lnTo>
                      <a:pt x="519" y="259"/>
                    </a:lnTo>
                    <a:lnTo>
                      <a:pt x="533" y="257"/>
                    </a:lnTo>
                    <a:lnTo>
                      <a:pt x="533" y="257"/>
                    </a:lnTo>
                    <a:lnTo>
                      <a:pt x="541" y="256"/>
                    </a:lnTo>
                    <a:lnTo>
                      <a:pt x="551" y="254"/>
                    </a:lnTo>
                    <a:lnTo>
                      <a:pt x="551" y="254"/>
                    </a:lnTo>
                    <a:lnTo>
                      <a:pt x="565" y="251"/>
                    </a:lnTo>
                    <a:lnTo>
                      <a:pt x="580" y="250"/>
                    </a:lnTo>
                    <a:lnTo>
                      <a:pt x="580" y="250"/>
                    </a:lnTo>
                    <a:lnTo>
                      <a:pt x="591" y="250"/>
                    </a:lnTo>
                    <a:lnTo>
                      <a:pt x="601" y="252"/>
                    </a:lnTo>
                    <a:lnTo>
                      <a:pt x="609" y="255"/>
                    </a:lnTo>
                    <a:lnTo>
                      <a:pt x="616" y="258"/>
                    </a:lnTo>
                    <a:lnTo>
                      <a:pt x="616" y="258"/>
                    </a:lnTo>
                    <a:lnTo>
                      <a:pt x="628" y="266"/>
                    </a:lnTo>
                    <a:lnTo>
                      <a:pt x="638" y="276"/>
                    </a:lnTo>
                    <a:lnTo>
                      <a:pt x="647" y="285"/>
                    </a:lnTo>
                    <a:lnTo>
                      <a:pt x="658" y="294"/>
                    </a:lnTo>
                    <a:lnTo>
                      <a:pt x="675" y="316"/>
                    </a:lnTo>
                    <a:lnTo>
                      <a:pt x="693" y="338"/>
                    </a:lnTo>
                    <a:lnTo>
                      <a:pt x="693" y="338"/>
                    </a:lnTo>
                    <a:lnTo>
                      <a:pt x="707" y="356"/>
                    </a:lnTo>
                    <a:lnTo>
                      <a:pt x="723" y="375"/>
                    </a:lnTo>
                    <a:lnTo>
                      <a:pt x="723" y="375"/>
                    </a:lnTo>
                    <a:lnTo>
                      <a:pt x="742" y="397"/>
                    </a:lnTo>
                    <a:lnTo>
                      <a:pt x="767" y="422"/>
                    </a:lnTo>
                    <a:lnTo>
                      <a:pt x="793" y="448"/>
                    </a:lnTo>
                    <a:lnTo>
                      <a:pt x="823" y="476"/>
                    </a:lnTo>
                    <a:lnTo>
                      <a:pt x="885" y="533"/>
                    </a:lnTo>
                    <a:lnTo>
                      <a:pt x="948" y="591"/>
                    </a:lnTo>
                    <a:lnTo>
                      <a:pt x="948" y="591"/>
                    </a:lnTo>
                    <a:lnTo>
                      <a:pt x="1009" y="646"/>
                    </a:lnTo>
                    <a:lnTo>
                      <a:pt x="1059" y="694"/>
                    </a:lnTo>
                    <a:lnTo>
                      <a:pt x="1062" y="695"/>
                    </a:lnTo>
                    <a:lnTo>
                      <a:pt x="1065" y="698"/>
                    </a:lnTo>
                    <a:lnTo>
                      <a:pt x="1065" y="698"/>
                    </a:lnTo>
                    <a:lnTo>
                      <a:pt x="1073" y="706"/>
                    </a:lnTo>
                    <a:lnTo>
                      <a:pt x="1073" y="706"/>
                    </a:lnTo>
                    <a:lnTo>
                      <a:pt x="1076" y="710"/>
                    </a:lnTo>
                    <a:lnTo>
                      <a:pt x="1076" y="711"/>
                    </a:lnTo>
                    <a:lnTo>
                      <a:pt x="1077" y="711"/>
                    </a:lnTo>
                    <a:lnTo>
                      <a:pt x="1077" y="711"/>
                    </a:lnTo>
                    <a:lnTo>
                      <a:pt x="1086" y="725"/>
                    </a:lnTo>
                    <a:lnTo>
                      <a:pt x="1096" y="739"/>
                    </a:lnTo>
                    <a:lnTo>
                      <a:pt x="1104" y="756"/>
                    </a:lnTo>
                    <a:lnTo>
                      <a:pt x="1110" y="774"/>
                    </a:lnTo>
                    <a:lnTo>
                      <a:pt x="1113" y="784"/>
                    </a:lnTo>
                    <a:lnTo>
                      <a:pt x="1115" y="794"/>
                    </a:lnTo>
                    <a:lnTo>
                      <a:pt x="1116" y="804"/>
                    </a:lnTo>
                    <a:lnTo>
                      <a:pt x="1116" y="815"/>
                    </a:lnTo>
                    <a:lnTo>
                      <a:pt x="1116" y="826"/>
                    </a:lnTo>
                    <a:lnTo>
                      <a:pt x="1114" y="838"/>
                    </a:lnTo>
                    <a:lnTo>
                      <a:pt x="1112" y="850"/>
                    </a:lnTo>
                    <a:lnTo>
                      <a:pt x="1109" y="861"/>
                    </a:lnTo>
                    <a:lnTo>
                      <a:pt x="1109" y="861"/>
                    </a:lnTo>
                    <a:lnTo>
                      <a:pt x="1100" y="886"/>
                    </a:lnTo>
                    <a:lnTo>
                      <a:pt x="1089" y="910"/>
                    </a:lnTo>
                    <a:lnTo>
                      <a:pt x="1079" y="932"/>
                    </a:lnTo>
                    <a:lnTo>
                      <a:pt x="1066" y="952"/>
                    </a:lnTo>
                    <a:lnTo>
                      <a:pt x="1052" y="972"/>
                    </a:lnTo>
                    <a:lnTo>
                      <a:pt x="1037" y="990"/>
                    </a:lnTo>
                    <a:lnTo>
                      <a:pt x="1020" y="1008"/>
                    </a:lnTo>
                    <a:lnTo>
                      <a:pt x="1003" y="1024"/>
                    </a:lnTo>
                    <a:lnTo>
                      <a:pt x="1003" y="1024"/>
                    </a:lnTo>
                    <a:lnTo>
                      <a:pt x="979" y="1044"/>
                    </a:lnTo>
                    <a:lnTo>
                      <a:pt x="954" y="1061"/>
                    </a:lnTo>
                    <a:lnTo>
                      <a:pt x="930" y="1075"/>
                    </a:lnTo>
                    <a:lnTo>
                      <a:pt x="906" y="1087"/>
                    </a:lnTo>
                    <a:lnTo>
                      <a:pt x="882" y="1097"/>
                    </a:lnTo>
                    <a:lnTo>
                      <a:pt x="858" y="1104"/>
                    </a:lnTo>
                    <a:lnTo>
                      <a:pt x="846" y="1106"/>
                    </a:lnTo>
                    <a:lnTo>
                      <a:pt x="834" y="1108"/>
                    </a:lnTo>
                    <a:lnTo>
                      <a:pt x="823" y="1109"/>
                    </a:lnTo>
                    <a:lnTo>
                      <a:pt x="812" y="1109"/>
                    </a:lnTo>
                    <a:lnTo>
                      <a:pt x="812" y="1109"/>
                    </a:lnTo>
                    <a:lnTo>
                      <a:pt x="797" y="1108"/>
                    </a:lnTo>
                    <a:lnTo>
                      <a:pt x="797" y="1108"/>
                    </a:lnTo>
                    <a:lnTo>
                      <a:pt x="772" y="1105"/>
                    </a:lnTo>
                    <a:lnTo>
                      <a:pt x="749" y="1100"/>
                    </a:lnTo>
                    <a:lnTo>
                      <a:pt x="725" y="1093"/>
                    </a:lnTo>
                    <a:lnTo>
                      <a:pt x="702" y="1083"/>
                    </a:lnTo>
                    <a:lnTo>
                      <a:pt x="680" y="1071"/>
                    </a:lnTo>
                    <a:lnTo>
                      <a:pt x="659" y="1058"/>
                    </a:lnTo>
                    <a:lnTo>
                      <a:pt x="638" y="1041"/>
                    </a:lnTo>
                    <a:lnTo>
                      <a:pt x="618" y="1022"/>
                    </a:lnTo>
                    <a:lnTo>
                      <a:pt x="618" y="1022"/>
                    </a:lnTo>
                    <a:lnTo>
                      <a:pt x="615" y="1018"/>
                    </a:lnTo>
                    <a:lnTo>
                      <a:pt x="613" y="1014"/>
                    </a:lnTo>
                    <a:lnTo>
                      <a:pt x="613" y="1012"/>
                    </a:lnTo>
                    <a:lnTo>
                      <a:pt x="612" y="1011"/>
                    </a:lnTo>
                    <a:lnTo>
                      <a:pt x="612" y="1011"/>
                    </a:lnTo>
                    <a:lnTo>
                      <a:pt x="571" y="972"/>
                    </a:lnTo>
                    <a:lnTo>
                      <a:pt x="527" y="929"/>
                    </a:lnTo>
                    <a:lnTo>
                      <a:pt x="527" y="929"/>
                    </a:lnTo>
                    <a:lnTo>
                      <a:pt x="485" y="891"/>
                    </a:lnTo>
                    <a:lnTo>
                      <a:pt x="446" y="852"/>
                    </a:lnTo>
                    <a:lnTo>
                      <a:pt x="408" y="814"/>
                    </a:lnTo>
                    <a:lnTo>
                      <a:pt x="374" y="778"/>
                    </a:lnTo>
                    <a:lnTo>
                      <a:pt x="374" y="778"/>
                    </a:lnTo>
                    <a:lnTo>
                      <a:pt x="342" y="740"/>
                    </a:lnTo>
                    <a:lnTo>
                      <a:pt x="311" y="702"/>
                    </a:lnTo>
                    <a:lnTo>
                      <a:pt x="311" y="702"/>
                    </a:lnTo>
                    <a:lnTo>
                      <a:pt x="288" y="674"/>
                    </a:lnTo>
                    <a:lnTo>
                      <a:pt x="265" y="646"/>
                    </a:lnTo>
                    <a:lnTo>
                      <a:pt x="241" y="620"/>
                    </a:lnTo>
                    <a:lnTo>
                      <a:pt x="216" y="594"/>
                    </a:lnTo>
                    <a:lnTo>
                      <a:pt x="215" y="592"/>
                    </a:lnTo>
                    <a:lnTo>
                      <a:pt x="215" y="592"/>
                    </a:lnTo>
                    <a:lnTo>
                      <a:pt x="200" y="574"/>
                    </a:lnTo>
                    <a:lnTo>
                      <a:pt x="187" y="557"/>
                    </a:lnTo>
                    <a:lnTo>
                      <a:pt x="176" y="537"/>
                    </a:lnTo>
                    <a:lnTo>
                      <a:pt x="168" y="516"/>
                    </a:lnTo>
                    <a:lnTo>
                      <a:pt x="162" y="496"/>
                    </a:lnTo>
                    <a:lnTo>
                      <a:pt x="158" y="473"/>
                    </a:lnTo>
                    <a:lnTo>
                      <a:pt x="156" y="450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9" y="404"/>
                    </a:lnTo>
                    <a:lnTo>
                      <a:pt x="163" y="381"/>
                    </a:lnTo>
                    <a:lnTo>
                      <a:pt x="169" y="359"/>
                    </a:lnTo>
                    <a:lnTo>
                      <a:pt x="176" y="337"/>
                    </a:lnTo>
                    <a:lnTo>
                      <a:pt x="185" y="315"/>
                    </a:lnTo>
                    <a:lnTo>
                      <a:pt x="195" y="294"/>
                    </a:lnTo>
                    <a:lnTo>
                      <a:pt x="205" y="272"/>
                    </a:lnTo>
                    <a:lnTo>
                      <a:pt x="218" y="253"/>
                    </a:lnTo>
                    <a:lnTo>
                      <a:pt x="230" y="233"/>
                    </a:lnTo>
                    <a:lnTo>
                      <a:pt x="243" y="214"/>
                    </a:lnTo>
                    <a:lnTo>
                      <a:pt x="258" y="196"/>
                    </a:lnTo>
                    <a:lnTo>
                      <a:pt x="272" y="178"/>
                    </a:lnTo>
                    <a:lnTo>
                      <a:pt x="287" y="163"/>
                    </a:lnTo>
                    <a:lnTo>
                      <a:pt x="302" y="147"/>
                    </a:lnTo>
                    <a:lnTo>
                      <a:pt x="317" y="134"/>
                    </a:lnTo>
                    <a:lnTo>
                      <a:pt x="332" y="122"/>
                    </a:lnTo>
                    <a:lnTo>
                      <a:pt x="335" y="119"/>
                    </a:lnTo>
                    <a:lnTo>
                      <a:pt x="335" y="119"/>
                    </a:lnTo>
                    <a:lnTo>
                      <a:pt x="343" y="128"/>
                    </a:lnTo>
                    <a:lnTo>
                      <a:pt x="343" y="128"/>
                    </a:lnTo>
                    <a:lnTo>
                      <a:pt x="352" y="136"/>
                    </a:lnTo>
                    <a:lnTo>
                      <a:pt x="362" y="143"/>
                    </a:lnTo>
                    <a:lnTo>
                      <a:pt x="362" y="143"/>
                    </a:lnTo>
                    <a:lnTo>
                      <a:pt x="347" y="158"/>
                    </a:lnTo>
                    <a:lnTo>
                      <a:pt x="331" y="172"/>
                    </a:lnTo>
                    <a:lnTo>
                      <a:pt x="316" y="188"/>
                    </a:lnTo>
                    <a:lnTo>
                      <a:pt x="300" y="204"/>
                    </a:lnTo>
                    <a:lnTo>
                      <a:pt x="286" y="221"/>
                    </a:lnTo>
                    <a:lnTo>
                      <a:pt x="272" y="238"/>
                    </a:lnTo>
                    <a:lnTo>
                      <a:pt x="259" y="257"/>
                    </a:lnTo>
                    <a:lnTo>
                      <a:pt x="247" y="276"/>
                    </a:lnTo>
                    <a:lnTo>
                      <a:pt x="235" y="294"/>
                    </a:lnTo>
                    <a:lnTo>
                      <a:pt x="225" y="314"/>
                    </a:lnTo>
                    <a:lnTo>
                      <a:pt x="216" y="333"/>
                    </a:lnTo>
                    <a:lnTo>
                      <a:pt x="207" y="353"/>
                    </a:lnTo>
                    <a:lnTo>
                      <a:pt x="201" y="373"/>
                    </a:lnTo>
                    <a:lnTo>
                      <a:pt x="196" y="392"/>
                    </a:lnTo>
                    <a:lnTo>
                      <a:pt x="192" y="412"/>
                    </a:lnTo>
                    <a:lnTo>
                      <a:pt x="190" y="432"/>
                    </a:lnTo>
                    <a:lnTo>
                      <a:pt x="190" y="432"/>
                    </a:lnTo>
                    <a:lnTo>
                      <a:pt x="190" y="451"/>
                    </a:lnTo>
                    <a:lnTo>
                      <a:pt x="192" y="471"/>
                    </a:lnTo>
                    <a:lnTo>
                      <a:pt x="196" y="489"/>
                    </a:lnTo>
                    <a:lnTo>
                      <a:pt x="201" y="507"/>
                    </a:lnTo>
                    <a:lnTo>
                      <a:pt x="209" y="523"/>
                    </a:lnTo>
                    <a:lnTo>
                      <a:pt x="219" y="540"/>
                    </a:lnTo>
                    <a:lnTo>
                      <a:pt x="230" y="556"/>
                    </a:lnTo>
                    <a:lnTo>
                      <a:pt x="243" y="570"/>
                    </a:lnTo>
                    <a:lnTo>
                      <a:pt x="245" y="571"/>
                    </a:lnTo>
                    <a:lnTo>
                      <a:pt x="245" y="571"/>
                    </a:lnTo>
                    <a:lnTo>
                      <a:pt x="264" y="593"/>
                    </a:lnTo>
                    <a:lnTo>
                      <a:pt x="284" y="614"/>
                    </a:lnTo>
                    <a:lnTo>
                      <a:pt x="321" y="661"/>
                    </a:lnTo>
                    <a:lnTo>
                      <a:pt x="321" y="661"/>
                    </a:lnTo>
                    <a:lnTo>
                      <a:pt x="358" y="707"/>
                    </a:lnTo>
                    <a:lnTo>
                      <a:pt x="378" y="730"/>
                    </a:lnTo>
                    <a:lnTo>
                      <a:pt x="398" y="752"/>
                    </a:lnTo>
                    <a:lnTo>
                      <a:pt x="398" y="752"/>
                    </a:lnTo>
                    <a:lnTo>
                      <a:pt x="462" y="815"/>
                    </a:lnTo>
                    <a:lnTo>
                      <a:pt x="532" y="883"/>
                    </a:lnTo>
                    <a:lnTo>
                      <a:pt x="532" y="883"/>
                    </a:lnTo>
                    <a:lnTo>
                      <a:pt x="588" y="938"/>
                    </a:lnTo>
                    <a:lnTo>
                      <a:pt x="639" y="987"/>
                    </a:lnTo>
                    <a:lnTo>
                      <a:pt x="639" y="987"/>
                    </a:lnTo>
                    <a:lnTo>
                      <a:pt x="642" y="991"/>
                    </a:lnTo>
                    <a:lnTo>
                      <a:pt x="643" y="996"/>
                    </a:lnTo>
                    <a:lnTo>
                      <a:pt x="644" y="998"/>
                    </a:lnTo>
                    <a:lnTo>
                      <a:pt x="645" y="999"/>
                    </a:lnTo>
                    <a:lnTo>
                      <a:pt x="645" y="999"/>
                    </a:lnTo>
                    <a:lnTo>
                      <a:pt x="660" y="1011"/>
                    </a:lnTo>
                    <a:lnTo>
                      <a:pt x="675" y="1024"/>
                    </a:lnTo>
                    <a:lnTo>
                      <a:pt x="693" y="1038"/>
                    </a:lnTo>
                    <a:lnTo>
                      <a:pt x="712" y="1049"/>
                    </a:lnTo>
                    <a:lnTo>
                      <a:pt x="733" y="1060"/>
                    </a:lnTo>
                    <a:lnTo>
                      <a:pt x="743" y="1064"/>
                    </a:lnTo>
                    <a:lnTo>
                      <a:pt x="755" y="1068"/>
                    </a:lnTo>
                    <a:lnTo>
                      <a:pt x="765" y="1070"/>
                    </a:lnTo>
                    <a:lnTo>
                      <a:pt x="778" y="1073"/>
                    </a:lnTo>
                    <a:lnTo>
                      <a:pt x="789" y="1074"/>
                    </a:lnTo>
                    <a:lnTo>
                      <a:pt x="801" y="1074"/>
                    </a:lnTo>
                    <a:lnTo>
                      <a:pt x="801" y="1074"/>
                    </a:lnTo>
                    <a:lnTo>
                      <a:pt x="813" y="1074"/>
                    </a:lnTo>
                    <a:lnTo>
                      <a:pt x="813" y="1074"/>
                    </a:lnTo>
                    <a:lnTo>
                      <a:pt x="835" y="1071"/>
                    </a:lnTo>
                    <a:lnTo>
                      <a:pt x="858" y="1066"/>
                    </a:lnTo>
                    <a:lnTo>
                      <a:pt x="881" y="1058"/>
                    </a:lnTo>
                    <a:lnTo>
                      <a:pt x="904" y="1048"/>
                    </a:lnTo>
                    <a:lnTo>
                      <a:pt x="926" y="1037"/>
                    </a:lnTo>
                    <a:lnTo>
                      <a:pt x="947" y="1023"/>
                    </a:lnTo>
                    <a:lnTo>
                      <a:pt x="968" y="1008"/>
                    </a:lnTo>
                    <a:lnTo>
                      <a:pt x="986" y="990"/>
                    </a:lnTo>
                    <a:lnTo>
                      <a:pt x="986" y="990"/>
                    </a:lnTo>
                    <a:lnTo>
                      <a:pt x="1003" y="973"/>
                    </a:lnTo>
                    <a:lnTo>
                      <a:pt x="1013" y="961"/>
                    </a:lnTo>
                    <a:lnTo>
                      <a:pt x="1023" y="948"/>
                    </a:lnTo>
                    <a:lnTo>
                      <a:pt x="1034" y="934"/>
                    </a:lnTo>
                    <a:lnTo>
                      <a:pt x="1044" y="917"/>
                    </a:lnTo>
                    <a:lnTo>
                      <a:pt x="1054" y="901"/>
                    </a:lnTo>
                    <a:lnTo>
                      <a:pt x="1063" y="882"/>
                    </a:lnTo>
                    <a:lnTo>
                      <a:pt x="1070" y="863"/>
                    </a:lnTo>
                    <a:lnTo>
                      <a:pt x="1075" y="844"/>
                    </a:lnTo>
                    <a:lnTo>
                      <a:pt x="1076" y="834"/>
                    </a:lnTo>
                    <a:lnTo>
                      <a:pt x="1077" y="824"/>
                    </a:lnTo>
                    <a:lnTo>
                      <a:pt x="1077" y="814"/>
                    </a:lnTo>
                    <a:lnTo>
                      <a:pt x="1077" y="804"/>
                    </a:lnTo>
                    <a:lnTo>
                      <a:pt x="1076" y="794"/>
                    </a:lnTo>
                    <a:lnTo>
                      <a:pt x="1074" y="784"/>
                    </a:lnTo>
                    <a:lnTo>
                      <a:pt x="1071" y="773"/>
                    </a:lnTo>
                    <a:lnTo>
                      <a:pt x="1067" y="764"/>
                    </a:lnTo>
                    <a:lnTo>
                      <a:pt x="1062" y="754"/>
                    </a:lnTo>
                    <a:lnTo>
                      <a:pt x="1055" y="745"/>
                    </a:lnTo>
                    <a:lnTo>
                      <a:pt x="1048" y="734"/>
                    </a:lnTo>
                    <a:lnTo>
                      <a:pt x="1040" y="725"/>
                    </a:lnTo>
                    <a:lnTo>
                      <a:pt x="1040" y="725"/>
                    </a:lnTo>
                    <a:lnTo>
                      <a:pt x="1012" y="698"/>
                    </a:lnTo>
                    <a:lnTo>
                      <a:pt x="979" y="667"/>
                    </a:lnTo>
                    <a:lnTo>
                      <a:pt x="900" y="596"/>
                    </a:lnTo>
                    <a:lnTo>
                      <a:pt x="900" y="596"/>
                    </a:lnTo>
                    <a:lnTo>
                      <a:pt x="812" y="515"/>
                    </a:lnTo>
                    <a:lnTo>
                      <a:pt x="773" y="479"/>
                    </a:lnTo>
                    <a:lnTo>
                      <a:pt x="741" y="448"/>
                    </a:lnTo>
                    <a:lnTo>
                      <a:pt x="741" y="448"/>
                    </a:lnTo>
                    <a:lnTo>
                      <a:pt x="722" y="427"/>
                    </a:lnTo>
                    <a:lnTo>
                      <a:pt x="703" y="407"/>
                    </a:lnTo>
                    <a:lnTo>
                      <a:pt x="667" y="363"/>
                    </a:lnTo>
                    <a:lnTo>
                      <a:pt x="667" y="363"/>
                    </a:lnTo>
                    <a:lnTo>
                      <a:pt x="649" y="341"/>
                    </a:lnTo>
                    <a:lnTo>
                      <a:pt x="649" y="341"/>
                    </a:lnTo>
                    <a:lnTo>
                      <a:pt x="642" y="332"/>
                    </a:lnTo>
                    <a:lnTo>
                      <a:pt x="642" y="332"/>
                    </a:lnTo>
                    <a:lnTo>
                      <a:pt x="632" y="318"/>
                    </a:lnTo>
                    <a:lnTo>
                      <a:pt x="619" y="305"/>
                    </a:lnTo>
                    <a:lnTo>
                      <a:pt x="612" y="298"/>
                    </a:lnTo>
                    <a:lnTo>
                      <a:pt x="605" y="293"/>
                    </a:lnTo>
                    <a:lnTo>
                      <a:pt x="598" y="290"/>
                    </a:lnTo>
                    <a:lnTo>
                      <a:pt x="591" y="288"/>
                    </a:lnTo>
                    <a:lnTo>
                      <a:pt x="591" y="288"/>
                    </a:lnTo>
                    <a:lnTo>
                      <a:pt x="581" y="287"/>
                    </a:lnTo>
                    <a:lnTo>
                      <a:pt x="581" y="287"/>
                    </a:lnTo>
                    <a:lnTo>
                      <a:pt x="569" y="288"/>
                    </a:lnTo>
                    <a:lnTo>
                      <a:pt x="556" y="290"/>
                    </a:lnTo>
                    <a:lnTo>
                      <a:pt x="556" y="290"/>
                    </a:lnTo>
                    <a:lnTo>
                      <a:pt x="546" y="292"/>
                    </a:lnTo>
                    <a:lnTo>
                      <a:pt x="536" y="293"/>
                    </a:lnTo>
                    <a:lnTo>
                      <a:pt x="536" y="293"/>
                    </a:lnTo>
                    <a:lnTo>
                      <a:pt x="529" y="292"/>
                    </a:lnTo>
                    <a:lnTo>
                      <a:pt x="527" y="303"/>
                    </a:lnTo>
                    <a:lnTo>
                      <a:pt x="527" y="303"/>
                    </a:lnTo>
                    <a:lnTo>
                      <a:pt x="525" y="302"/>
                    </a:lnTo>
                    <a:lnTo>
                      <a:pt x="525" y="300"/>
                    </a:lnTo>
                    <a:lnTo>
                      <a:pt x="525" y="300"/>
                    </a:lnTo>
                    <a:lnTo>
                      <a:pt x="525" y="297"/>
                    </a:lnTo>
                    <a:lnTo>
                      <a:pt x="527" y="296"/>
                    </a:lnTo>
                    <a:lnTo>
                      <a:pt x="527" y="296"/>
                    </a:lnTo>
                    <a:lnTo>
                      <a:pt x="518" y="299"/>
                    </a:lnTo>
                    <a:lnTo>
                      <a:pt x="518" y="299"/>
                    </a:lnTo>
                    <a:lnTo>
                      <a:pt x="512" y="301"/>
                    </a:lnTo>
                    <a:lnTo>
                      <a:pt x="512" y="301"/>
                    </a:lnTo>
                    <a:lnTo>
                      <a:pt x="502" y="308"/>
                    </a:lnTo>
                    <a:lnTo>
                      <a:pt x="492" y="315"/>
                    </a:lnTo>
                    <a:lnTo>
                      <a:pt x="484" y="323"/>
                    </a:lnTo>
                    <a:lnTo>
                      <a:pt x="477" y="332"/>
                    </a:lnTo>
                    <a:lnTo>
                      <a:pt x="477" y="332"/>
                    </a:lnTo>
                    <a:lnTo>
                      <a:pt x="464" y="349"/>
                    </a:lnTo>
                    <a:lnTo>
                      <a:pt x="464" y="349"/>
                    </a:lnTo>
                    <a:lnTo>
                      <a:pt x="449" y="368"/>
                    </a:lnTo>
                    <a:lnTo>
                      <a:pt x="442" y="377"/>
                    </a:lnTo>
                    <a:lnTo>
                      <a:pt x="436" y="388"/>
                    </a:lnTo>
                    <a:lnTo>
                      <a:pt x="436" y="388"/>
                    </a:lnTo>
                    <a:lnTo>
                      <a:pt x="430" y="401"/>
                    </a:lnTo>
                    <a:lnTo>
                      <a:pt x="427" y="413"/>
                    </a:lnTo>
                    <a:lnTo>
                      <a:pt x="425" y="425"/>
                    </a:lnTo>
                    <a:lnTo>
                      <a:pt x="425" y="437"/>
                    </a:lnTo>
                    <a:lnTo>
                      <a:pt x="426" y="447"/>
                    </a:lnTo>
                    <a:lnTo>
                      <a:pt x="428" y="457"/>
                    </a:lnTo>
                    <a:lnTo>
                      <a:pt x="431" y="468"/>
                    </a:lnTo>
                    <a:lnTo>
                      <a:pt x="436" y="477"/>
                    </a:lnTo>
                    <a:lnTo>
                      <a:pt x="441" y="486"/>
                    </a:lnTo>
                    <a:lnTo>
                      <a:pt x="447" y="495"/>
                    </a:lnTo>
                    <a:lnTo>
                      <a:pt x="453" y="504"/>
                    </a:lnTo>
                    <a:lnTo>
                      <a:pt x="460" y="511"/>
                    </a:lnTo>
                    <a:lnTo>
                      <a:pt x="476" y="527"/>
                    </a:lnTo>
                    <a:lnTo>
                      <a:pt x="491" y="540"/>
                    </a:lnTo>
                    <a:lnTo>
                      <a:pt x="491" y="540"/>
                    </a:lnTo>
                    <a:lnTo>
                      <a:pt x="504" y="550"/>
                    </a:lnTo>
                    <a:lnTo>
                      <a:pt x="519" y="564"/>
                    </a:lnTo>
                    <a:lnTo>
                      <a:pt x="555" y="601"/>
                    </a:lnTo>
                    <a:lnTo>
                      <a:pt x="636" y="684"/>
                    </a:lnTo>
                    <a:lnTo>
                      <a:pt x="636" y="684"/>
                    </a:lnTo>
                    <a:lnTo>
                      <a:pt x="682" y="732"/>
                    </a:lnTo>
                    <a:lnTo>
                      <a:pt x="682" y="732"/>
                    </a:lnTo>
                    <a:lnTo>
                      <a:pt x="707" y="757"/>
                    </a:lnTo>
                    <a:lnTo>
                      <a:pt x="731" y="783"/>
                    </a:lnTo>
                    <a:lnTo>
                      <a:pt x="731" y="783"/>
                    </a:lnTo>
                    <a:lnTo>
                      <a:pt x="769" y="823"/>
                    </a:lnTo>
                    <a:lnTo>
                      <a:pt x="770" y="824"/>
                    </a:lnTo>
                    <a:lnTo>
                      <a:pt x="772" y="824"/>
                    </a:lnTo>
                    <a:lnTo>
                      <a:pt x="772" y="824"/>
                    </a:lnTo>
                    <a:lnTo>
                      <a:pt x="776" y="826"/>
                    </a:lnTo>
                    <a:lnTo>
                      <a:pt x="780" y="829"/>
                    </a:lnTo>
                    <a:lnTo>
                      <a:pt x="780" y="829"/>
                    </a:lnTo>
                    <a:lnTo>
                      <a:pt x="789" y="838"/>
                    </a:lnTo>
                    <a:lnTo>
                      <a:pt x="789" y="838"/>
                    </a:lnTo>
                    <a:lnTo>
                      <a:pt x="804" y="852"/>
                    </a:lnTo>
                    <a:lnTo>
                      <a:pt x="812" y="860"/>
                    </a:lnTo>
                    <a:lnTo>
                      <a:pt x="818" y="867"/>
                    </a:lnTo>
                    <a:lnTo>
                      <a:pt x="824" y="876"/>
                    </a:lnTo>
                    <a:lnTo>
                      <a:pt x="829" y="884"/>
                    </a:lnTo>
                    <a:lnTo>
                      <a:pt x="833" y="893"/>
                    </a:lnTo>
                    <a:lnTo>
                      <a:pt x="835" y="904"/>
                    </a:lnTo>
                    <a:lnTo>
                      <a:pt x="835" y="904"/>
                    </a:lnTo>
                    <a:lnTo>
                      <a:pt x="836" y="912"/>
                    </a:lnTo>
                    <a:lnTo>
                      <a:pt x="836" y="920"/>
                    </a:lnTo>
                    <a:lnTo>
                      <a:pt x="834" y="929"/>
                    </a:lnTo>
                    <a:lnTo>
                      <a:pt x="832" y="939"/>
                    </a:lnTo>
                    <a:lnTo>
                      <a:pt x="828" y="947"/>
                    </a:lnTo>
                    <a:lnTo>
                      <a:pt x="823" y="955"/>
                    </a:lnTo>
                    <a:lnTo>
                      <a:pt x="818" y="962"/>
                    </a:lnTo>
                    <a:lnTo>
                      <a:pt x="811" y="969"/>
                    </a:lnTo>
                    <a:lnTo>
                      <a:pt x="811" y="969"/>
                    </a:lnTo>
                    <a:lnTo>
                      <a:pt x="797" y="980"/>
                    </a:lnTo>
                    <a:lnTo>
                      <a:pt x="790" y="985"/>
                    </a:lnTo>
                    <a:lnTo>
                      <a:pt x="783" y="989"/>
                    </a:lnTo>
                    <a:lnTo>
                      <a:pt x="774" y="993"/>
                    </a:lnTo>
                    <a:lnTo>
                      <a:pt x="766" y="997"/>
                    </a:lnTo>
                    <a:lnTo>
                      <a:pt x="758" y="999"/>
                    </a:lnTo>
                    <a:lnTo>
                      <a:pt x="750" y="999"/>
                    </a:lnTo>
                    <a:lnTo>
                      <a:pt x="750" y="999"/>
                    </a:lnTo>
                    <a:lnTo>
                      <a:pt x="741" y="999"/>
                    </a:lnTo>
                    <a:lnTo>
                      <a:pt x="733" y="997"/>
                    </a:lnTo>
                    <a:lnTo>
                      <a:pt x="733" y="997"/>
                    </a:lnTo>
                    <a:lnTo>
                      <a:pt x="717" y="991"/>
                    </a:lnTo>
                    <a:lnTo>
                      <a:pt x="701" y="984"/>
                    </a:lnTo>
                    <a:lnTo>
                      <a:pt x="687" y="975"/>
                    </a:lnTo>
                    <a:lnTo>
                      <a:pt x="672" y="964"/>
                    </a:lnTo>
                    <a:lnTo>
                      <a:pt x="671" y="962"/>
                    </a:lnTo>
                    <a:lnTo>
                      <a:pt x="669" y="962"/>
                    </a:lnTo>
                    <a:lnTo>
                      <a:pt x="669" y="962"/>
                    </a:lnTo>
                    <a:lnTo>
                      <a:pt x="665" y="960"/>
                    </a:lnTo>
                    <a:lnTo>
                      <a:pt x="661" y="957"/>
                    </a:lnTo>
                    <a:lnTo>
                      <a:pt x="661" y="957"/>
                    </a:lnTo>
                    <a:lnTo>
                      <a:pt x="654" y="949"/>
                    </a:lnTo>
                    <a:lnTo>
                      <a:pt x="646" y="940"/>
                    </a:lnTo>
                    <a:lnTo>
                      <a:pt x="633" y="921"/>
                    </a:lnTo>
                    <a:lnTo>
                      <a:pt x="633" y="921"/>
                    </a:lnTo>
                    <a:lnTo>
                      <a:pt x="619" y="903"/>
                    </a:lnTo>
                    <a:lnTo>
                      <a:pt x="612" y="893"/>
                    </a:lnTo>
                    <a:lnTo>
                      <a:pt x="605" y="884"/>
                    </a:lnTo>
                    <a:lnTo>
                      <a:pt x="605" y="884"/>
                    </a:lnTo>
                    <a:lnTo>
                      <a:pt x="547" y="826"/>
                    </a:lnTo>
                    <a:lnTo>
                      <a:pt x="474" y="753"/>
                    </a:lnTo>
                    <a:lnTo>
                      <a:pt x="450" y="729"/>
                    </a:lnTo>
                    <a:lnTo>
                      <a:pt x="450" y="729"/>
                    </a:lnTo>
                    <a:lnTo>
                      <a:pt x="418" y="698"/>
                    </a:lnTo>
                    <a:lnTo>
                      <a:pt x="418" y="698"/>
                    </a:lnTo>
                    <a:lnTo>
                      <a:pt x="391" y="670"/>
                    </a:lnTo>
                    <a:lnTo>
                      <a:pt x="363" y="643"/>
                    </a:lnTo>
                    <a:lnTo>
                      <a:pt x="337" y="614"/>
                    </a:lnTo>
                    <a:lnTo>
                      <a:pt x="325" y="599"/>
                    </a:lnTo>
                    <a:lnTo>
                      <a:pt x="313" y="584"/>
                    </a:lnTo>
                    <a:lnTo>
                      <a:pt x="313" y="584"/>
                    </a:lnTo>
                    <a:lnTo>
                      <a:pt x="304" y="571"/>
                    </a:lnTo>
                    <a:lnTo>
                      <a:pt x="296" y="559"/>
                    </a:lnTo>
                    <a:lnTo>
                      <a:pt x="289" y="545"/>
                    </a:lnTo>
                    <a:lnTo>
                      <a:pt x="282" y="533"/>
                    </a:lnTo>
                    <a:lnTo>
                      <a:pt x="269" y="506"/>
                    </a:lnTo>
                    <a:lnTo>
                      <a:pt x="258" y="477"/>
                    </a:lnTo>
                    <a:lnTo>
                      <a:pt x="256" y="471"/>
                    </a:lnTo>
                    <a:lnTo>
                      <a:pt x="256" y="471"/>
                    </a:lnTo>
                    <a:lnTo>
                      <a:pt x="251" y="457"/>
                    </a:lnTo>
                    <a:lnTo>
                      <a:pt x="248" y="444"/>
                    </a:lnTo>
                    <a:lnTo>
                      <a:pt x="247" y="431"/>
                    </a:lnTo>
                    <a:lnTo>
                      <a:pt x="247" y="418"/>
                    </a:lnTo>
                    <a:lnTo>
                      <a:pt x="248" y="405"/>
                    </a:lnTo>
                    <a:lnTo>
                      <a:pt x="251" y="392"/>
                    </a:lnTo>
                    <a:lnTo>
                      <a:pt x="255" y="378"/>
                    </a:lnTo>
                    <a:lnTo>
                      <a:pt x="260" y="363"/>
                    </a:lnTo>
                    <a:lnTo>
                      <a:pt x="260" y="363"/>
                    </a:lnTo>
                    <a:lnTo>
                      <a:pt x="267" y="347"/>
                    </a:lnTo>
                    <a:lnTo>
                      <a:pt x="274" y="330"/>
                    </a:lnTo>
                    <a:lnTo>
                      <a:pt x="283" y="315"/>
                    </a:lnTo>
                    <a:lnTo>
                      <a:pt x="291" y="298"/>
                    </a:lnTo>
                    <a:lnTo>
                      <a:pt x="300" y="284"/>
                    </a:lnTo>
                    <a:lnTo>
                      <a:pt x="311" y="269"/>
                    </a:lnTo>
                    <a:lnTo>
                      <a:pt x="321" y="255"/>
                    </a:lnTo>
                    <a:lnTo>
                      <a:pt x="332" y="240"/>
                    </a:lnTo>
                    <a:lnTo>
                      <a:pt x="345" y="227"/>
                    </a:lnTo>
                    <a:lnTo>
                      <a:pt x="357" y="215"/>
                    </a:lnTo>
                    <a:lnTo>
                      <a:pt x="370" y="202"/>
                    </a:lnTo>
                    <a:lnTo>
                      <a:pt x="384" y="190"/>
                    </a:lnTo>
                    <a:lnTo>
                      <a:pt x="397" y="178"/>
                    </a:lnTo>
                    <a:lnTo>
                      <a:pt x="413" y="168"/>
                    </a:lnTo>
                    <a:lnTo>
                      <a:pt x="428" y="158"/>
                    </a:lnTo>
                    <a:lnTo>
                      <a:pt x="444" y="147"/>
                    </a:lnTo>
                    <a:lnTo>
                      <a:pt x="444" y="147"/>
                    </a:lnTo>
                    <a:lnTo>
                      <a:pt x="454" y="143"/>
                    </a:lnTo>
                    <a:lnTo>
                      <a:pt x="464" y="137"/>
                    </a:lnTo>
                    <a:lnTo>
                      <a:pt x="464" y="137"/>
                    </a:lnTo>
                    <a:lnTo>
                      <a:pt x="492" y="123"/>
                    </a:lnTo>
                    <a:lnTo>
                      <a:pt x="492" y="123"/>
                    </a:lnTo>
                    <a:lnTo>
                      <a:pt x="512" y="115"/>
                    </a:lnTo>
                    <a:lnTo>
                      <a:pt x="532" y="110"/>
                    </a:lnTo>
                    <a:lnTo>
                      <a:pt x="553" y="107"/>
                    </a:lnTo>
                    <a:lnTo>
                      <a:pt x="574" y="106"/>
                    </a:lnTo>
                    <a:lnTo>
                      <a:pt x="574" y="106"/>
                    </a:lnTo>
                    <a:lnTo>
                      <a:pt x="590" y="106"/>
                    </a:lnTo>
                    <a:lnTo>
                      <a:pt x="605" y="108"/>
                    </a:lnTo>
                    <a:lnTo>
                      <a:pt x="621" y="110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57" y="120"/>
                    </a:lnTo>
                    <a:lnTo>
                      <a:pt x="657" y="120"/>
                    </a:lnTo>
                    <a:lnTo>
                      <a:pt x="670" y="122"/>
                    </a:lnTo>
                    <a:lnTo>
                      <a:pt x="682" y="126"/>
                    </a:lnTo>
                    <a:lnTo>
                      <a:pt x="695" y="131"/>
                    </a:lnTo>
                    <a:lnTo>
                      <a:pt x="701" y="134"/>
                    </a:lnTo>
                    <a:lnTo>
                      <a:pt x="706" y="137"/>
                    </a:lnTo>
                    <a:lnTo>
                      <a:pt x="706" y="137"/>
                    </a:lnTo>
                    <a:lnTo>
                      <a:pt x="725" y="152"/>
                    </a:lnTo>
                    <a:lnTo>
                      <a:pt x="738" y="162"/>
                    </a:lnTo>
                    <a:lnTo>
                      <a:pt x="740" y="162"/>
                    </a:lnTo>
                    <a:lnTo>
                      <a:pt x="740" y="162"/>
                    </a:lnTo>
                    <a:lnTo>
                      <a:pt x="745" y="163"/>
                    </a:lnTo>
                    <a:lnTo>
                      <a:pt x="751" y="166"/>
                    </a:lnTo>
                    <a:lnTo>
                      <a:pt x="755" y="170"/>
                    </a:lnTo>
                    <a:lnTo>
                      <a:pt x="757" y="175"/>
                    </a:lnTo>
                    <a:lnTo>
                      <a:pt x="758" y="177"/>
                    </a:lnTo>
                    <a:lnTo>
                      <a:pt x="759" y="177"/>
                    </a:lnTo>
                    <a:lnTo>
                      <a:pt x="759" y="177"/>
                    </a:lnTo>
                    <a:lnTo>
                      <a:pt x="771" y="190"/>
                    </a:lnTo>
                    <a:lnTo>
                      <a:pt x="785" y="201"/>
                    </a:lnTo>
                    <a:lnTo>
                      <a:pt x="812" y="223"/>
                    </a:lnTo>
                    <a:lnTo>
                      <a:pt x="812" y="223"/>
                    </a:lnTo>
                    <a:lnTo>
                      <a:pt x="837" y="244"/>
                    </a:lnTo>
                    <a:lnTo>
                      <a:pt x="850" y="255"/>
                    </a:lnTo>
                    <a:lnTo>
                      <a:pt x="862" y="266"/>
                    </a:lnTo>
                    <a:lnTo>
                      <a:pt x="862" y="266"/>
                    </a:lnTo>
                    <a:lnTo>
                      <a:pt x="948" y="356"/>
                    </a:lnTo>
                    <a:lnTo>
                      <a:pt x="1033" y="446"/>
                    </a:lnTo>
                    <a:lnTo>
                      <a:pt x="1033" y="446"/>
                    </a:lnTo>
                    <a:lnTo>
                      <a:pt x="1054" y="472"/>
                    </a:lnTo>
                    <a:lnTo>
                      <a:pt x="1054" y="472"/>
                    </a:lnTo>
                    <a:lnTo>
                      <a:pt x="1071" y="489"/>
                    </a:lnTo>
                    <a:lnTo>
                      <a:pt x="1086" y="508"/>
                    </a:lnTo>
                    <a:lnTo>
                      <a:pt x="1104" y="523"/>
                    </a:lnTo>
                    <a:lnTo>
                      <a:pt x="1113" y="531"/>
                    </a:lnTo>
                    <a:lnTo>
                      <a:pt x="1123" y="538"/>
                    </a:lnTo>
                    <a:lnTo>
                      <a:pt x="1123" y="538"/>
                    </a:lnTo>
                    <a:lnTo>
                      <a:pt x="1139" y="549"/>
                    </a:lnTo>
                    <a:lnTo>
                      <a:pt x="1155" y="563"/>
                    </a:lnTo>
                    <a:lnTo>
                      <a:pt x="1169" y="577"/>
                    </a:lnTo>
                    <a:lnTo>
                      <a:pt x="1182" y="592"/>
                    </a:lnTo>
                    <a:lnTo>
                      <a:pt x="1182" y="592"/>
                    </a:lnTo>
                    <a:lnTo>
                      <a:pt x="1186" y="597"/>
                    </a:lnTo>
                    <a:lnTo>
                      <a:pt x="1187" y="602"/>
                    </a:lnTo>
                    <a:lnTo>
                      <a:pt x="1187" y="604"/>
                    </a:lnTo>
                    <a:lnTo>
                      <a:pt x="1188" y="605"/>
                    </a:lnTo>
                    <a:lnTo>
                      <a:pt x="1188" y="605"/>
                    </a:lnTo>
                    <a:lnTo>
                      <a:pt x="1194" y="614"/>
                    </a:lnTo>
                    <a:lnTo>
                      <a:pt x="1199" y="624"/>
                    </a:lnTo>
                    <a:lnTo>
                      <a:pt x="1199" y="624"/>
                    </a:lnTo>
                    <a:lnTo>
                      <a:pt x="1213" y="660"/>
                    </a:lnTo>
                    <a:lnTo>
                      <a:pt x="1213" y="660"/>
                    </a:lnTo>
                    <a:lnTo>
                      <a:pt x="1224" y="685"/>
                    </a:lnTo>
                    <a:lnTo>
                      <a:pt x="1233" y="709"/>
                    </a:lnTo>
                    <a:lnTo>
                      <a:pt x="1233" y="709"/>
                    </a:lnTo>
                    <a:lnTo>
                      <a:pt x="1239" y="730"/>
                    </a:lnTo>
                    <a:lnTo>
                      <a:pt x="1244" y="750"/>
                    </a:lnTo>
                    <a:lnTo>
                      <a:pt x="1249" y="769"/>
                    </a:lnTo>
                    <a:lnTo>
                      <a:pt x="1253" y="788"/>
                    </a:lnTo>
                    <a:lnTo>
                      <a:pt x="1255" y="808"/>
                    </a:lnTo>
                    <a:lnTo>
                      <a:pt x="1256" y="826"/>
                    </a:lnTo>
                    <a:lnTo>
                      <a:pt x="1256" y="846"/>
                    </a:lnTo>
                    <a:lnTo>
                      <a:pt x="1254" y="864"/>
                    </a:lnTo>
                    <a:lnTo>
                      <a:pt x="1254" y="864"/>
                    </a:lnTo>
                    <a:lnTo>
                      <a:pt x="1252" y="876"/>
                    </a:lnTo>
                    <a:lnTo>
                      <a:pt x="1246" y="887"/>
                    </a:lnTo>
                    <a:lnTo>
                      <a:pt x="1235" y="911"/>
                    </a:lnTo>
                    <a:lnTo>
                      <a:pt x="1235" y="911"/>
                    </a:lnTo>
                    <a:lnTo>
                      <a:pt x="1228" y="926"/>
                    </a:lnTo>
                    <a:lnTo>
                      <a:pt x="1228" y="926"/>
                    </a:lnTo>
                    <a:lnTo>
                      <a:pt x="1218" y="950"/>
                    </a:lnTo>
                    <a:lnTo>
                      <a:pt x="1218" y="950"/>
                    </a:lnTo>
                    <a:lnTo>
                      <a:pt x="1204" y="979"/>
                    </a:lnTo>
                    <a:lnTo>
                      <a:pt x="1197" y="993"/>
                    </a:lnTo>
                    <a:lnTo>
                      <a:pt x="1190" y="1007"/>
                    </a:lnTo>
                    <a:lnTo>
                      <a:pt x="1190" y="1007"/>
                    </a:lnTo>
                    <a:lnTo>
                      <a:pt x="1180" y="1021"/>
                    </a:lnTo>
                    <a:lnTo>
                      <a:pt x="1170" y="1036"/>
                    </a:lnTo>
                    <a:lnTo>
                      <a:pt x="1159" y="1049"/>
                    </a:lnTo>
                    <a:lnTo>
                      <a:pt x="1146" y="1064"/>
                    </a:lnTo>
                    <a:lnTo>
                      <a:pt x="1133" y="1077"/>
                    </a:lnTo>
                    <a:lnTo>
                      <a:pt x="1119" y="1090"/>
                    </a:lnTo>
                    <a:lnTo>
                      <a:pt x="1105" y="1102"/>
                    </a:lnTo>
                    <a:lnTo>
                      <a:pt x="1089" y="1113"/>
                    </a:lnTo>
                    <a:lnTo>
                      <a:pt x="1079" y="1121"/>
                    </a:lnTo>
                    <a:lnTo>
                      <a:pt x="1079" y="1121"/>
                    </a:lnTo>
                    <a:lnTo>
                      <a:pt x="1051" y="1141"/>
                    </a:lnTo>
                    <a:lnTo>
                      <a:pt x="1022" y="1162"/>
                    </a:lnTo>
                    <a:lnTo>
                      <a:pt x="992" y="1180"/>
                    </a:lnTo>
                    <a:lnTo>
                      <a:pt x="962" y="1197"/>
                    </a:lnTo>
                    <a:lnTo>
                      <a:pt x="947" y="1205"/>
                    </a:lnTo>
                    <a:lnTo>
                      <a:pt x="930" y="1212"/>
                    </a:lnTo>
                    <a:lnTo>
                      <a:pt x="915" y="1219"/>
                    </a:lnTo>
                    <a:lnTo>
                      <a:pt x="898" y="1224"/>
                    </a:lnTo>
                    <a:lnTo>
                      <a:pt x="881" y="1228"/>
                    </a:lnTo>
                    <a:lnTo>
                      <a:pt x="863" y="1231"/>
                    </a:lnTo>
                    <a:lnTo>
                      <a:pt x="846" y="1233"/>
                    </a:lnTo>
                    <a:lnTo>
                      <a:pt x="828" y="1235"/>
                    </a:lnTo>
                    <a:lnTo>
                      <a:pt x="828" y="1235"/>
                    </a:lnTo>
                    <a:lnTo>
                      <a:pt x="808" y="1235"/>
                    </a:lnTo>
                    <a:lnTo>
                      <a:pt x="808" y="12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Freeform 605">
                <a:extLst>
                  <a:ext uri="{FF2B5EF4-FFF2-40B4-BE49-F238E27FC236}">
                    <a16:creationId xmlns:a16="http://schemas.microsoft.com/office/drawing/2014/main" id="{1B9263A9-6F33-42DF-8EB9-F7EBF1821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426" y="2120900"/>
                <a:ext cx="365125" cy="185738"/>
              </a:xfrm>
              <a:custGeom>
                <a:avLst/>
                <a:gdLst/>
                <a:ahLst/>
                <a:cxnLst>
                  <a:cxn ang="0">
                    <a:pos x="588" y="352"/>
                  </a:cxn>
                  <a:cxn ang="0">
                    <a:pos x="575" y="342"/>
                  </a:cxn>
                  <a:cxn ang="0">
                    <a:pos x="572" y="332"/>
                  </a:cxn>
                  <a:cxn ang="0">
                    <a:pos x="578" y="321"/>
                  </a:cxn>
                  <a:cxn ang="0">
                    <a:pos x="590" y="315"/>
                  </a:cxn>
                  <a:cxn ang="0">
                    <a:pos x="621" y="298"/>
                  </a:cxn>
                  <a:cxn ang="0">
                    <a:pos x="648" y="276"/>
                  </a:cxn>
                  <a:cxn ang="0">
                    <a:pos x="656" y="257"/>
                  </a:cxn>
                  <a:cxn ang="0">
                    <a:pos x="657" y="247"/>
                  </a:cxn>
                  <a:cxn ang="0">
                    <a:pos x="649" y="228"/>
                  </a:cxn>
                  <a:cxn ang="0">
                    <a:pos x="630" y="207"/>
                  </a:cxn>
                  <a:cxn ang="0">
                    <a:pos x="597" y="182"/>
                  </a:cxn>
                  <a:cxn ang="0">
                    <a:pos x="556" y="149"/>
                  </a:cxn>
                  <a:cxn ang="0">
                    <a:pos x="503" y="102"/>
                  </a:cxn>
                  <a:cxn ang="0">
                    <a:pos x="445" y="66"/>
                  </a:cxn>
                  <a:cxn ang="0">
                    <a:pos x="412" y="55"/>
                  </a:cxn>
                  <a:cxn ang="0">
                    <a:pos x="368" y="45"/>
                  </a:cxn>
                  <a:cxn ang="0">
                    <a:pos x="276" y="37"/>
                  </a:cxn>
                  <a:cxn ang="0">
                    <a:pos x="224" y="40"/>
                  </a:cxn>
                  <a:cxn ang="0">
                    <a:pos x="172" y="48"/>
                  </a:cxn>
                  <a:cxn ang="0">
                    <a:pos x="131" y="60"/>
                  </a:cxn>
                  <a:cxn ang="0">
                    <a:pos x="95" y="77"/>
                  </a:cxn>
                  <a:cxn ang="0">
                    <a:pos x="75" y="91"/>
                  </a:cxn>
                  <a:cxn ang="0">
                    <a:pos x="57" y="106"/>
                  </a:cxn>
                  <a:cxn ang="0">
                    <a:pos x="28" y="128"/>
                  </a:cxn>
                  <a:cxn ang="0">
                    <a:pos x="20" y="130"/>
                  </a:cxn>
                  <a:cxn ang="0">
                    <a:pos x="13" y="129"/>
                  </a:cxn>
                  <a:cxn ang="0">
                    <a:pos x="0" y="113"/>
                  </a:cxn>
                  <a:cxn ang="0">
                    <a:pos x="0" y="106"/>
                  </a:cxn>
                  <a:cxn ang="0">
                    <a:pos x="8" y="98"/>
                  </a:cxn>
                  <a:cxn ang="0">
                    <a:pos x="23" y="89"/>
                  </a:cxn>
                  <a:cxn ang="0">
                    <a:pos x="48" y="66"/>
                  </a:cxn>
                  <a:cxn ang="0">
                    <a:pos x="71" y="50"/>
                  </a:cxn>
                  <a:cxn ang="0">
                    <a:pos x="104" y="31"/>
                  </a:cxn>
                  <a:cxn ang="0">
                    <a:pos x="149" y="14"/>
                  </a:cxn>
                  <a:cxn ang="0">
                    <a:pos x="199" y="5"/>
                  </a:cxn>
                  <a:cxn ang="0">
                    <a:pos x="259" y="1"/>
                  </a:cxn>
                  <a:cxn ang="0">
                    <a:pos x="318" y="1"/>
                  </a:cxn>
                  <a:cxn ang="0">
                    <a:pos x="404" y="12"/>
                  </a:cxn>
                  <a:cxn ang="0">
                    <a:pos x="473" y="37"/>
                  </a:cxn>
                  <a:cxn ang="0">
                    <a:pos x="512" y="62"/>
                  </a:cxn>
                  <a:cxn ang="0">
                    <a:pos x="570" y="112"/>
                  </a:cxn>
                  <a:cxn ang="0">
                    <a:pos x="585" y="126"/>
                  </a:cxn>
                  <a:cxn ang="0">
                    <a:pos x="619" y="153"/>
                  </a:cxn>
                  <a:cxn ang="0">
                    <a:pos x="662" y="190"/>
                  </a:cxn>
                  <a:cxn ang="0">
                    <a:pos x="681" y="213"/>
                  </a:cxn>
                  <a:cxn ang="0">
                    <a:pos x="690" y="243"/>
                  </a:cxn>
                  <a:cxn ang="0">
                    <a:pos x="687" y="274"/>
                  </a:cxn>
                  <a:cxn ang="0">
                    <a:pos x="677" y="295"/>
                  </a:cxn>
                  <a:cxn ang="0">
                    <a:pos x="654" y="320"/>
                  </a:cxn>
                  <a:cxn ang="0">
                    <a:pos x="615" y="343"/>
                  </a:cxn>
                  <a:cxn ang="0">
                    <a:pos x="600" y="350"/>
                  </a:cxn>
                  <a:cxn ang="0">
                    <a:pos x="591" y="352"/>
                  </a:cxn>
                </a:cxnLst>
                <a:rect l="0" t="0" r="r" b="b"/>
                <a:pathLst>
                  <a:path w="690" h="352">
                    <a:moveTo>
                      <a:pt x="591" y="352"/>
                    </a:moveTo>
                    <a:lnTo>
                      <a:pt x="591" y="352"/>
                    </a:lnTo>
                    <a:lnTo>
                      <a:pt x="588" y="352"/>
                    </a:lnTo>
                    <a:lnTo>
                      <a:pt x="585" y="351"/>
                    </a:lnTo>
                    <a:lnTo>
                      <a:pt x="579" y="347"/>
                    </a:lnTo>
                    <a:lnTo>
                      <a:pt x="575" y="342"/>
                    </a:lnTo>
                    <a:lnTo>
                      <a:pt x="572" y="337"/>
                    </a:lnTo>
                    <a:lnTo>
                      <a:pt x="572" y="337"/>
                    </a:lnTo>
                    <a:lnTo>
                      <a:pt x="572" y="332"/>
                    </a:lnTo>
                    <a:lnTo>
                      <a:pt x="572" y="328"/>
                    </a:lnTo>
                    <a:lnTo>
                      <a:pt x="575" y="323"/>
                    </a:lnTo>
                    <a:lnTo>
                      <a:pt x="578" y="321"/>
                    </a:lnTo>
                    <a:lnTo>
                      <a:pt x="581" y="319"/>
                    </a:lnTo>
                    <a:lnTo>
                      <a:pt x="581" y="319"/>
                    </a:lnTo>
                    <a:lnTo>
                      <a:pt x="590" y="315"/>
                    </a:lnTo>
                    <a:lnTo>
                      <a:pt x="590" y="315"/>
                    </a:lnTo>
                    <a:lnTo>
                      <a:pt x="610" y="305"/>
                    </a:lnTo>
                    <a:lnTo>
                      <a:pt x="621" y="298"/>
                    </a:lnTo>
                    <a:lnTo>
                      <a:pt x="630" y="291"/>
                    </a:lnTo>
                    <a:lnTo>
                      <a:pt x="640" y="284"/>
                    </a:lnTo>
                    <a:lnTo>
                      <a:pt x="648" y="276"/>
                    </a:lnTo>
                    <a:lnTo>
                      <a:pt x="653" y="266"/>
                    </a:lnTo>
                    <a:lnTo>
                      <a:pt x="655" y="261"/>
                    </a:lnTo>
                    <a:lnTo>
                      <a:pt x="656" y="257"/>
                    </a:lnTo>
                    <a:lnTo>
                      <a:pt x="656" y="257"/>
                    </a:lnTo>
                    <a:lnTo>
                      <a:pt x="657" y="252"/>
                    </a:lnTo>
                    <a:lnTo>
                      <a:pt x="657" y="247"/>
                    </a:lnTo>
                    <a:lnTo>
                      <a:pt x="656" y="243"/>
                    </a:lnTo>
                    <a:lnTo>
                      <a:pt x="654" y="237"/>
                    </a:lnTo>
                    <a:lnTo>
                      <a:pt x="649" y="228"/>
                    </a:lnTo>
                    <a:lnTo>
                      <a:pt x="641" y="218"/>
                    </a:lnTo>
                    <a:lnTo>
                      <a:pt x="641" y="218"/>
                    </a:lnTo>
                    <a:lnTo>
                      <a:pt x="630" y="207"/>
                    </a:lnTo>
                    <a:lnTo>
                      <a:pt x="620" y="198"/>
                    </a:lnTo>
                    <a:lnTo>
                      <a:pt x="597" y="182"/>
                    </a:lnTo>
                    <a:lnTo>
                      <a:pt x="597" y="182"/>
                    </a:lnTo>
                    <a:lnTo>
                      <a:pt x="580" y="169"/>
                    </a:lnTo>
                    <a:lnTo>
                      <a:pt x="563" y="155"/>
                    </a:lnTo>
                    <a:lnTo>
                      <a:pt x="556" y="149"/>
                    </a:lnTo>
                    <a:lnTo>
                      <a:pt x="556" y="149"/>
                    </a:lnTo>
                    <a:lnTo>
                      <a:pt x="521" y="118"/>
                    </a:lnTo>
                    <a:lnTo>
                      <a:pt x="503" y="102"/>
                    </a:lnTo>
                    <a:lnTo>
                      <a:pt x="485" y="89"/>
                    </a:lnTo>
                    <a:lnTo>
                      <a:pt x="466" y="77"/>
                    </a:lnTo>
                    <a:lnTo>
                      <a:pt x="445" y="66"/>
                    </a:lnTo>
                    <a:lnTo>
                      <a:pt x="435" y="62"/>
                    </a:lnTo>
                    <a:lnTo>
                      <a:pt x="424" y="58"/>
                    </a:lnTo>
                    <a:lnTo>
                      <a:pt x="412" y="55"/>
                    </a:lnTo>
                    <a:lnTo>
                      <a:pt x="400" y="51"/>
                    </a:lnTo>
                    <a:lnTo>
                      <a:pt x="400" y="51"/>
                    </a:lnTo>
                    <a:lnTo>
                      <a:pt x="368" y="45"/>
                    </a:lnTo>
                    <a:lnTo>
                      <a:pt x="337" y="41"/>
                    </a:lnTo>
                    <a:lnTo>
                      <a:pt x="306" y="38"/>
                    </a:lnTo>
                    <a:lnTo>
                      <a:pt x="276" y="37"/>
                    </a:lnTo>
                    <a:lnTo>
                      <a:pt x="276" y="37"/>
                    </a:lnTo>
                    <a:lnTo>
                      <a:pt x="250" y="38"/>
                    </a:lnTo>
                    <a:lnTo>
                      <a:pt x="224" y="40"/>
                    </a:lnTo>
                    <a:lnTo>
                      <a:pt x="198" y="43"/>
                    </a:lnTo>
                    <a:lnTo>
                      <a:pt x="172" y="48"/>
                    </a:lnTo>
                    <a:lnTo>
                      <a:pt x="172" y="48"/>
                    </a:lnTo>
                    <a:lnTo>
                      <a:pt x="158" y="51"/>
                    </a:lnTo>
                    <a:lnTo>
                      <a:pt x="145" y="56"/>
                    </a:lnTo>
                    <a:lnTo>
                      <a:pt x="131" y="60"/>
                    </a:lnTo>
                    <a:lnTo>
                      <a:pt x="119" y="65"/>
                    </a:lnTo>
                    <a:lnTo>
                      <a:pt x="107" y="71"/>
                    </a:lnTo>
                    <a:lnTo>
                      <a:pt x="95" y="77"/>
                    </a:lnTo>
                    <a:lnTo>
                      <a:pt x="85" y="83"/>
                    </a:lnTo>
                    <a:lnTo>
                      <a:pt x="75" y="91"/>
                    </a:lnTo>
                    <a:lnTo>
                      <a:pt x="75" y="91"/>
                    </a:lnTo>
                    <a:lnTo>
                      <a:pt x="65" y="98"/>
                    </a:lnTo>
                    <a:lnTo>
                      <a:pt x="57" y="106"/>
                    </a:lnTo>
                    <a:lnTo>
                      <a:pt x="57" y="106"/>
                    </a:lnTo>
                    <a:lnTo>
                      <a:pt x="44" y="119"/>
                    </a:lnTo>
                    <a:lnTo>
                      <a:pt x="36" y="124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4" y="130"/>
                    </a:lnTo>
                    <a:lnTo>
                      <a:pt x="20" y="130"/>
                    </a:lnTo>
                    <a:lnTo>
                      <a:pt x="20" y="130"/>
                    </a:lnTo>
                    <a:lnTo>
                      <a:pt x="16" y="130"/>
                    </a:lnTo>
                    <a:lnTo>
                      <a:pt x="13" y="129"/>
                    </a:lnTo>
                    <a:lnTo>
                      <a:pt x="7" y="125"/>
                    </a:lnTo>
                    <a:lnTo>
                      <a:pt x="2" y="120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3" y="101"/>
                    </a:lnTo>
                    <a:lnTo>
                      <a:pt x="5" y="100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6" y="94"/>
                    </a:lnTo>
                    <a:lnTo>
                      <a:pt x="23" y="89"/>
                    </a:lnTo>
                    <a:lnTo>
                      <a:pt x="35" y="78"/>
                    </a:lnTo>
                    <a:lnTo>
                      <a:pt x="35" y="78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9" y="58"/>
                    </a:lnTo>
                    <a:lnTo>
                      <a:pt x="71" y="50"/>
                    </a:lnTo>
                    <a:lnTo>
                      <a:pt x="97" y="35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18" y="25"/>
                    </a:lnTo>
                    <a:lnTo>
                      <a:pt x="133" y="18"/>
                    </a:lnTo>
                    <a:lnTo>
                      <a:pt x="149" y="14"/>
                    </a:lnTo>
                    <a:lnTo>
                      <a:pt x="165" y="10"/>
                    </a:lnTo>
                    <a:lnTo>
                      <a:pt x="183" y="7"/>
                    </a:lnTo>
                    <a:lnTo>
                      <a:pt x="199" y="5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59" y="1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318" y="1"/>
                    </a:lnTo>
                    <a:lnTo>
                      <a:pt x="348" y="3"/>
                    </a:lnTo>
                    <a:lnTo>
                      <a:pt x="377" y="7"/>
                    </a:lnTo>
                    <a:lnTo>
                      <a:pt x="404" y="12"/>
                    </a:lnTo>
                    <a:lnTo>
                      <a:pt x="429" y="18"/>
                    </a:lnTo>
                    <a:lnTo>
                      <a:pt x="452" y="27"/>
                    </a:lnTo>
                    <a:lnTo>
                      <a:pt x="473" y="37"/>
                    </a:lnTo>
                    <a:lnTo>
                      <a:pt x="492" y="47"/>
                    </a:lnTo>
                    <a:lnTo>
                      <a:pt x="492" y="47"/>
                    </a:lnTo>
                    <a:lnTo>
                      <a:pt x="512" y="62"/>
                    </a:lnTo>
                    <a:lnTo>
                      <a:pt x="532" y="78"/>
                    </a:lnTo>
                    <a:lnTo>
                      <a:pt x="551" y="95"/>
                    </a:lnTo>
                    <a:lnTo>
                      <a:pt x="570" y="112"/>
                    </a:lnTo>
                    <a:lnTo>
                      <a:pt x="570" y="112"/>
                    </a:lnTo>
                    <a:lnTo>
                      <a:pt x="585" y="126"/>
                    </a:lnTo>
                    <a:lnTo>
                      <a:pt x="585" y="126"/>
                    </a:lnTo>
                    <a:lnTo>
                      <a:pt x="601" y="139"/>
                    </a:lnTo>
                    <a:lnTo>
                      <a:pt x="619" y="153"/>
                    </a:lnTo>
                    <a:lnTo>
                      <a:pt x="619" y="153"/>
                    </a:lnTo>
                    <a:lnTo>
                      <a:pt x="633" y="164"/>
                    </a:lnTo>
                    <a:lnTo>
                      <a:pt x="649" y="176"/>
                    </a:lnTo>
                    <a:lnTo>
                      <a:pt x="662" y="190"/>
                    </a:lnTo>
                    <a:lnTo>
                      <a:pt x="676" y="204"/>
                    </a:lnTo>
                    <a:lnTo>
                      <a:pt x="676" y="204"/>
                    </a:lnTo>
                    <a:lnTo>
                      <a:pt x="681" y="213"/>
                    </a:lnTo>
                    <a:lnTo>
                      <a:pt x="686" y="222"/>
                    </a:lnTo>
                    <a:lnTo>
                      <a:pt x="688" y="232"/>
                    </a:lnTo>
                    <a:lnTo>
                      <a:pt x="690" y="243"/>
                    </a:lnTo>
                    <a:lnTo>
                      <a:pt x="690" y="253"/>
                    </a:lnTo>
                    <a:lnTo>
                      <a:pt x="689" y="263"/>
                    </a:lnTo>
                    <a:lnTo>
                      <a:pt x="687" y="274"/>
                    </a:lnTo>
                    <a:lnTo>
                      <a:pt x="683" y="284"/>
                    </a:lnTo>
                    <a:lnTo>
                      <a:pt x="683" y="284"/>
                    </a:lnTo>
                    <a:lnTo>
                      <a:pt x="677" y="295"/>
                    </a:lnTo>
                    <a:lnTo>
                      <a:pt x="669" y="305"/>
                    </a:lnTo>
                    <a:lnTo>
                      <a:pt x="662" y="313"/>
                    </a:lnTo>
                    <a:lnTo>
                      <a:pt x="654" y="320"/>
                    </a:lnTo>
                    <a:lnTo>
                      <a:pt x="645" y="326"/>
                    </a:lnTo>
                    <a:lnTo>
                      <a:pt x="635" y="331"/>
                    </a:lnTo>
                    <a:lnTo>
                      <a:pt x="615" y="343"/>
                    </a:lnTo>
                    <a:lnTo>
                      <a:pt x="615" y="343"/>
                    </a:lnTo>
                    <a:lnTo>
                      <a:pt x="600" y="350"/>
                    </a:lnTo>
                    <a:lnTo>
                      <a:pt x="600" y="350"/>
                    </a:lnTo>
                    <a:lnTo>
                      <a:pt x="595" y="351"/>
                    </a:lnTo>
                    <a:lnTo>
                      <a:pt x="591" y="352"/>
                    </a:lnTo>
                    <a:lnTo>
                      <a:pt x="591" y="35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Freeform 606">
                <a:extLst>
                  <a:ext uri="{FF2B5EF4-FFF2-40B4-BE49-F238E27FC236}">
                    <a16:creationId xmlns:a16="http://schemas.microsoft.com/office/drawing/2014/main" id="{84702C18-D7DE-4702-92CF-449850289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226" y="2198688"/>
                <a:ext cx="147638" cy="49213"/>
              </a:xfrm>
              <a:custGeom>
                <a:avLst/>
                <a:gdLst/>
                <a:ahLst/>
                <a:cxnLst>
                  <a:cxn ang="0">
                    <a:pos x="16" y="94"/>
                  </a:cxn>
                  <a:cxn ang="0">
                    <a:pos x="9" y="93"/>
                  </a:cxn>
                  <a:cxn ang="0">
                    <a:pos x="2" y="85"/>
                  </a:cxn>
                  <a:cxn ang="0">
                    <a:pos x="0" y="79"/>
                  </a:cxn>
                  <a:cxn ang="0">
                    <a:pos x="2" y="68"/>
                  </a:cxn>
                  <a:cxn ang="0">
                    <a:pos x="6" y="62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31" y="46"/>
                  </a:cxn>
                  <a:cxn ang="0">
                    <a:pos x="38" y="41"/>
                  </a:cxn>
                  <a:cxn ang="0">
                    <a:pos x="46" y="36"/>
                  </a:cxn>
                  <a:cxn ang="0">
                    <a:pos x="60" y="28"/>
                  </a:cxn>
                  <a:cxn ang="0">
                    <a:pos x="77" y="20"/>
                  </a:cxn>
                  <a:cxn ang="0">
                    <a:pos x="115" y="7"/>
                  </a:cxn>
                  <a:cxn ang="0">
                    <a:pos x="134" y="2"/>
                  </a:cxn>
                  <a:cxn ang="0">
                    <a:pos x="154" y="0"/>
                  </a:cxn>
                  <a:cxn ang="0">
                    <a:pos x="173" y="2"/>
                  </a:cxn>
                  <a:cxn ang="0">
                    <a:pos x="208" y="9"/>
                  </a:cxn>
                  <a:cxn ang="0">
                    <a:pos x="240" y="24"/>
                  </a:cxn>
                  <a:cxn ang="0">
                    <a:pos x="266" y="45"/>
                  </a:cxn>
                  <a:cxn ang="0">
                    <a:pos x="276" y="58"/>
                  </a:cxn>
                  <a:cxn ang="0">
                    <a:pos x="279" y="67"/>
                  </a:cxn>
                  <a:cxn ang="0">
                    <a:pos x="278" y="74"/>
                  </a:cxn>
                  <a:cxn ang="0">
                    <a:pos x="275" y="78"/>
                  </a:cxn>
                  <a:cxn ang="0">
                    <a:pos x="266" y="83"/>
                  </a:cxn>
                  <a:cxn ang="0">
                    <a:pos x="259" y="84"/>
                  </a:cxn>
                  <a:cxn ang="0">
                    <a:pos x="256" y="83"/>
                  </a:cxn>
                  <a:cxn ang="0">
                    <a:pos x="248" y="80"/>
                  </a:cxn>
                  <a:cxn ang="0">
                    <a:pos x="245" y="76"/>
                  </a:cxn>
                  <a:cxn ang="0">
                    <a:pos x="230" y="59"/>
                  </a:cxn>
                  <a:cxn ang="0">
                    <a:pos x="210" y="47"/>
                  </a:cxn>
                  <a:cxn ang="0">
                    <a:pos x="186" y="40"/>
                  </a:cxn>
                  <a:cxn ang="0">
                    <a:pos x="160" y="37"/>
                  </a:cxn>
                  <a:cxn ang="0">
                    <a:pos x="150" y="37"/>
                  </a:cxn>
                  <a:cxn ang="0">
                    <a:pos x="121" y="42"/>
                  </a:cxn>
                  <a:cxn ang="0">
                    <a:pos x="94" y="51"/>
                  </a:cxn>
                  <a:cxn ang="0">
                    <a:pos x="86" y="56"/>
                  </a:cxn>
                  <a:cxn ang="0">
                    <a:pos x="62" y="71"/>
                  </a:cxn>
                  <a:cxn ang="0">
                    <a:pos x="43" y="84"/>
                  </a:cxn>
                  <a:cxn ang="0">
                    <a:pos x="22" y="94"/>
                  </a:cxn>
                  <a:cxn ang="0">
                    <a:pos x="16" y="94"/>
                  </a:cxn>
                </a:cxnLst>
                <a:rect l="0" t="0" r="r" b="b"/>
                <a:pathLst>
                  <a:path w="279" h="94">
                    <a:moveTo>
                      <a:pt x="16" y="94"/>
                    </a:moveTo>
                    <a:lnTo>
                      <a:pt x="16" y="94"/>
                    </a:lnTo>
                    <a:lnTo>
                      <a:pt x="13" y="94"/>
                    </a:lnTo>
                    <a:lnTo>
                      <a:pt x="9" y="93"/>
                    </a:lnTo>
                    <a:lnTo>
                      <a:pt x="5" y="90"/>
                    </a:lnTo>
                    <a:lnTo>
                      <a:pt x="2" y="85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6" y="62"/>
                    </a:lnTo>
                    <a:lnTo>
                      <a:pt x="8" y="60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2" y="54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8" y="41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95" y="13"/>
                    </a:lnTo>
                    <a:lnTo>
                      <a:pt x="115" y="7"/>
                    </a:lnTo>
                    <a:lnTo>
                      <a:pt x="124" y="4"/>
                    </a:lnTo>
                    <a:lnTo>
                      <a:pt x="134" y="2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73" y="2"/>
                    </a:lnTo>
                    <a:lnTo>
                      <a:pt x="191" y="5"/>
                    </a:lnTo>
                    <a:lnTo>
                      <a:pt x="208" y="9"/>
                    </a:lnTo>
                    <a:lnTo>
                      <a:pt x="224" y="16"/>
                    </a:lnTo>
                    <a:lnTo>
                      <a:pt x="240" y="24"/>
                    </a:lnTo>
                    <a:lnTo>
                      <a:pt x="253" y="34"/>
                    </a:lnTo>
                    <a:lnTo>
                      <a:pt x="266" y="45"/>
                    </a:lnTo>
                    <a:lnTo>
                      <a:pt x="276" y="58"/>
                    </a:lnTo>
                    <a:lnTo>
                      <a:pt x="276" y="58"/>
                    </a:lnTo>
                    <a:lnTo>
                      <a:pt x="278" y="62"/>
                    </a:lnTo>
                    <a:lnTo>
                      <a:pt x="279" y="67"/>
                    </a:lnTo>
                    <a:lnTo>
                      <a:pt x="279" y="70"/>
                    </a:lnTo>
                    <a:lnTo>
                      <a:pt x="278" y="74"/>
                    </a:lnTo>
                    <a:lnTo>
                      <a:pt x="278" y="74"/>
                    </a:lnTo>
                    <a:lnTo>
                      <a:pt x="275" y="78"/>
                    </a:lnTo>
                    <a:lnTo>
                      <a:pt x="271" y="81"/>
                    </a:lnTo>
                    <a:lnTo>
                      <a:pt x="266" y="83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6" y="83"/>
                    </a:lnTo>
                    <a:lnTo>
                      <a:pt x="252" y="82"/>
                    </a:lnTo>
                    <a:lnTo>
                      <a:pt x="248" y="80"/>
                    </a:lnTo>
                    <a:lnTo>
                      <a:pt x="245" y="76"/>
                    </a:lnTo>
                    <a:lnTo>
                      <a:pt x="245" y="76"/>
                    </a:lnTo>
                    <a:lnTo>
                      <a:pt x="238" y="67"/>
                    </a:lnTo>
                    <a:lnTo>
                      <a:pt x="230" y="59"/>
                    </a:lnTo>
                    <a:lnTo>
                      <a:pt x="220" y="52"/>
                    </a:lnTo>
                    <a:lnTo>
                      <a:pt x="210" y="47"/>
                    </a:lnTo>
                    <a:lnTo>
                      <a:pt x="199" y="43"/>
                    </a:lnTo>
                    <a:lnTo>
                      <a:pt x="186" y="40"/>
                    </a:lnTo>
                    <a:lnTo>
                      <a:pt x="174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50" y="37"/>
                    </a:lnTo>
                    <a:lnTo>
                      <a:pt x="141" y="38"/>
                    </a:lnTo>
                    <a:lnTo>
                      <a:pt x="121" y="42"/>
                    </a:lnTo>
                    <a:lnTo>
                      <a:pt x="102" y="48"/>
                    </a:lnTo>
                    <a:lnTo>
                      <a:pt x="94" y="51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74" y="64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3" y="84"/>
                    </a:lnTo>
                    <a:lnTo>
                      <a:pt x="32" y="9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16" y="94"/>
                    </a:lnTo>
                    <a:lnTo>
                      <a:pt x="16" y="9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AD82850-6D77-EB89-C83E-926CA5F48F21}"/>
              </a:ext>
            </a:extLst>
          </p:cNvPr>
          <p:cNvSpPr txBox="1"/>
          <p:nvPr/>
        </p:nvSpPr>
        <p:spPr>
          <a:xfrm>
            <a:off x="4686300" y="114300"/>
            <a:ext cx="271741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9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9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49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33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76E4D7-8B40-41BC-893D-7C407A41B5D2}"/>
              </a:ext>
            </a:extLst>
          </p:cNvPr>
          <p:cNvGrpSpPr/>
          <p:nvPr/>
        </p:nvGrpSpPr>
        <p:grpSpPr>
          <a:xfrm>
            <a:off x="0" y="-13252"/>
            <a:ext cx="12192000" cy="6858000"/>
            <a:chOff x="0" y="0"/>
            <a:chExt cx="12192000" cy="6858000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21EAE93D-FBC8-4E0D-AFF2-1D97B1BC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84821"/>
            </a:xfrm>
            <a:prstGeom prst="rect">
              <a:avLst/>
            </a:prstGeom>
          </p:spPr>
        </p:pic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91B56386-0313-4E1B-8AE4-22120E28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" y="2528971"/>
              <a:ext cx="2019299" cy="3167394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AC2F27A5-C07E-4319-AA09-A4B3BB1A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32432"/>
              <a:ext cx="12192000" cy="2825568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344F8C31-68AB-4015-A365-5BFB0B63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105" y="5334000"/>
              <a:ext cx="4413579" cy="1390650"/>
            </a:xfrm>
            <a:prstGeom prst="rect">
              <a:avLst/>
            </a:prstGeom>
          </p:spPr>
        </p:pic>
      </p:grpSp>
      <p:sp>
        <p:nvSpPr>
          <p:cNvPr id="7" name="矩形 21">
            <a:extLst>
              <a:ext uri="{FF2B5EF4-FFF2-40B4-BE49-F238E27FC236}">
                <a16:creationId xmlns:a16="http://schemas.microsoft.com/office/drawing/2014/main" id="{A895238E-A5A5-44F5-A85D-A16128605CF7}"/>
              </a:ext>
            </a:extLst>
          </p:cNvPr>
          <p:cNvSpPr/>
          <p:nvPr/>
        </p:nvSpPr>
        <p:spPr>
          <a:xfrm>
            <a:off x="3397765" y="1509803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9" name="六边形 23">
            <a:extLst>
              <a:ext uri="{FF2B5EF4-FFF2-40B4-BE49-F238E27FC236}">
                <a16:creationId xmlns:a16="http://schemas.microsoft.com/office/drawing/2014/main" id="{4F964A91-2856-4799-9B6E-C8FB5A2096BE}"/>
              </a:ext>
            </a:extLst>
          </p:cNvPr>
          <p:cNvSpPr/>
          <p:nvPr/>
        </p:nvSpPr>
        <p:spPr>
          <a:xfrm>
            <a:off x="0" y="1571569"/>
            <a:ext cx="2499315" cy="2447611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r>
              <a:rPr lang="en-US" altLang="zh-CN" sz="45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Củng</a:t>
            </a:r>
            <a:r>
              <a:rPr lang="en-US" altLang="zh-CN" sz="45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cố</a:t>
            </a:r>
            <a:endParaRPr lang="en-US" altLang="zh-CN" sz="45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24">
            <a:extLst>
              <a:ext uri="{FF2B5EF4-FFF2-40B4-BE49-F238E27FC236}">
                <a16:creationId xmlns:a16="http://schemas.microsoft.com/office/drawing/2014/main" id="{B6133B29-9697-40CE-8F16-33D86C66E391}"/>
              </a:ext>
            </a:extLst>
          </p:cNvPr>
          <p:cNvCxnSpPr>
            <a:cxnSpLocks/>
            <a:stCxn id="9" idx="0"/>
            <a:endCxn id="7" idx="1"/>
          </p:cNvCxnSpPr>
          <p:nvPr/>
        </p:nvCxnSpPr>
        <p:spPr>
          <a:xfrm flipV="1">
            <a:off x="2499315" y="2157519"/>
            <a:ext cx="898450" cy="637856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25">
            <a:extLst>
              <a:ext uri="{FF2B5EF4-FFF2-40B4-BE49-F238E27FC236}">
                <a16:creationId xmlns:a16="http://schemas.microsoft.com/office/drawing/2014/main" id="{9876BE74-BBD4-43DD-8AB6-CD2DFB1AA3CF}"/>
              </a:ext>
            </a:extLst>
          </p:cNvPr>
          <p:cNvCxnSpPr>
            <a:cxnSpLocks/>
            <a:stCxn id="9" idx="0"/>
            <a:endCxn id="14" idx="1"/>
          </p:cNvCxnSpPr>
          <p:nvPr/>
        </p:nvCxnSpPr>
        <p:spPr>
          <a:xfrm>
            <a:off x="2499315" y="2795375"/>
            <a:ext cx="898450" cy="1036028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172A19-2C4A-410B-A518-CAF6BD7451F3}"/>
              </a:ext>
            </a:extLst>
          </p:cNvPr>
          <p:cNvSpPr txBox="1"/>
          <p:nvPr/>
        </p:nvSpPr>
        <p:spPr>
          <a:xfrm>
            <a:off x="3522539" y="1784919"/>
            <a:ext cx="6545982" cy="632619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nay,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3000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28">
            <a:extLst>
              <a:ext uri="{FF2B5EF4-FFF2-40B4-BE49-F238E27FC236}">
                <a16:creationId xmlns:a16="http://schemas.microsoft.com/office/drawing/2014/main" id="{B6AD661C-B382-42BA-9AA5-5FAB9CE93F9A}"/>
              </a:ext>
            </a:extLst>
          </p:cNvPr>
          <p:cNvSpPr/>
          <p:nvPr/>
        </p:nvSpPr>
        <p:spPr>
          <a:xfrm>
            <a:off x="3397765" y="3183687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A5CEA-5635-4879-8619-FB493E75E1EA}"/>
              </a:ext>
            </a:extLst>
          </p:cNvPr>
          <p:cNvSpPr txBox="1"/>
          <p:nvPr/>
        </p:nvSpPr>
        <p:spPr>
          <a:xfrm>
            <a:off x="3768619" y="3183687"/>
            <a:ext cx="6712162" cy="1232783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Qua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3000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3" grpId="0"/>
          <p:bldP spid="14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3" grpId="0"/>
          <p:bldP spid="14" grpId="0" animBg="1"/>
          <p:bldP spid="15" grpId="0" animBg="1"/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407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 rot="874145">
            <a:off x="23599" y="3260446"/>
            <a:ext cx="98484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CHÚC CÁC CON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596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a\Desktop\pngtree-nature-landscape-background-with-funny-design-suitable-for-kids-image_326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5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ECBEA7-EDF6-0205-5E33-1B3CA29FB0CF}"/>
              </a:ext>
            </a:extLst>
          </p:cNvPr>
          <p:cNvSpPr/>
          <p:nvPr/>
        </p:nvSpPr>
        <p:spPr>
          <a:xfrm>
            <a:off x="3856899" y="2505670"/>
            <a:ext cx="4089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SG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7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27818-2A0E-426C-ABE3-9F66F12D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38" l="0" r="99667">
                        <a14:foregroundMark x1="50667" y1="17358" x2="42111" y2="22075"/>
                        <a14:foregroundMark x1="42111" y1="22075" x2="55667" y2="22736"/>
                        <a14:foregroundMark x1="55667" y1="22736" x2="50444" y2="17075"/>
                        <a14:foregroundMark x1="50444" y1="17075" x2="49556" y2="16981"/>
                        <a14:foregroundMark x1="46778" y1="16981" x2="55556" y2="22075"/>
                        <a14:foregroundMark x1="55556" y1="22075" x2="47333" y2="17170"/>
                        <a14:foregroundMark x1="47333" y1="17170" x2="45889" y2="17170"/>
                        <a14:foregroundMark x1="88000" y1="22453" x2="75000" y2="71415"/>
                        <a14:foregroundMark x1="75000" y1="71415" x2="80333" y2="79811"/>
                        <a14:foregroundMark x1="80333" y1="79811" x2="91333" y2="80000"/>
                        <a14:foregroundMark x1="91333" y1="80000" x2="99333" y2="75377"/>
                        <a14:foregroundMark x1="99333" y1="75377" x2="98556" y2="30000"/>
                        <a14:foregroundMark x1="98556" y1="30000" x2="91556" y2="21887"/>
                        <a14:foregroundMark x1="91556" y1="21887" x2="99889" y2="22830"/>
                        <a14:foregroundMark x1="99889" y1="22830" x2="99667" y2="50660"/>
                        <a14:foregroundMark x1="99667" y1="50660" x2="99667" y2="50660"/>
                        <a14:foregroundMark x1="9667" y1="19906" x2="2333" y2="24434"/>
                        <a14:foregroundMark x1="2333" y1="24434" x2="12000" y2="25094"/>
                        <a14:foregroundMark x1="7539" y1="32830" x2="6778" y2="34151"/>
                        <a14:foregroundMark x1="8192" y1="31698" x2="7539" y2="32830"/>
                        <a14:foregroundMark x1="12000" y1="25094" x2="8192" y2="31698"/>
                        <a14:foregroundMark x1="6778" y1="34151" x2="5444" y2="60566"/>
                        <a14:foregroundMark x1="10607" y1="73158" x2="11556" y2="75472"/>
                        <a14:foregroundMark x1="5444" y1="60566" x2="6514" y2="63175"/>
                        <a14:foregroundMark x1="11556" y1="75472" x2="2556" y2="79811"/>
                        <a14:foregroundMark x1="2556" y1="79811" x2="1111" y2="30849"/>
                        <a14:foregroundMark x1="1111" y1="30849" x2="1778" y2="30189"/>
                        <a14:foregroundMark x1="1778" y1="27453" x2="111" y2="25094"/>
                        <a14:foregroundMark x1="9000" y1="90660" x2="11333" y2="89245"/>
                        <a14:foregroundMark x1="10037" y1="83113" x2="9222" y2="89340"/>
                        <a14:foregroundMark x1="10222" y1="81698" x2="10037" y2="83113"/>
                        <a14:foregroundMark x1="9222" y1="89340" x2="17556" y2="87358"/>
                        <a14:foregroundMark x1="17556" y1="87358" x2="14889" y2="80472"/>
                        <a14:foregroundMark x1="14889" y1="80472" x2="9222" y2="80000"/>
                        <a14:foregroundMark x1="78444" y1="79623" x2="83111" y2="88962"/>
                        <a14:foregroundMark x1="83111" y1="88962" x2="87556" y2="82830"/>
                        <a14:foregroundMark x1="87556" y1="82830" x2="82556" y2="79245"/>
                        <a14:foregroundMark x1="78222" y1="78679" x2="25000" y2="78962"/>
                        <a14:foregroundMark x1="25000" y1="78962" x2="62889" y2="81038"/>
                        <a14:foregroundMark x1="62889" y1="81038" x2="71111" y2="79528"/>
                        <a14:foregroundMark x1="71111" y1="79528" x2="77556" y2="80000"/>
                        <a14:foregroundMark x1="87333" y1="83302" x2="88889" y2="91038"/>
                        <a14:foregroundMark x1="87667" y1="62170" x2="80000" y2="62736"/>
                        <a14:foregroundMark x1="80000" y1="62736" x2="80000" y2="70660"/>
                        <a14:foregroundMark x1="80000" y1="70660" x2="87556" y2="71226"/>
                        <a14:foregroundMark x1="87556" y1="71226" x2="92556" y2="69340"/>
                        <a14:foregroundMark x1="92556" y1="69340" x2="90222" y2="63868"/>
                        <a14:foregroundMark x1="90222" y1="63868" x2="82111" y2="62642"/>
                        <a14:foregroundMark x1="82111" y1="62642" x2="78111" y2="67170"/>
                        <a14:foregroundMark x1="78111" y1="67170" x2="80444" y2="73585"/>
                        <a14:foregroundMark x1="80444" y1="73585" x2="89778" y2="70094"/>
                        <a14:foregroundMark x1="89778" y1="70094" x2="92222" y2="63491"/>
                        <a14:foregroundMark x1="92222" y1="63491" x2="82444" y2="62170"/>
                        <a14:backgroundMark x1="7444" y1="31698" x2="7444" y2="31698"/>
                        <a14:backgroundMark x1="7889" y1="32830" x2="7889" y2="32830"/>
                        <a14:backgroundMark x1="7889" y1="32830" x2="7889" y2="32830"/>
                        <a14:backgroundMark x1="7444" y1="65094" x2="7444" y2="65094"/>
                        <a14:backgroundMark x1="7444" y1="65094" x2="9889" y2="69528"/>
                        <a14:backgroundMark x1="9889" y1="71698" x2="8778" y2="70755"/>
                        <a14:backgroundMark x1="6778" y1="64340" x2="6778" y2="64340"/>
                        <a14:backgroundMark x1="6778" y1="64340" x2="6778" y2="64340"/>
                        <a14:backgroundMark x1="7444" y1="64528" x2="7000" y2="64528"/>
                        <a14:backgroundMark x1="14778" y1="86226" x2="14778" y2="86226"/>
                        <a14:backgroundMark x1="14778" y1="86226" x2="14778" y2="86226"/>
                        <a14:backgroundMark x1="9222" y1="83113" x2="9222" y2="83113"/>
                        <a14:backgroundMark x1="9222" y1="83113" x2="9222" y2="83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867" y="-1460618"/>
            <a:ext cx="9978336" cy="8811016"/>
          </a:xfrm>
          <a:prstGeom prst="rect">
            <a:avLst/>
          </a:prstGeom>
        </p:spPr>
      </p:pic>
      <p:pic>
        <p:nvPicPr>
          <p:cNvPr id="9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492C03FA-ADD7-4EEA-A5A3-5634DE456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9812" y="1133149"/>
            <a:ext cx="6687403" cy="398514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68D03-0972-4E9B-B111-96CE973F1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832" y="-95534"/>
            <a:ext cx="3244298" cy="3244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C7647-1835-4D4E-AFCA-40D9026F6C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4" b="89916" l="9967" r="93791">
                        <a14:foregroundMark x1="79019" y1="19321" x2="72511" y2="28039"/>
                        <a14:foregroundMark x1="56209" y1="75350" x2="56699" y2="81303"/>
                        <a14:foregroundMark x1="56145" y1="74580" x2="56196" y2="75195"/>
                        <a14:foregroundMark x1="56128" y1="74368" x2="56145" y2="74580"/>
                        <a14:foregroundMark x1="56699" y1="81303" x2="61573" y2="84608"/>
                        <a14:foregroundMark x1="87212" y1="84874" x2="88725" y2="84244"/>
                        <a14:foregroundMark x1="83732" y1="86323" x2="84685" y2="85926"/>
                        <a14:foregroundMark x1="97902" y1="63048" x2="98366" y2="61975"/>
                        <a14:foregroundMark x1="88725" y1="84244" x2="90897" y2="79227"/>
                        <a14:foregroundMark x1="94276" y1="31543" x2="94247" y2="31330"/>
                        <a14:foregroundMark x1="97518" y1="55665" x2="96573" y2="48633"/>
                        <a14:foregroundMark x1="98366" y1="61975" x2="97581" y2="56132"/>
                        <a14:foregroundMark x1="76835" y1="19431" x2="74673" y2="21429"/>
                        <a14:foregroundMark x1="74673" y1="21429" x2="71405" y2="27311"/>
                        <a14:foregroundMark x1="75163" y1="34244" x2="73403" y2="42540"/>
                        <a14:foregroundMark x1="72917" y1="50518" x2="73366" y2="60924"/>
                        <a14:foregroundMark x1="77427" y1="45378" x2="80719" y2="32773"/>
                        <a14:foregroundMark x1="73366" y1="60924" x2="77427" y2="45378"/>
                        <a14:foregroundMark x1="80719" y1="32773" x2="75163" y2="29832"/>
                        <a14:foregroundMark x1="84967" y1="78361" x2="86701" y2="66284"/>
                        <a14:foregroundMark x1="85654" y1="57127" x2="84314" y2="49160"/>
                        <a14:foregroundMark x1="86329" y1="61144" x2="86074" y2="59628"/>
                        <a14:foregroundMark x1="84314" y1="49160" x2="82026" y2="46849"/>
                        <a14:foregroundMark x1="81863" y1="43697" x2="84314" y2="51891"/>
                        <a14:foregroundMark x1="70425" y1="64706" x2="64379" y2="68487"/>
                        <a14:foregroundMark x1="84804" y1="80672" x2="78268" y2="79202"/>
                        <a14:foregroundMark x1="55229" y1="79622" x2="54085" y2="79622"/>
                        <a14:backgroundMark x1="40850" y1="10294" x2="23693" y2="6723"/>
                        <a14:backgroundMark x1="23693" y1="6723" x2="4575" y2="14286"/>
                        <a14:backgroundMark x1="4575" y1="14286" x2="490" y2="26050"/>
                        <a14:backgroundMark x1="490" y1="26050" x2="5065" y2="63866"/>
                        <a14:backgroundMark x1="5065" y1="63866" x2="20588" y2="81303"/>
                        <a14:backgroundMark x1="20588" y1="81303" x2="32680" y2="82353"/>
                        <a14:backgroundMark x1="32680" y1="82353" x2="42157" y2="81723"/>
                        <a14:backgroundMark x1="42157" y1="81723" x2="54248" y2="73529"/>
                        <a14:backgroundMark x1="54248" y1="73529" x2="64542" y2="56513"/>
                        <a14:backgroundMark x1="64542" y1="56513" x2="69935" y2="39706"/>
                        <a14:backgroundMark x1="69935" y1="39706" x2="57843" y2="20168"/>
                        <a14:backgroundMark x1="57843" y1="20168" x2="28922" y2="14916"/>
                        <a14:backgroundMark x1="82026" y1="15336" x2="89379" y2="20378"/>
                        <a14:backgroundMark x1="89379" y1="20378" x2="93954" y2="31513"/>
                        <a14:backgroundMark x1="93954" y1="31513" x2="91340" y2="76891"/>
                        <a14:backgroundMark x1="91340" y1="76891" x2="99183" y2="64076"/>
                        <a14:backgroundMark x1="99183" y1="64076" x2="93954" y2="27941"/>
                        <a14:backgroundMark x1="84150" y1="87185" x2="73366" y2="86765"/>
                        <a14:backgroundMark x1="73366" y1="86765" x2="64379" y2="90966"/>
                        <a14:backgroundMark x1="64379" y1="90966" x2="78758" y2="88025"/>
                        <a14:backgroundMark x1="78758" y1="88025" x2="79575" y2="87395"/>
                        <a14:backgroundMark x1="67320" y1="28992" x2="52614" y2="62185"/>
                        <a14:backgroundMark x1="52614" y1="62185" x2="56536" y2="74160"/>
                        <a14:backgroundMark x1="56536" y1="74160" x2="61601" y2="53992"/>
                        <a14:backgroundMark x1="61601" y1="53992" x2="66993" y2="44958"/>
                        <a14:backgroundMark x1="66993" y1="44958" x2="72549" y2="48529"/>
                        <a14:backgroundMark x1="67974" y1="34034" x2="71895" y2="29832"/>
                        <a14:backgroundMark x1="83824" y1="14916" x2="89052" y2="13866"/>
                        <a14:backgroundMark x1="82353" y1="16807" x2="89706" y2="15546"/>
                        <a14:backgroundMark x1="84967" y1="7143" x2="74346" y2="16597"/>
                        <a14:backgroundMark x1="74346" y1="16597" x2="86765" y2="15966"/>
                        <a14:backgroundMark x1="86765" y1="15966" x2="81863" y2="7773"/>
                        <a14:backgroundMark x1="32680" y1="25000" x2="28268" y2="40966"/>
                        <a14:backgroundMark x1="28268" y1="40966" x2="40359" y2="36765"/>
                        <a14:backgroundMark x1="40359" y1="36765" x2="30065" y2="25840"/>
                        <a14:backgroundMark x1="30065" y1="25840" x2="24346" y2="24580"/>
                        <a14:backgroundMark x1="9150" y1="29832" x2="21078" y2="46849"/>
                        <a14:backgroundMark x1="21078" y1="46849" x2="37908" y2="46429"/>
                        <a14:backgroundMark x1="37908" y1="46429" x2="42810" y2="26681"/>
                        <a14:backgroundMark x1="42810" y1="26681" x2="19771" y2="14286"/>
                        <a14:backgroundMark x1="19771" y1="14286" x2="8660" y2="21639"/>
                        <a14:backgroundMark x1="8660" y1="21639" x2="6373" y2="32353"/>
                        <a14:backgroundMark x1="6373" y1="32353" x2="6536" y2="34244"/>
                        <a14:backgroundMark x1="28105" y1="22689" x2="18464" y2="22689"/>
                        <a14:backgroundMark x1="18464" y1="22689" x2="9967" y2="28992"/>
                        <a14:backgroundMark x1="9967" y1="28992" x2="18137" y2="36345"/>
                        <a14:backgroundMark x1="18137" y1="36345" x2="23856" y2="27941"/>
                        <a14:backgroundMark x1="23856" y1="27941" x2="13235" y2="24370"/>
                        <a14:backgroundMark x1="19771" y1="34874" x2="4739" y2="52311"/>
                        <a14:backgroundMark x1="4739" y1="52311" x2="7843" y2="67857"/>
                        <a14:backgroundMark x1="7843" y1="67857" x2="23693" y2="77941"/>
                        <a14:backgroundMark x1="23693" y1="77941" x2="36928" y2="78782"/>
                        <a14:backgroundMark x1="36928" y1="78782" x2="46732" y2="76471"/>
                        <a14:backgroundMark x1="46732" y1="76471" x2="47876" y2="51471"/>
                        <a14:backgroundMark x1="47876" y1="51471" x2="20915" y2="29832"/>
                        <a14:backgroundMark x1="20915" y1="29832" x2="10294" y2="27941"/>
                        <a14:backgroundMark x1="10294" y1="27941" x2="9967" y2="40336"/>
                        <a14:backgroundMark x1="9967" y1="40336" x2="9967" y2="40336"/>
                        <a14:backgroundMark x1="66667" y1="88445" x2="62092" y2="85924"/>
                        <a14:backgroundMark x1="84477" y1="86345" x2="86765" y2="86345"/>
                        <a14:backgroundMark x1="96078" y1="43067" x2="87255" y2="60504"/>
                        <a14:backgroundMark x1="87255" y1="60504" x2="91830" y2="70378"/>
                        <a14:backgroundMark x1="91830" y1="70378" x2="97222" y2="57353"/>
                        <a14:backgroundMark x1="97222" y1="57353" x2="95915" y2="45168"/>
                        <a14:backgroundMark x1="95915" y1="45168" x2="95261" y2="44748"/>
                        <a14:backgroundMark x1="94935" y1="60504" x2="95752" y2="72269"/>
                        <a14:backgroundMark x1="88399" y1="81092" x2="89052" y2="79622"/>
                        <a14:backgroundMark x1="89542" y1="85924" x2="88399" y2="79832"/>
                        <a14:backgroundMark x1="75980" y1="46008" x2="76634" y2="45378"/>
                        <a14:backgroundMark x1="75000" y1="63235" x2="75000" y2="63235"/>
                        <a14:backgroundMark x1="72222" y1="49580" x2="72222" y2="49580"/>
                        <a14:backgroundMark x1="77124" y1="45378" x2="77124" y2="45378"/>
                        <a14:backgroundMark x1="77124" y1="45378" x2="77124" y2="45378"/>
                        <a14:backgroundMark x1="73856" y1="45378" x2="74346" y2="44538"/>
                        <a14:backgroundMark x1="74346" y1="44538" x2="72222" y2="44328"/>
                        <a14:backgroundMark x1="72712" y1="48109" x2="73203" y2="50420"/>
                        <a14:backgroundMark x1="67810" y1="77311" x2="67810" y2="77311"/>
                        <a14:backgroundMark x1="67810" y1="77311" x2="67810" y2="77311"/>
                        <a14:backgroundMark x1="55392" y1="74580" x2="55392" y2="74580"/>
                        <a14:backgroundMark x1="55392" y1="74580" x2="55392" y2="74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415" y="2644638"/>
            <a:ext cx="6360215" cy="494731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3D3DED9-4AEF-423B-BB9F-A6AD8D8852F7}"/>
              </a:ext>
            </a:extLst>
          </p:cNvPr>
          <p:cNvSpPr/>
          <p:nvPr/>
        </p:nvSpPr>
        <p:spPr>
          <a:xfrm>
            <a:off x="4029727" y="429904"/>
            <a:ext cx="5336275" cy="3589361"/>
          </a:xfrm>
          <a:prstGeom prst="cloudCallout">
            <a:avLst>
              <a:gd name="adj1" fmla="val -71728"/>
              <a:gd name="adj2" fmla="val 50713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5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màn ảnh làm gì nhé!</a:t>
            </a:r>
            <a:endParaRPr lang="en-US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3 C 0.00678 0.07639 0.02435 0.1838 0.08633 0.18218 C 0.17592 0.18218 0.18269 -0.17685 0.28946 -0.17801 C 0.38607 -0.17801 0.33438 0.13588 0.42735 0.13473 C 0.52396 0.13473 0.47214 -0.09259 0.57605 -0.09259 C 0.66888 -0.09259 0.61732 0.06065 0.7 0.06065 C 0.77943 0.06065 0.73816 -0.05671 0.81042 -0.05671 C 0.85183 -0.05671 0.85534 -0.02453 0.85847 -0.00023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847 -0.00023 C 0.8418 -0.04491 0.8125 -0.10417 0.76836 -0.06921 C 0.70287 -0.01944 0.75287 0.21204 0.67409 0.27222 C 0.60443 0.325 0.59454 0.09676 0.52709 0.14884 C 0.45651 0.20232 0.52852 0.31852 0.45313 0.37477 C 0.38529 0.42616 0.39935 0.3007 0.3392 0.34583 C 0.28099 0.38982 0.32852 0.44167 0.27683 0.48148 C 0.24636 0.5037 0.23985 0.48495 0.23295 0.47153 " pathEditMode="relative" rAng="9420000" ptsTypes="AAAAAA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CA961-584D-4C5D-B286-BD83CCC31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358"/>
            <a:ext cx="3908094" cy="369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94D52-48D1-4828-BF08-11845D209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3" b="98578" l="2600" r="99300">
                        <a14:foregroundMark x1="9150" y1="622" x2="5400" y2="4800"/>
                        <a14:foregroundMark x1="5400" y1="4800" x2="1200" y2="18756"/>
                        <a14:foregroundMark x1="1200" y1="18756" x2="1883" y2="33668"/>
                        <a14:foregroundMark x1="7700" y1="93333" x2="25200" y2="98578"/>
                        <a14:foregroundMark x1="25200" y1="98578" x2="30700" y2="98400"/>
                        <a14:foregroundMark x1="30700" y1="98400" x2="31000" y2="98578"/>
                        <a14:foregroundMark x1="93150" y1="92978" x2="95550" y2="86933"/>
                        <a14:foregroundMark x1="95550" y1="86933" x2="99300" y2="48622"/>
                        <a14:foregroundMark x1="99300" y1="48622" x2="98700" y2="28800"/>
                        <a14:foregroundMark x1="96300" y1="9689" x2="85800" y2="3111"/>
                        <a14:foregroundMark x1="85800" y1="3111" x2="85000" y2="2933"/>
                        <a14:backgroundMark x1="2500" y1="33422" x2="3400" y2="40444"/>
                        <a14:backgroundMark x1="3400" y1="40444" x2="2500" y2="50044"/>
                        <a14:backgroundMark x1="2400" y1="40978" x2="2150" y2="40356"/>
                        <a14:backgroundMark x1="2300" y1="34756" x2="2150" y2="40978"/>
                        <a14:backgroundMark x1="1650" y1="39200" x2="1650" y2="39200"/>
                        <a14:backgroundMark x1="2600" y1="53511" x2="2400" y2="52178"/>
                        <a14:backgroundMark x1="3600" y1="53511" x2="3500" y2="52978"/>
                        <a14:backgroundMark x1="3500" y1="52978" x2="2800" y2="42400"/>
                        <a14:backgroundMark x1="2800" y1="42400" x2="4300" y2="33156"/>
                        <a14:backgroundMark x1="4300" y1="33156" x2="7500" y2="31289"/>
                        <a14:backgroundMark x1="21750" y1="20889" x2="21750" y2="20889"/>
                        <a14:backgroundMark x1="1950" y1="41956" x2="1950" y2="41956"/>
                        <a14:backgroundMark x1="1950" y1="41956" x2="1950" y2="41956"/>
                        <a14:backgroundMark x1="2500" y1="42311" x2="2500" y2="42311"/>
                        <a14:backgroundMark x1="2500" y1="42311" x2="2500" y2="42311"/>
                        <a14:backgroundMark x1="2500" y1="42311" x2="2500" y2="42311"/>
                        <a14:backgroundMark x1="8600" y1="622" x2="10200" y2="622"/>
                        <a14:backgroundMark x1="2600" y1="41778" x2="2700" y2="42133"/>
                        <a14:backgroundMark x1="2700" y1="42133" x2="2400" y2="41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B00EC13-4BD4-47B0-95F2-22A1FB8292F8}"/>
              </a:ext>
            </a:extLst>
          </p:cNvPr>
          <p:cNvSpPr/>
          <p:nvPr/>
        </p:nvSpPr>
        <p:spPr>
          <a:xfrm>
            <a:off x="3617842" y="271668"/>
            <a:ext cx="7142921" cy="3117575"/>
          </a:xfrm>
          <a:prstGeom prst="cloudCallout">
            <a:avLst>
              <a:gd name="adj1" fmla="val -54414"/>
              <a:gd name="adj2" fmla="val 8156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4">
                    <a:lumMod val="50000"/>
                  </a:schemeClr>
                </a:solidFill>
              </a:rPr>
              <a:t>Các em thấy bạn nhỏ trong đoạn phim vừa rồi như thế nào?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1327B-0851-44B1-8928-278002AA4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038" l="0" r="99667">
                        <a14:foregroundMark x1="50667" y1="17358" x2="42111" y2="22075"/>
                        <a14:foregroundMark x1="42111" y1="22075" x2="55667" y2="22736"/>
                        <a14:foregroundMark x1="55667" y1="22736" x2="50444" y2="17075"/>
                        <a14:foregroundMark x1="50444" y1="17075" x2="49556" y2="16981"/>
                        <a14:foregroundMark x1="46778" y1="16981" x2="55556" y2="22075"/>
                        <a14:foregroundMark x1="55556" y1="22075" x2="47333" y2="17170"/>
                        <a14:foregroundMark x1="47333" y1="17170" x2="45889" y2="17170"/>
                        <a14:foregroundMark x1="88000" y1="22453" x2="75000" y2="71415"/>
                        <a14:foregroundMark x1="75000" y1="71415" x2="80333" y2="79811"/>
                        <a14:foregroundMark x1="80333" y1="79811" x2="91333" y2="80000"/>
                        <a14:foregroundMark x1="91333" y1="80000" x2="99333" y2="75377"/>
                        <a14:foregroundMark x1="99333" y1="75377" x2="98556" y2="30000"/>
                        <a14:foregroundMark x1="98556" y1="30000" x2="91556" y2="21887"/>
                        <a14:foregroundMark x1="91556" y1="21887" x2="99889" y2="22830"/>
                        <a14:foregroundMark x1="99889" y1="22830" x2="99667" y2="50660"/>
                        <a14:foregroundMark x1="99667" y1="50660" x2="99667" y2="50660"/>
                        <a14:foregroundMark x1="9667" y1="19906" x2="2333" y2="24434"/>
                        <a14:foregroundMark x1="2333" y1="24434" x2="12000" y2="25094"/>
                        <a14:foregroundMark x1="7539" y1="32830" x2="6778" y2="34151"/>
                        <a14:foregroundMark x1="8192" y1="31698" x2="7539" y2="32830"/>
                        <a14:foregroundMark x1="12000" y1="25094" x2="8192" y2="31698"/>
                        <a14:foregroundMark x1="6778" y1="34151" x2="5444" y2="60566"/>
                        <a14:foregroundMark x1="10607" y1="73158" x2="11556" y2="75472"/>
                        <a14:foregroundMark x1="5444" y1="60566" x2="6514" y2="63175"/>
                        <a14:foregroundMark x1="11556" y1="75472" x2="2556" y2="79811"/>
                        <a14:foregroundMark x1="2556" y1="79811" x2="1111" y2="30849"/>
                        <a14:foregroundMark x1="1111" y1="30849" x2="1778" y2="30189"/>
                        <a14:foregroundMark x1="1778" y1="27453" x2="111" y2="25094"/>
                        <a14:foregroundMark x1="9000" y1="90660" x2="11333" y2="89245"/>
                        <a14:foregroundMark x1="10037" y1="83113" x2="9222" y2="89340"/>
                        <a14:foregroundMark x1="10222" y1="81698" x2="10037" y2="83113"/>
                        <a14:foregroundMark x1="9222" y1="89340" x2="17556" y2="87358"/>
                        <a14:foregroundMark x1="17556" y1="87358" x2="14889" y2="80472"/>
                        <a14:foregroundMark x1="14889" y1="80472" x2="9222" y2="80000"/>
                        <a14:foregroundMark x1="78444" y1="79623" x2="83111" y2="88962"/>
                        <a14:foregroundMark x1="83111" y1="88962" x2="87556" y2="82830"/>
                        <a14:foregroundMark x1="87556" y1="82830" x2="82556" y2="79245"/>
                        <a14:foregroundMark x1="78222" y1="78679" x2="25000" y2="78962"/>
                        <a14:foregroundMark x1="25000" y1="78962" x2="62889" y2="81038"/>
                        <a14:foregroundMark x1="62889" y1="81038" x2="71111" y2="79528"/>
                        <a14:foregroundMark x1="71111" y1="79528" x2="77556" y2="80000"/>
                        <a14:foregroundMark x1="87333" y1="83302" x2="88889" y2="91038"/>
                        <a14:foregroundMark x1="87667" y1="62170" x2="80000" y2="62736"/>
                        <a14:foregroundMark x1="80000" y1="62736" x2="80000" y2="70660"/>
                        <a14:foregroundMark x1="80000" y1="70660" x2="87556" y2="71226"/>
                        <a14:foregroundMark x1="87556" y1="71226" x2="92556" y2="69340"/>
                        <a14:foregroundMark x1="92556" y1="69340" x2="90222" y2="63868"/>
                        <a14:foregroundMark x1="90222" y1="63868" x2="82111" y2="62642"/>
                        <a14:foregroundMark x1="82111" y1="62642" x2="78111" y2="67170"/>
                        <a14:foregroundMark x1="78111" y1="67170" x2="80444" y2="73585"/>
                        <a14:foregroundMark x1="80444" y1="73585" x2="89778" y2="70094"/>
                        <a14:foregroundMark x1="89778" y1="70094" x2="92222" y2="63491"/>
                        <a14:foregroundMark x1="92222" y1="63491" x2="82444" y2="62170"/>
                        <a14:backgroundMark x1="7444" y1="31698" x2="7444" y2="31698"/>
                        <a14:backgroundMark x1="7889" y1="32830" x2="7889" y2="32830"/>
                        <a14:backgroundMark x1="7889" y1="32830" x2="7889" y2="32830"/>
                        <a14:backgroundMark x1="7444" y1="65094" x2="7444" y2="65094"/>
                        <a14:backgroundMark x1="7444" y1="65094" x2="9889" y2="69528"/>
                        <a14:backgroundMark x1="9889" y1="71698" x2="8778" y2="70755"/>
                        <a14:backgroundMark x1="6778" y1="64340" x2="6778" y2="64340"/>
                        <a14:backgroundMark x1="6778" y1="64340" x2="6778" y2="64340"/>
                        <a14:backgroundMark x1="7444" y1="64528" x2="7000" y2="64528"/>
                        <a14:backgroundMark x1="14778" y1="86226" x2="14778" y2="86226"/>
                        <a14:backgroundMark x1="14778" y1="86226" x2="14778" y2="86226"/>
                        <a14:backgroundMark x1="9222" y1="83113" x2="9222" y2="83113"/>
                        <a14:backgroundMark x1="9222" y1="83113" x2="9222" y2="83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486" y="-1675227"/>
            <a:ext cx="8465765" cy="9812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915134-BD05-4E45-B084-7F3C3A90B2B1}"/>
              </a:ext>
            </a:extLst>
          </p:cNvPr>
          <p:cNvSpPr txBox="1"/>
          <p:nvPr/>
        </p:nvSpPr>
        <p:spPr>
          <a:xfrm>
            <a:off x="4704522" y="914400"/>
            <a:ext cx="56984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Chị và các em cùng xem tiếp hành động của một bạn nhỏ nữa. Xem bạn nhỏ ấy đang làm gì? Em có đồng tình với bạn không?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577E6-3A2A-4CCB-9B2E-65833836E9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6" y="1228299"/>
            <a:ext cx="5698436" cy="439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D8EDF3E-089F-4363-A1C7-32B2A522476E}"/>
              </a:ext>
            </a:extLst>
          </p:cNvPr>
          <p:cNvSpPr/>
          <p:nvPr/>
        </p:nvSpPr>
        <p:spPr>
          <a:xfrm>
            <a:off x="0" y="271668"/>
            <a:ext cx="3604591" cy="2888691"/>
          </a:xfrm>
          <a:prstGeom prst="cloudCallout">
            <a:avLst>
              <a:gd name="adj1" fmla="val 27505"/>
              <a:gd name="adj2" fmla="val 7431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 nhỏ trong tranh đang làm gì?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AB99C-DEF8-4C66-9EAF-F90EB4DFFBF4}"/>
              </a:ext>
            </a:extLst>
          </p:cNvPr>
          <p:cNvSpPr txBox="1"/>
          <p:nvPr/>
        </p:nvSpPr>
        <p:spPr>
          <a:xfrm>
            <a:off x="600494" y="710414"/>
            <a:ext cx="2525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có đồng tình với bạn ấy không? Vì sao?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7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9" grpId="0"/>
      <p:bldP spid="9" grpId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a\Desktop\pngtree-nature-landscape-background-with-funny-design-suitable-for-kids-image_326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1520" y="2322463"/>
            <a:ext cx="998981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5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5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68571-F0A0-CE50-EB44-182CB7840437}"/>
              </a:ext>
            </a:extLst>
          </p:cNvPr>
          <p:cNvSpPr txBox="1"/>
          <p:nvPr/>
        </p:nvSpPr>
        <p:spPr>
          <a:xfrm>
            <a:off x="242827" y="1234440"/>
            <a:ext cx="117063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5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THỰC VẬT VÀ ĐỘNG VẬT </a:t>
            </a:r>
          </a:p>
        </p:txBody>
      </p:sp>
    </p:spTree>
    <p:extLst>
      <p:ext uri="{BB962C8B-B14F-4D97-AF65-F5344CB8AC3E}">
        <p14:creationId xmlns:p14="http://schemas.microsoft.com/office/powerpoint/2010/main" val="20403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en-SG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525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25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25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25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25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478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3420110"/>
            <a:ext cx="12219940" cy="34505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75" y="929005"/>
            <a:ext cx="3449320" cy="3449320"/>
          </a:xfrm>
          <a:prstGeom prst="rect">
            <a:avLst/>
          </a:prstGeom>
        </p:spPr>
      </p:pic>
      <p:pic>
        <p:nvPicPr>
          <p:cNvPr id="5" name="图片 4" descr="资源 2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30" y="560070"/>
            <a:ext cx="5017135" cy="3638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51500" y="4747260"/>
            <a:ext cx="9501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2: Xử lý tình huống</a:t>
            </a:r>
            <a:endParaRPr lang="zh-CN" alt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3"/>
          <p:cNvSpPr txBox="1"/>
          <p:nvPr/>
        </p:nvSpPr>
        <p:spPr>
          <a:xfrm>
            <a:off x="1981200" y="2340114"/>
            <a:ext cx="78778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0AC8FF2-F2D4-400E-BE08-EC2B66F8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262" cy="693818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-226395" y="484497"/>
            <a:ext cx="12484657" cy="1231106"/>
            <a:chOff x="0" y="256266"/>
            <a:chExt cx="12487547" cy="123139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48" y="256266"/>
              <a:ext cx="12261099" cy="123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1.Nếu gặp tình huống như các bạn trong hình dưới đây, em sẽ làm gì? Vì sao?</a:t>
              </a:r>
            </a:p>
            <a:p>
              <a:pPr eaLnBrk="1" hangingPunct="1"/>
              <a:r>
                <a:rPr lang="vi-VN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2. Hãy đóng vai thể hiện cách xử lý tình huống</a:t>
              </a:r>
            </a:p>
            <a:p>
              <a:pPr algn="ctr" eaLnBrk="1" hangingPunct="1"/>
              <a:endParaRPr lang="zh-CN" altLang="en-US" sz="24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E3CB68-9328-40FF-9132-99998DB27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51" l="1957" r="98867">
                        <a14:foregroundMark x1="6076" y1="4706" x2="1236" y2="12157"/>
                        <a14:foregroundMark x1="1236" y1="12157" x2="3811" y2="79608"/>
                        <a14:foregroundMark x1="3811" y1="79608" x2="10917" y2="85098"/>
                        <a14:foregroundMark x1="10917" y1="85098" x2="29969" y2="81176"/>
                        <a14:foregroundMark x1="29969" y1="81176" x2="37384" y2="84510"/>
                        <a14:foregroundMark x1="37384" y1="84510" x2="44284" y2="78235"/>
                        <a14:foregroundMark x1="44284" y1="78235" x2="47683" y2="56078"/>
                        <a14:foregroundMark x1="47683" y1="56078" x2="45726" y2="15686"/>
                        <a14:foregroundMark x1="45726" y1="15686" x2="41401" y2="7843"/>
                        <a14:foregroundMark x1="41401" y1="7843" x2="34912" y2="2941"/>
                        <a14:foregroundMark x1="10233" y1="4292" x2="5252" y2="6078"/>
                        <a14:foregroundMark x1="85170" y1="17451" x2="76725" y2="13137"/>
                        <a14:foregroundMark x1="76725" y1="13137" x2="64573" y2="14118"/>
                        <a14:foregroundMark x1="64573" y1="14118" x2="58084" y2="24314"/>
                        <a14:foregroundMark x1="58084" y1="24314" x2="54480" y2="73725"/>
                        <a14:foregroundMark x1="54480" y1="73725" x2="59732" y2="86667"/>
                        <a14:foregroundMark x1="59732" y1="86667" x2="69722" y2="93529"/>
                        <a14:foregroundMark x1="69722" y1="93529" x2="83316" y2="92745"/>
                        <a14:foregroundMark x1="83316" y1="92745" x2="93512" y2="74510"/>
                        <a14:foregroundMark x1="93512" y1="74510" x2="96807" y2="43333"/>
                        <a14:foregroundMark x1="96807" y1="43333" x2="90834" y2="21373"/>
                        <a14:foregroundMark x1="90834" y1="21373" x2="84346" y2="12745"/>
                        <a14:foregroundMark x1="84346" y1="12745" x2="79403" y2="12353"/>
                        <a14:foregroundMark x1="4956" y1="2458" x2="4119" y2="2353"/>
                        <a14:foregroundMark x1="4119" y1="2353" x2="515" y2="12157"/>
                        <a14:foregroundMark x1="515" y1="12157" x2="1957" y2="73725"/>
                        <a14:foregroundMark x1="1957" y1="73725" x2="7415" y2="81765"/>
                        <a14:foregroundMark x1="7415" y1="81765" x2="37899" y2="68627"/>
                        <a14:foregroundMark x1="37899" y1="68627" x2="47374" y2="42941"/>
                        <a14:foregroundMark x1="47374" y1="42941" x2="46550" y2="28627"/>
                        <a14:foregroundMark x1="46550" y1="28627" x2="25335" y2="4510"/>
                        <a14:foregroundMark x1="42430" y1="32549" x2="45623" y2="40588"/>
                        <a14:foregroundMark x1="45623" y1="40588" x2="40474" y2="33725"/>
                        <a14:foregroundMark x1="40474" y1="33725" x2="39341" y2="38431"/>
                        <a14:foregroundMark x1="80124" y1="31373" x2="72606" y2="34314"/>
                        <a14:foregroundMark x1="72606" y1="34314" x2="66323" y2="58627"/>
                        <a14:foregroundMark x1="66323" y1="58627" x2="83419" y2="66078"/>
                        <a14:foregroundMark x1="83419" y1="66078" x2="90422" y2="51373"/>
                        <a14:foregroundMark x1="90422" y1="51373" x2="82286" y2="34902"/>
                        <a14:foregroundMark x1="82286" y1="34902" x2="70649" y2="36275"/>
                        <a14:foregroundMark x1="70649" y1="36275" x2="67662" y2="42745"/>
                        <a14:foregroundMark x1="72400" y1="13137" x2="54377" y2="9608"/>
                        <a14:foregroundMark x1="54377" y1="9608" x2="51493" y2="19020"/>
                        <a14:foregroundMark x1="51493" y1="19020" x2="56746" y2="22157"/>
                        <a14:foregroundMark x1="56746" y1="22157" x2="60144" y2="12353"/>
                        <a14:foregroundMark x1="60144" y1="12353" x2="59526" y2="12157"/>
                        <a14:foregroundMark x1="92688" y1="10588" x2="87848" y2="62353"/>
                        <a14:foregroundMark x1="87848" y1="62353" x2="89598" y2="88235"/>
                        <a14:foregroundMark x1="89598" y1="88235" x2="93924" y2="94706"/>
                        <a14:foregroundMark x1="93924" y1="94706" x2="95160" y2="25098"/>
                        <a14:foregroundMark x1="95160" y1="25098" x2="89289" y2="23333"/>
                        <a14:foregroundMark x1="89289" y1="23333" x2="89289" y2="23529"/>
                        <a14:foregroundMark x1="95263" y1="13137" x2="67147" y2="12157"/>
                        <a14:foregroundMark x1="67147" y1="12157" x2="60453" y2="17255"/>
                        <a14:foregroundMark x1="60453" y1="17255" x2="53553" y2="30392"/>
                        <a14:foregroundMark x1="53553" y1="30392" x2="52420" y2="88627"/>
                        <a14:foregroundMark x1="52420" y1="88627" x2="58187" y2="95882"/>
                        <a14:foregroundMark x1="58187" y1="95882" x2="63955" y2="96078"/>
                        <a14:foregroundMark x1="63955" y1="96078" x2="84140" y2="94706"/>
                        <a14:foregroundMark x1="84140" y1="94706" x2="90113" y2="95490"/>
                        <a14:foregroundMark x1="90113" y1="95490" x2="97322" y2="94118"/>
                        <a14:foregroundMark x1="97322" y1="94118" x2="98661" y2="28431"/>
                        <a14:foregroundMark x1="98661" y1="28431" x2="96807" y2="14902"/>
                        <a14:foregroundMark x1="96807" y1="14902" x2="90113" y2="12941"/>
                        <a14:foregroundMark x1="90113" y1="12941" x2="79815" y2="20980"/>
                        <a14:foregroundMark x1="79815" y1="20980" x2="80742" y2="34510"/>
                        <a14:foregroundMark x1="80742" y1="34510" x2="86200" y2="31765"/>
                        <a14:foregroundMark x1="86200" y1="31765" x2="80947" y2="25882"/>
                        <a14:foregroundMark x1="80947" y1="25882" x2="69001" y2="26667"/>
                        <a14:foregroundMark x1="75489" y1="22157" x2="60041" y2="21373"/>
                        <a14:foregroundMark x1="60041" y1="21373" x2="67559" y2="34314"/>
                        <a14:foregroundMark x1="67559" y1="34314" x2="76519" y2="27843"/>
                        <a14:foregroundMark x1="76519" y1="27843" x2="72812" y2="16863"/>
                        <a14:foregroundMark x1="72812" y1="16863" x2="69104" y2="16275"/>
                        <a14:foregroundMark x1="51390" y1="8431" x2="52008" y2="8431"/>
                        <a14:foregroundMark x1="20391" y1="83333" x2="16581" y2="85294"/>
                        <a14:foregroundMark x1="14109" y1="85294" x2="21318" y2="85098"/>
                        <a14:foregroundMark x1="21318" y1="85098" x2="23378" y2="85294"/>
                        <a14:foregroundMark x1="24408" y1="85882" x2="30793" y2="85098"/>
                        <a14:foregroundMark x1="30793" y1="85098" x2="31205" y2="85098"/>
                        <a14:foregroundMark x1="52008" y1="97647" x2="63749" y2="97451"/>
                        <a14:foregroundMark x1="63749" y1="97451" x2="71782" y2="97451"/>
                        <a14:foregroundMark x1="50661" y1="18039" x2="50669" y2="18824"/>
                        <a14:foregroundMark x1="50566" y1="8627" x2="50570" y2="9020"/>
                        <a14:foregroundMark x1="50669" y1="18824" x2="51081" y2="11765"/>
                        <a14:foregroundMark x1="59938" y1="10000" x2="67456" y2="8431"/>
                        <a14:foregroundMark x1="67456" y1="8431" x2="87024" y2="10392"/>
                        <a14:foregroundMark x1="87024" y1="10392" x2="92482" y2="10000"/>
                        <a14:foregroundMark x1="92482" y1="10000" x2="98455" y2="11765"/>
                        <a14:foregroundMark x1="98455" y1="11765" x2="98867" y2="28431"/>
                        <a14:backgroundMark x1="53347" y1="4118" x2="70855" y2="4510"/>
                        <a14:backgroundMark x1="70855" y1="4510" x2="80124" y2="4118"/>
                        <a14:backgroundMark x1="5252" y1="1569" x2="29969" y2="1176"/>
                        <a14:backgroundMark x1="28630" y1="1176" x2="35324" y2="1176"/>
                        <a14:backgroundMark x1="49331" y1="9020" x2="49331" y2="1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5" y="1297476"/>
            <a:ext cx="8898344" cy="5076027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E5B859D-5C97-49EB-8DA9-1CBF36D3C8D7}"/>
              </a:ext>
            </a:extLst>
          </p:cNvPr>
          <p:cNvSpPr/>
          <p:nvPr/>
        </p:nvSpPr>
        <p:spPr>
          <a:xfrm>
            <a:off x="0" y="1467468"/>
            <a:ext cx="3623309" cy="2864502"/>
          </a:xfrm>
          <a:prstGeom prst="wedgeEllipseCallout">
            <a:avLst>
              <a:gd name="adj1" fmla="val 56207"/>
              <a:gd name="adj2" fmla="val 5728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Thảo luận nhóm 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+Tìm cách xử lý tình huống.</a:t>
            </a:r>
          </a:p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+Phân vai thể hiện cách xử lý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22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461</Words>
  <Application>Microsoft Office PowerPoint</Application>
  <PresentationFormat>Widescreen</PresentationFormat>
  <Paragraphs>44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#9Slide07 Altus</vt:lpstr>
      <vt:lpstr>#9Slide07 HoneyCream</vt:lpstr>
      <vt:lpstr>inpin heiti</vt:lpstr>
      <vt:lpstr>SVN-Newton</vt:lpstr>
      <vt:lpstr>Arial</vt:lpstr>
      <vt:lpstr>Calibri</vt:lpstr>
      <vt:lpstr>Calibri Light</vt:lpstr>
      <vt:lpstr>HP001 4 hàng</vt:lpstr>
      <vt:lpstr>Microsoft YaHei</vt:lpstr>
      <vt:lpstr>Quicksand Medium</vt:lpstr>
      <vt:lpstr>Times New Roman</vt:lpstr>
      <vt:lpstr>Office Theme</vt:lpstr>
      <vt:lpstr>1_Office 主题</vt:lpstr>
      <vt:lpstr>1_Office Theme</vt:lpstr>
      <vt:lpstr>3_Office Theme</vt:lpstr>
      <vt:lpstr>2_Office Theme</vt:lpstr>
      <vt:lpstr>1_Office 主题​​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diep ngoc</cp:lastModifiedBy>
  <cp:revision>24</cp:revision>
  <dcterms:created xsi:type="dcterms:W3CDTF">2020-02-24T05:47:59Z</dcterms:created>
  <dcterms:modified xsi:type="dcterms:W3CDTF">2023-02-12T11:44:30Z</dcterms:modified>
</cp:coreProperties>
</file>