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3" r:id="rId7"/>
    <p:sldMasterId id="2147483735" r:id="rId8"/>
    <p:sldMasterId id="2147483751" r:id="rId9"/>
  </p:sldMasterIdLst>
  <p:notesMasterIdLst>
    <p:notesMasterId r:id="rId28"/>
  </p:notesMasterIdLst>
  <p:sldIdLst>
    <p:sldId id="257" r:id="rId10"/>
    <p:sldId id="260" r:id="rId11"/>
    <p:sldId id="264" r:id="rId12"/>
    <p:sldId id="258" r:id="rId13"/>
    <p:sldId id="259" r:id="rId14"/>
    <p:sldId id="256" r:id="rId15"/>
    <p:sldId id="265" r:id="rId16"/>
    <p:sldId id="266" r:id="rId17"/>
    <p:sldId id="267" r:id="rId18"/>
    <p:sldId id="270" r:id="rId19"/>
    <p:sldId id="269" r:id="rId20"/>
    <p:sldId id="271" r:id="rId21"/>
    <p:sldId id="272" r:id="rId22"/>
    <p:sldId id="261" r:id="rId23"/>
    <p:sldId id="273" r:id="rId24"/>
    <p:sldId id="268" r:id="rId25"/>
    <p:sldId id="263" r:id="rId26"/>
    <p:sldId id="262" r:id="rId27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92B"/>
    <a:srgbClr val="006600"/>
    <a:srgbClr val="0033CC"/>
    <a:srgbClr val="0099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16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B557C-124D-4C86-B1E2-E0E48141E93B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01DC8-FCB2-4F5F-B657-F5C6351D6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5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7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0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0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CDEA4-34AC-4C37-B1DD-344A0963101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9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0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5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1DC8-FCB2-4F5F-B657-F5C6351D65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7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Vũ</a:t>
            </a:r>
            <a:r>
              <a:rPr lang="en-US" altLang="zh-CN" dirty="0"/>
              <a:t> </a:t>
            </a:r>
            <a:r>
              <a:rPr lang="en-US" altLang="zh-CN" dirty="0" err="1" smtClean="0"/>
              <a:t>Hồng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1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1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Vũ</a:t>
            </a:r>
            <a:r>
              <a:rPr lang="en-US" altLang="zh-CN" dirty="0"/>
              <a:t> </a:t>
            </a:r>
            <a:r>
              <a:rPr lang="en-US" altLang="zh-CN" dirty="0" err="1" smtClean="0"/>
              <a:t>Hồng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3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Vũ</a:t>
            </a:r>
            <a:r>
              <a:rPr lang="en-US" altLang="zh-CN" dirty="0"/>
              <a:t> </a:t>
            </a:r>
            <a:r>
              <a:rPr lang="en-US" altLang="zh-CN" dirty="0" err="1" smtClean="0"/>
              <a:t>Hồng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2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Vũ</a:t>
            </a:r>
            <a:r>
              <a:rPr lang="en-US" altLang="zh-CN" dirty="0"/>
              <a:t> </a:t>
            </a:r>
            <a:r>
              <a:rPr lang="en-US" altLang="zh-CN" dirty="0" err="1" smtClean="0"/>
              <a:t>Hồng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73DE1-6FE7-48C5-B2AE-3A14267D68E7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0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1DC8-FCB2-4F5F-B657-F5C6351D6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1DC8-FCB2-4F5F-B657-F5C6351D6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1DC8-FCB2-4F5F-B657-F5C6351D6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9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1DC8-FCB2-4F5F-B657-F5C6351D6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6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4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6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8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78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1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1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2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4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4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4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2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7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0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0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2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2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5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14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7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2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4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0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9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1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3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6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4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1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07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4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6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0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0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8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2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9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8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4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7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0" tIns="34289" rIns="68550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0" tIns="34289" rIns="68550" bIns="34289">
            <a:normAutofit/>
          </a:bodyPr>
          <a:lstStyle>
            <a:lvl1pPr marL="0" indent="0" algn="ctr">
              <a:buNone/>
              <a:defRPr sz="1400"/>
            </a:lvl1pPr>
            <a:lvl2pPr marL="342722" indent="0" algn="ctr">
              <a:buNone/>
              <a:defRPr sz="1500"/>
            </a:lvl2pPr>
            <a:lvl3pPr marL="685460" indent="0" algn="ctr">
              <a:buNone/>
              <a:defRPr sz="1400"/>
            </a:lvl3pPr>
            <a:lvl4pPr marL="1028190" indent="0" algn="ctr">
              <a:buNone/>
              <a:defRPr sz="1200"/>
            </a:lvl4pPr>
            <a:lvl5pPr marL="1370920" indent="0" algn="ctr">
              <a:buNone/>
              <a:defRPr sz="1200"/>
            </a:lvl5pPr>
            <a:lvl6pPr marL="1713659" indent="0" algn="ctr">
              <a:buNone/>
              <a:defRPr sz="1200"/>
            </a:lvl6pPr>
            <a:lvl7pPr marL="2056379" indent="0" algn="ctr">
              <a:buNone/>
              <a:defRPr sz="1200"/>
            </a:lvl7pPr>
            <a:lvl8pPr marL="2399100" indent="0" algn="ctr">
              <a:buNone/>
              <a:defRPr sz="1200"/>
            </a:lvl8pPr>
            <a:lvl9pPr marL="2741822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5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0" tIns="34289" rIns="68550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0" tIns="34289" rIns="68550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0" tIns="34289" rIns="68550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80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0" tIns="34289" rIns="68550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0" tIns="34289" rIns="68550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0" tIns="34289" rIns="68550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0" tIns="34289" rIns="68550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0" tIns="34289" rIns="68550" bIns="34289"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7"/>
            <a:ext cx="3868340" cy="2680541"/>
          </a:xfrm>
        </p:spPr>
        <p:txBody>
          <a:bodyPr lIns="68550" tIns="34289" rIns="68550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0" tIns="34289" rIns="68550" bIns="34289"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7"/>
            <a:ext cx="3887391" cy="2680541"/>
          </a:xfrm>
        </p:spPr>
        <p:txBody>
          <a:bodyPr lIns="68550" tIns="34289" rIns="68550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2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0" tIns="34289" rIns="68550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21"/>
            <a:ext cx="4286250" cy="889453"/>
          </a:xfrm>
        </p:spPr>
        <p:txBody>
          <a:bodyPr lIns="68550" tIns="34289" rIns="68550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1823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7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5"/>
            <a:ext cx="3511241" cy="1071121"/>
          </a:xfrm>
        </p:spPr>
        <p:txBody>
          <a:bodyPr lIns="68550" tIns="34289" rIns="68550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0" tIns="34289" rIns="68550" bIns="34289"/>
          <a:lstStyle>
            <a:lvl1pPr marL="0" indent="0">
              <a:buNone/>
              <a:defRPr sz="2400"/>
            </a:lvl1pPr>
            <a:lvl2pPr marL="342722" indent="0">
              <a:buNone/>
              <a:defRPr sz="2100"/>
            </a:lvl2pPr>
            <a:lvl3pPr marL="685460" indent="0">
              <a:buNone/>
              <a:defRPr sz="1800"/>
            </a:lvl3pPr>
            <a:lvl4pPr marL="1028190" indent="0">
              <a:buNone/>
              <a:defRPr sz="1500"/>
            </a:lvl4pPr>
            <a:lvl5pPr marL="1370920" indent="0">
              <a:buNone/>
              <a:defRPr sz="1500"/>
            </a:lvl5pPr>
            <a:lvl6pPr marL="1713659" indent="0">
              <a:buNone/>
              <a:defRPr sz="1500"/>
            </a:lvl6pPr>
            <a:lvl7pPr marL="2056379" indent="0">
              <a:buNone/>
              <a:defRPr sz="1500"/>
            </a:lvl7pPr>
            <a:lvl8pPr marL="2399100" indent="0">
              <a:buNone/>
              <a:defRPr sz="1500"/>
            </a:lvl8pPr>
            <a:lvl9pPr marL="2741822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0" tIns="34289" rIns="68550" bIns="34289">
            <a:normAutofit/>
          </a:bodyPr>
          <a:lstStyle>
            <a:lvl1pPr marL="0" indent="0">
              <a:buNone/>
              <a:defRPr sz="14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8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4"/>
            <a:ext cx="681676" cy="4358879"/>
          </a:xfrm>
        </p:spPr>
        <p:txBody>
          <a:bodyPr vert="eaVert" lIns="68550" tIns="34289" rIns="68550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4"/>
            <a:ext cx="7084832" cy="4358879"/>
          </a:xfrm>
        </p:spPr>
        <p:txBody>
          <a:bodyPr vert="eaVert" lIns="68550" tIns="34289" rIns="68550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7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460"/>
              <a:t>2021/11/26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0" tIns="34289" rIns="68550" bIns="34289"/>
          <a:lstStyle/>
          <a:p>
            <a:pPr defTabSz="68546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0" tIns="34289" rIns="68550" bIns="34289"/>
          <a:lstStyle/>
          <a:p>
            <a:pPr defTabSz="68546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46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0" tIns="34289" rIns="68550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48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3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3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4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9" indent="0">
              <a:buNone/>
              <a:defRPr sz="1800" b="1"/>
            </a:lvl3pPr>
            <a:lvl4pPr marL="1370940" indent="0">
              <a:buNone/>
              <a:defRPr sz="1600" b="1"/>
            </a:lvl4pPr>
            <a:lvl5pPr marL="1827923" indent="0">
              <a:buNone/>
              <a:defRPr sz="1600" b="1"/>
            </a:lvl5pPr>
            <a:lvl6pPr marL="2284901" indent="0">
              <a:buNone/>
              <a:defRPr sz="1600" b="1"/>
            </a:lvl6pPr>
            <a:lvl7pPr marL="2741876" indent="0">
              <a:buNone/>
              <a:defRPr sz="1600" b="1"/>
            </a:lvl7pPr>
            <a:lvl8pPr marL="3198856" indent="0">
              <a:buNone/>
              <a:defRPr sz="1600" b="1"/>
            </a:lvl8pPr>
            <a:lvl9pPr marL="36558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7" indent="0">
              <a:buNone/>
              <a:defRPr sz="2000" b="1"/>
            </a:lvl2pPr>
            <a:lvl3pPr marL="913959" indent="0">
              <a:buNone/>
              <a:defRPr sz="1800" b="1"/>
            </a:lvl3pPr>
            <a:lvl4pPr marL="1370940" indent="0">
              <a:buNone/>
              <a:defRPr sz="1600" b="1"/>
            </a:lvl4pPr>
            <a:lvl5pPr marL="1827923" indent="0">
              <a:buNone/>
              <a:defRPr sz="1600" b="1"/>
            </a:lvl5pPr>
            <a:lvl6pPr marL="2284901" indent="0">
              <a:buNone/>
              <a:defRPr sz="1600" b="1"/>
            </a:lvl6pPr>
            <a:lvl7pPr marL="2741876" indent="0">
              <a:buNone/>
              <a:defRPr sz="1600" b="1"/>
            </a:lvl7pPr>
            <a:lvl8pPr marL="3198856" indent="0">
              <a:buNone/>
              <a:defRPr sz="1600" b="1"/>
            </a:lvl8pPr>
            <a:lvl9pPr marL="36558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2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5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9" indent="0">
              <a:buNone/>
              <a:defRPr sz="1000"/>
            </a:lvl3pPr>
            <a:lvl4pPr marL="1370940" indent="0">
              <a:buNone/>
              <a:defRPr sz="900"/>
            </a:lvl4pPr>
            <a:lvl5pPr marL="1827923" indent="0">
              <a:buNone/>
              <a:defRPr sz="900"/>
            </a:lvl5pPr>
            <a:lvl6pPr marL="2284901" indent="0">
              <a:buNone/>
              <a:defRPr sz="900"/>
            </a:lvl6pPr>
            <a:lvl7pPr marL="2741876" indent="0">
              <a:buNone/>
              <a:defRPr sz="900"/>
            </a:lvl7pPr>
            <a:lvl8pPr marL="3198856" indent="0">
              <a:buNone/>
              <a:defRPr sz="900"/>
            </a:lvl8pPr>
            <a:lvl9pPr marL="36558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77" indent="0">
              <a:buNone/>
              <a:defRPr sz="2800"/>
            </a:lvl2pPr>
            <a:lvl3pPr marL="913959" indent="0">
              <a:buNone/>
              <a:defRPr sz="2400"/>
            </a:lvl3pPr>
            <a:lvl4pPr marL="1370940" indent="0">
              <a:buNone/>
              <a:defRPr sz="2000"/>
            </a:lvl4pPr>
            <a:lvl5pPr marL="1827923" indent="0">
              <a:buNone/>
              <a:defRPr sz="2000"/>
            </a:lvl5pPr>
            <a:lvl6pPr marL="2284901" indent="0">
              <a:buNone/>
              <a:defRPr sz="2000"/>
            </a:lvl6pPr>
            <a:lvl7pPr marL="2741876" indent="0">
              <a:buNone/>
              <a:defRPr sz="2000"/>
            </a:lvl7pPr>
            <a:lvl8pPr marL="3198856" indent="0">
              <a:buNone/>
              <a:defRPr sz="2000"/>
            </a:lvl8pPr>
            <a:lvl9pPr marL="36558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77" indent="0">
              <a:buNone/>
              <a:defRPr sz="1200"/>
            </a:lvl2pPr>
            <a:lvl3pPr marL="913959" indent="0">
              <a:buNone/>
              <a:defRPr sz="1000"/>
            </a:lvl3pPr>
            <a:lvl4pPr marL="1370940" indent="0">
              <a:buNone/>
              <a:defRPr sz="900"/>
            </a:lvl4pPr>
            <a:lvl5pPr marL="1827923" indent="0">
              <a:buNone/>
              <a:defRPr sz="900"/>
            </a:lvl5pPr>
            <a:lvl6pPr marL="2284901" indent="0">
              <a:buNone/>
              <a:defRPr sz="900"/>
            </a:lvl6pPr>
            <a:lvl7pPr marL="2741876" indent="0">
              <a:buNone/>
              <a:defRPr sz="900"/>
            </a:lvl7pPr>
            <a:lvl8pPr marL="3198856" indent="0">
              <a:buNone/>
              <a:defRPr sz="900"/>
            </a:lvl8pPr>
            <a:lvl9pPr marL="36558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5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6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8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4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8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2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9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7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2" tIns="68562" rIns="68562" bIns="68562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7" y="832865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2306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84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6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231967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7633713" y="-65919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5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457154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8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86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62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13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5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4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0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8B68-203C-44B7-A6C9-BE91E82E9FA7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8AAA-6199-4659-97D1-694BD017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0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0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6"/>
            <a:ext cx="3547586" cy="1165703"/>
          </a:xfrm>
          <a:prstGeom prst="rect">
            <a:avLst/>
          </a:prstGeom>
          <a:noFill/>
        </p:spPr>
        <p:txBody>
          <a:bodyPr wrap="square" lIns="68550" tIns="34289" rIns="68550" bIns="34289" rtlCol="0" anchor="t">
            <a:spAutoFit/>
          </a:bodyPr>
          <a:lstStyle/>
          <a:p>
            <a:pPr defTabSz="68546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46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46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46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46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 defTabSz="91397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92228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4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0" indent="-171370" algn="l" defTabSz="6854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2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5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272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1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4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7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2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5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7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0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397" tIns="45700" rIns="91397" bIns="45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397" tIns="45700" rIns="91397" bIns="45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97" tIns="45700" rIns="91397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9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9"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397" tIns="45700" rIns="91397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97" tIns="45700" rIns="91397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9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8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39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4" indent="-342734" algn="l" defTabSz="913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95" indent="-285614" algn="l" defTabSz="9139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0" indent="-228491" algn="l" defTabSz="913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28" indent="-228491" algn="l" defTabSz="9139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08" indent="-228491" algn="l" defTabSz="91395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85" indent="-228491" algn="l" defTabSz="913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67" indent="-228491" algn="l" defTabSz="913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52" indent="-228491" algn="l" defTabSz="913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27" indent="-228491" algn="l" defTabSz="9139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7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9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0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3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1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76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56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34" algn="l" defTabSz="913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26/11/2021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4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6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facebook.com/vuhong1972" TargetMode="Externa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Relationship Id="rId6" Type="http://schemas.openxmlformats.org/officeDocument/2006/relationships/hyperlink" Target="https://www.facebook.com/vuhong1972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5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7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54.xml"/><Relationship Id="rId1" Type="http://schemas.openxmlformats.org/officeDocument/2006/relationships/themeOverride" Target="../theme/themeOverride5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8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hyperlink" Target="mailto:hongvu7219@gmail.com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facebook.com/vuhong197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mailto:hongvu7219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vuhong1972" TargetMode="Externa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16A8E7D-7514-4926-B8E4-B441A38C4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" y="120893"/>
            <a:ext cx="8981342" cy="51456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BC1AB5-1CE5-45D1-9669-C2E453F00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60" y="2571752"/>
            <a:ext cx="2155787" cy="23913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3E6E472-0EA8-4D04-A98B-950A47698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577" y="3230354"/>
            <a:ext cx="1233141" cy="1695779"/>
          </a:xfrm>
          <a:prstGeom prst="rect">
            <a:avLst/>
          </a:prstGeom>
        </p:spPr>
      </p:pic>
      <p:sp>
        <p:nvSpPr>
          <p:cNvPr id="11" name="文本框 76"/>
          <p:cNvSpPr txBox="1">
            <a:spLocks noChangeArrowheads="1"/>
          </p:cNvSpPr>
          <p:nvPr/>
        </p:nvSpPr>
        <p:spPr bwMode="auto">
          <a:xfrm>
            <a:off x="1744182" y="1245577"/>
            <a:ext cx="6156251" cy="14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705" rIns="91330" bIns="45705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Chào</a:t>
            </a:r>
            <a:r>
              <a:rPr lang="en-US" altLang="en-US" sz="4500" b="1" dirty="0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 </a:t>
            </a: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mừng</a:t>
            </a:r>
            <a:r>
              <a:rPr lang="en-US" altLang="en-US" sz="4500" b="1" dirty="0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 </a:t>
            </a: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các</a:t>
            </a:r>
            <a:r>
              <a:rPr lang="en-US" altLang="en-US" sz="4500" b="1" dirty="0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 con </a:t>
            </a: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đến</a:t>
            </a:r>
            <a:r>
              <a:rPr lang="en-US" altLang="en-US" sz="4500" b="1" dirty="0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 </a:t>
            </a: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với</a:t>
            </a:r>
            <a:r>
              <a:rPr lang="en-US" altLang="en-US" sz="4500" b="1" dirty="0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 </a:t>
            </a: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tiết</a:t>
            </a:r>
            <a:r>
              <a:rPr lang="en-US" altLang="en-US" sz="4500" b="1" dirty="0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 </a:t>
            </a: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học</a:t>
            </a:r>
            <a:r>
              <a:rPr lang="en-US" altLang="en-US" sz="4500" b="1" dirty="0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 </a:t>
            </a: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Tiếng</a:t>
            </a:r>
            <a:r>
              <a:rPr lang="en-US" altLang="en-US" sz="4500" b="1" dirty="0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 </a:t>
            </a:r>
            <a:r>
              <a:rPr lang="en-US" altLang="en-US" sz="4500" b="1" dirty="0" err="1">
                <a:solidFill>
                  <a:srgbClr val="00B0F0"/>
                </a:solidFill>
                <a:latin typeface="HP001 4 hàng" pitchFamily="34" charset="0"/>
                <a:ea typeface="字魂59号-创粗黑"/>
                <a:cs typeface="字魂59号-创粗黑"/>
              </a:rPr>
              <a:t>Việt</a:t>
            </a:r>
            <a:endParaRPr lang="zh-CN" altLang="en-US" sz="4500" b="1" dirty="0">
              <a:solidFill>
                <a:srgbClr val="00B0F0"/>
              </a:solidFill>
              <a:latin typeface="经典趣体简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97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11456F4-9DF1-49D8-9757-07D1E949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9308"/>
            <a:ext cx="9601200" cy="52856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4" y="590552"/>
            <a:ext cx="3971925" cy="3971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9330" y="1794968"/>
            <a:ext cx="3505200" cy="212365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 defTabSz="914288"/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</a:t>
            </a:r>
          </a:p>
          <a:p>
            <a:pPr algn="ctr" defTabSz="914288"/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</a:p>
          <a:p>
            <a:pPr algn="ctr" defTabSz="914288"/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(5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1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11456F4-9DF1-49D8-9757-07D1E949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29308"/>
            <a:ext cx="9601200" cy="5285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989" y1="20782" x2="51653" y2="79811"/>
                        <a14:foregroundMark x1="54959" y1="18887" x2="34298" y2="86797"/>
                        <a14:foregroundMark x1="22176" y1="45530" x2="32300" y2="49497"/>
                        <a14:foregroundMark x1="66667" y1="35879" x2="58747" y2="4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804"/>
            <a:ext cx="4343400" cy="5052342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2987812" y="-388660"/>
            <a:ext cx="5344766" cy="38729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07233" y="1657354"/>
            <a:ext cx="4660883" cy="830975"/>
          </a:xfrm>
          <a:prstGeom prst="rect">
            <a:avLst/>
          </a:prstGeom>
        </p:spPr>
        <p:txBody>
          <a:bodyPr wrap="square" lIns="91404" tIns="45705" rIns="91404" bIns="45705">
            <a:spAutoFit/>
          </a:bodyPr>
          <a:lstStyle/>
          <a:p>
            <a:pPr algn="ctr" defTabSz="913959"/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Chia </a:t>
            </a:r>
            <a:r>
              <a:rPr lang="en-US" altLang="zh-CN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trước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lớp</a:t>
            </a:r>
            <a:endParaRPr lang="zh-CN" alt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8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54E4E0F7-6B2D-4301-9581-556C59B1E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73" y="244540"/>
            <a:ext cx="1487516" cy="222844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588B7F25-7CC6-4C12-A864-75D5D347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581">
            <a:off x="-539513" y="95019"/>
            <a:ext cx="1237395" cy="1605744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6580311" y="991506"/>
            <a:ext cx="989068" cy="240634"/>
            <a:chOff x="4531763" y="904319"/>
            <a:chExt cx="3274666" cy="206375"/>
          </a:xfrm>
        </p:grpSpPr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grpSp>
        <p:nvGrpSpPr>
          <p:cNvPr id="18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7011297" y="352402"/>
            <a:ext cx="945659" cy="645896"/>
            <a:chOff x="9015984" y="2528554"/>
            <a:chExt cx="2157344" cy="1473489"/>
          </a:xfrm>
        </p:grpSpPr>
        <p:sp>
          <p:nvSpPr>
            <p:cNvPr id="19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0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3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4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5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65">
                <a:defRPr/>
              </a:pPr>
              <a:endParaRPr lang="zh-CN" altLang="en-US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pic>
        <p:nvPicPr>
          <p:cNvPr id="29" name="图片 23" descr="8c028dabe04d64ea3c3aa11767f6d819">
            <a:extLst>
              <a:ext uri="{FF2B5EF4-FFF2-40B4-BE49-F238E27FC236}">
                <a16:creationId xmlns="" xmlns:a16="http://schemas.microsoft.com/office/drawing/2014/main" id="{74978D22-1740-4DFE-8D54-9434E640B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95" y="-159946"/>
            <a:ext cx="7632885" cy="4369335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275283"/>
            <a:ext cx="1017649" cy="186822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98846" y="1565037"/>
            <a:ext cx="6453189" cy="181588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xin lỗi cô vì đã làm việc riêng trong giờ học. Em xin hứa sẽ tập trung trong giờ học và không làm việc riêng trong giờ nữa ạ!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1800" y="415025"/>
            <a:ext cx="2286000" cy="584757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algn="ctr" defTabSz="913959"/>
            <a:r>
              <a:rPr lang="en-US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-2438400" y="505200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>
            <a:defPPr>
              <a:defRPr lang="en-US"/>
            </a:defPPr>
            <a:lvl1pPr marL="0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65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2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494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8659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5823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42988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0152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7317" algn="l" defTabSz="714329" rtl="0" eaLnBrk="1" latinLnBrk="0" hangingPunct="1">
              <a:defRPr sz="1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3484279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Ngày Nhà Giáo Vẽ Hoạt Hình Yếu Tố Miễn Phí Giáo Viên Và Học Sinh Hình ảnh |  Định dạng hình ảnh PSD 611018228| vn.lovepik.c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430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487908"/>
            <a:ext cx="3481944" cy="34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6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4" y="212294"/>
            <a:ext cx="807842" cy="5372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8"/>
            <a:ext cx="1706240" cy="8268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154"/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154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4" y="-614094"/>
            <a:ext cx="5217746" cy="3414444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=""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309" y="480920"/>
            <a:ext cx="4749695" cy="4749695"/>
          </a:xfrm>
          <a:prstGeom prst="rect">
            <a:avLst/>
          </a:prstGeom>
        </p:spPr>
      </p:pic>
      <p:sp>
        <p:nvSpPr>
          <p:cNvPr id="16" name="文本框 12">
            <a:extLst>
              <a:ext uri="{FF2B5EF4-FFF2-40B4-BE49-F238E27FC236}">
                <a16:creationId xmlns="" xmlns:a16="http://schemas.microsoft.com/office/drawing/2014/main" id="{280E0337-0763-4611-8687-43DD667EC7F9}"/>
              </a:ext>
            </a:extLst>
          </p:cNvPr>
          <p:cNvSpPr txBox="1"/>
          <p:nvPr/>
        </p:nvSpPr>
        <p:spPr>
          <a:xfrm rot="21333005">
            <a:off x="407992" y="1079999"/>
            <a:ext cx="4634279" cy="97418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 defTabSz="913959">
              <a:lnSpc>
                <a:spcPct val="120000"/>
              </a:lnSpc>
            </a:pP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altLang="zh-CN" sz="4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5">
            <a:extLst>
              <a:ext uri="{FF2B5EF4-FFF2-40B4-BE49-F238E27FC236}">
                <a16:creationId xmlns=""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89" y="3061946"/>
            <a:ext cx="1937521" cy="18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2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11456F4-9DF1-49D8-9757-07D1E949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1" y="120893"/>
            <a:ext cx="8981342" cy="5145699"/>
          </a:xfrm>
          <a:prstGeom prst="rect">
            <a:avLst/>
          </a:prstGeom>
        </p:spPr>
      </p:pic>
      <p:sp>
        <p:nvSpPr>
          <p:cNvPr id="10" name="Google Shape;461;p28"/>
          <p:cNvSpPr txBox="1">
            <a:spLocks noChangeArrowheads="1"/>
          </p:cNvSpPr>
          <p:nvPr/>
        </p:nvSpPr>
        <p:spPr bwMode="auto">
          <a:xfrm>
            <a:off x="4900178" y="1949207"/>
            <a:ext cx="30892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1" tIns="121761" rIns="121761" bIns="121761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9144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3716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8288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2860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7432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32004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6576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41148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72C4"/>
              </a:buClr>
              <a:buSzPts val="2600"/>
              <a:buNone/>
            </a:pPr>
            <a:r>
              <a:rPr lang="en-US" altLang="en-US" sz="8500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Tiết</a:t>
            </a:r>
            <a:r>
              <a:rPr lang="en-US" altLang="en-US" sz="8500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600" y="1113158"/>
            <a:ext cx="3147574" cy="2227773"/>
            <a:chOff x="1752600" y="1113158"/>
            <a:chExt cx="3147574" cy="2227773"/>
          </a:xfrm>
        </p:grpSpPr>
        <p:pic>
          <p:nvPicPr>
            <p:cNvPr id="7" name="图片 26">
              <a:extLst>
                <a:ext uri="{FF2B5EF4-FFF2-40B4-BE49-F238E27FC236}">
                  <a16:creationId xmlns:a16="http://schemas.microsoft.com/office/drawing/2014/main" xmlns="" id="{241A9575-4781-47BE-A943-6ABECF49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2600" y="1113158"/>
              <a:ext cx="3147574" cy="222777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895600" y="1949205"/>
              <a:ext cx="73449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8000" b="1" dirty="0">
                  <a:solidFill>
                    <a:schemeClr val="bg1"/>
                  </a:solidFill>
                  <a:latin typeface="Arial-Rounded" pitchFamily="34" charset="0"/>
                  <a:cs typeface="Arial-Rounded" pitchFamily="34" charset="0"/>
                  <a:sym typeface="Chivo Light"/>
                </a:rPr>
                <a:t>6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89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CB9C2BE-E2B7-46B4-9581-8F798C38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" y="120893"/>
            <a:ext cx="8981342" cy="51456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580C7DD-29DB-40BA-9A64-E63F60B06A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884094"/>
            <a:ext cx="3251979" cy="3251979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043340" y="1410101"/>
            <a:ext cx="1750730" cy="652454"/>
          </a:xfrm>
          <a:prstGeom prst="rect">
            <a:avLst/>
          </a:prstGeom>
        </p:spPr>
        <p:txBody>
          <a:bodyPr wrap="none" lIns="91405" tIns="45704" rIns="91405" bIns="45704">
            <a:spAutoFit/>
          </a:bodyPr>
          <a:lstStyle/>
          <a:p>
            <a:pPr algn="ctr" defTabSz="1218491">
              <a:lnSpc>
                <a:spcPct val="130000"/>
              </a:lnSpc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u="sng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b="1" u="sng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910903" y="723100"/>
            <a:ext cx="5322198" cy="4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1" tIns="45701" rIns="91391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049"/>
            <a:r>
              <a:rPr lang="en-US" sz="2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3429000" y="2266950"/>
            <a:ext cx="4732283" cy="23507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391" tIns="45701" rIns="91391" bIns="45701" anchor="ctr"/>
          <a:lstStyle/>
          <a:p>
            <a:pPr algn="ctr" defTabSz="914049">
              <a:lnSpc>
                <a:spcPct val="120000"/>
              </a:lnSpc>
              <a:defRPr/>
            </a:pPr>
            <a:r>
              <a:rPr lang="en-US" sz="4800" b="1" dirty="0" err="1" smtClean="0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800" b="1" dirty="0" smtClean="0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c</a:t>
            </a:r>
            <a:r>
              <a:rPr lang="vi-VN" sz="4800" b="1" dirty="0" smtClean="0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800" b="1" dirty="0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en-US" sz="4800" b="1" dirty="0">
              <a:solidFill>
                <a:srgbClr val="09B92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049">
              <a:lnSpc>
                <a:spcPct val="120000"/>
              </a:lnSpc>
              <a:defRPr/>
            </a:pPr>
            <a:r>
              <a:rPr lang="en-US" sz="4800" b="1" dirty="0" err="1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800" b="1" dirty="0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9B9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4800" b="1" dirty="0">
              <a:solidFill>
                <a:srgbClr val="09B92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793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88548"/>
            <a:ext cx="8153401" cy="352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839200" cy="96576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sz="25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19150"/>
            <a:ext cx="8991600" cy="669398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5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70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CB9C2BE-E2B7-46B4-9581-8F798C38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" y="120893"/>
            <a:ext cx="8981342" cy="51456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0D520B6-77F7-4E8A-8B67-58D4D9BB4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20" y="771531"/>
            <a:ext cx="3014179" cy="34945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34"/>
          <p:cNvSpPr txBox="1">
            <a:spLocks noChangeArrowheads="1"/>
          </p:cNvSpPr>
          <p:nvPr/>
        </p:nvSpPr>
        <p:spPr bwMode="auto">
          <a:xfrm>
            <a:off x="3211034" y="1551040"/>
            <a:ext cx="576284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5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Tạm</a:t>
            </a:r>
            <a:r>
              <a:rPr lang="en-US" altLang="zh-CN" sz="55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5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biệt</a:t>
            </a:r>
            <a:r>
              <a:rPr lang="en-US" altLang="zh-CN" sz="55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5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và</a:t>
            </a:r>
            <a:r>
              <a:rPr lang="en-US" altLang="zh-CN" sz="55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5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hẹn</a:t>
            </a:r>
            <a:r>
              <a:rPr lang="en-US" altLang="zh-CN" sz="55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5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gặp</a:t>
            </a:r>
            <a:r>
              <a:rPr lang="en-US" altLang="zh-CN" sz="5500" b="1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5500" b="1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lại</a:t>
            </a:r>
            <a:endParaRPr lang="zh-CN" altLang="en-US" sz="5500" b="1" dirty="0">
              <a:solidFill>
                <a:srgbClr val="0070C0"/>
              </a:solidFill>
              <a:latin typeface="Arial-Rounded" pitchFamily="34" charset="0"/>
              <a:ea typeface="SimSun" pitchFamily="2" charset="-122"/>
              <a:sym typeface="Century Gothic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18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CB9C2BE-E2B7-46B4-9581-8F798C38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" y="120893"/>
            <a:ext cx="8981342" cy="51456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739A822-CC2C-4CF2-A5C3-54DCDC82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154" y="1387045"/>
            <a:ext cx="3667062" cy="261339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15"/>
          <p:cNvSpPr>
            <a:spLocks noChangeArrowheads="1"/>
          </p:cNvSpPr>
          <p:nvPr/>
        </p:nvSpPr>
        <p:spPr bwMode="auto">
          <a:xfrm>
            <a:off x="-355568" y="1018493"/>
            <a:ext cx="6416128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defTabSz="5476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6858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500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Củng</a:t>
            </a:r>
            <a:r>
              <a:rPr lang="en-US" altLang="zh-CN" sz="5500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cố</a:t>
            </a:r>
            <a:r>
              <a:rPr lang="en-US" altLang="zh-CN" sz="5500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và</a:t>
            </a:r>
            <a:endParaRPr lang="en-US" altLang="zh-CN" sz="5500" dirty="0">
              <a:solidFill>
                <a:srgbClr val="0070C0"/>
              </a:solidFill>
              <a:latin typeface="Arial-Rounded" pitchFamily="34" charset="0"/>
              <a:ea typeface="SimSun" pitchFamily="2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5500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dặn</a:t>
            </a:r>
            <a:r>
              <a:rPr lang="en-US" altLang="zh-CN" sz="5500" dirty="0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70C0"/>
                </a:solidFill>
                <a:latin typeface="Arial-Rounded" pitchFamily="34" charset="0"/>
                <a:ea typeface="SimSun" pitchFamily="2" charset="-122"/>
              </a:rPr>
              <a:t>dò</a:t>
            </a:r>
            <a:endParaRPr lang="zh-CN" altLang="en-US" sz="5500" dirty="0">
              <a:solidFill>
                <a:srgbClr val="0070C0"/>
              </a:solidFill>
              <a:latin typeface="Arial-Rounded" pitchFamily="34" charset="0"/>
              <a:ea typeface="SimSun" pitchFamily="2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5500" dirty="0">
              <a:solidFill>
                <a:srgbClr val="0070C0"/>
              </a:solidFill>
              <a:latin typeface="Arial-Rounded" pitchFamily="34" charset="0"/>
              <a:ea typeface="SimSun" pitchFamily="2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732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CB9C2BE-E2B7-46B4-9581-8F798C38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" y="120893"/>
            <a:ext cx="8981342" cy="51456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20AF60D-1260-4BEE-B083-5173C3958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86" y="1074267"/>
            <a:ext cx="3717040" cy="3238950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73825" y="1368061"/>
            <a:ext cx="41428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defTabSz="91426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dirty="0" err="1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Khởi</a:t>
            </a:r>
            <a:r>
              <a:rPr lang="en-US" altLang="en-US" sz="6000" dirty="0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altLang="en-US" sz="6000" dirty="0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động</a:t>
            </a:r>
            <a:endParaRPr lang="en-US" altLang="en-US" sz="6000" dirty="0">
              <a:solidFill>
                <a:prstClr val="black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53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042322"/>
            <a:ext cx="2133600" cy="3554817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pPr algn="ctr" defTabSz="91395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 defTabSz="913950">
              <a:buClr>
                <a:srgbClr val="000000"/>
              </a:buClr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</a:p>
          <a:p>
            <a:pPr algn="ctr" defTabSz="91395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 defTabSz="91395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 defTabSz="913950">
              <a:buClr>
                <a:srgbClr val="000000"/>
              </a:buClr>
              <a:defRPr/>
            </a:pPr>
            <a:r>
              <a:rPr lang="en-US" sz="4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CB9C2BE-E2B7-46B4-9581-8F798C38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" y="120893"/>
            <a:ext cx="8981342" cy="51456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CC84530-B438-436C-BF66-55E172C69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5" t="37909" b="36222"/>
          <a:stretch>
            <a:fillRect/>
          </a:stretch>
        </p:blipFill>
        <p:spPr>
          <a:xfrm>
            <a:off x="972289" y="1094231"/>
            <a:ext cx="1706765" cy="1204547"/>
          </a:xfrm>
          <a:custGeom>
            <a:avLst/>
            <a:gdLst>
              <a:gd name="connsiteX0" fmla="*/ 0 w 2275686"/>
              <a:gd name="connsiteY0" fmla="*/ 0 h 1606062"/>
              <a:gd name="connsiteX1" fmla="*/ 2275686 w 2275686"/>
              <a:gd name="connsiteY1" fmla="*/ 0 h 1606062"/>
              <a:gd name="connsiteX2" fmla="*/ 2275686 w 2275686"/>
              <a:gd name="connsiteY2" fmla="*/ 1606062 h 1606062"/>
              <a:gd name="connsiteX3" fmla="*/ 0 w 2275686"/>
              <a:gd name="connsiteY3" fmla="*/ 1606062 h 1606062"/>
              <a:gd name="connsiteX4" fmla="*/ 0 w 2275686"/>
              <a:gd name="connsiteY4" fmla="*/ 0 h 160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686" h="1606062">
                <a:moveTo>
                  <a:pt x="0" y="0"/>
                </a:moveTo>
                <a:lnTo>
                  <a:pt x="2275686" y="0"/>
                </a:lnTo>
                <a:lnTo>
                  <a:pt x="2275686" y="1606062"/>
                </a:lnTo>
                <a:lnTo>
                  <a:pt x="0" y="16060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45EDCA4-D477-467A-890A-79F0AB49F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022" y="2440195"/>
            <a:ext cx="2649189" cy="2453642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20B5BC9-D5AD-456D-BBC4-9E2BA7B52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099" y="2905039"/>
            <a:ext cx="1233141" cy="1695779"/>
          </a:xfrm>
          <a:prstGeom prst="rect">
            <a:avLst/>
          </a:prstGeom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xmlns="" id="{28D53CD5-392E-48AC-A1B3-32DBB82BCD40}"/>
              </a:ext>
            </a:extLst>
          </p:cNvPr>
          <p:cNvSpPr/>
          <p:nvPr/>
        </p:nvSpPr>
        <p:spPr>
          <a:xfrm>
            <a:off x="2420641" y="700770"/>
            <a:ext cx="4859786" cy="438580"/>
          </a:xfrm>
          <a:prstGeom prst="rect">
            <a:avLst/>
          </a:prstGeom>
        </p:spPr>
        <p:txBody>
          <a:bodyPr wrap="none" lIns="68571" tIns="34289" rIns="68571" bIns="34289">
            <a:spAutoFit/>
          </a:bodyPr>
          <a:lstStyle/>
          <a:p>
            <a:pPr algn="ctr" defTabSz="68569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Thứ</a:t>
            </a:r>
            <a:r>
              <a:rPr lang="en-US" altLang="en-US" sz="2400" b="1" dirty="0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   </a:t>
            </a:r>
            <a:r>
              <a:rPr lang="en-US" altLang="en-US" sz="2400" b="1" dirty="0" err="1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ngày</a:t>
            </a:r>
            <a:r>
              <a:rPr lang="en-US" altLang="en-US" sz="2400" b="1" dirty="0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   </a:t>
            </a:r>
            <a:r>
              <a:rPr lang="en-US" altLang="en-US" sz="2400" b="1" dirty="0" err="1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tháng</a:t>
            </a:r>
            <a:r>
              <a:rPr lang="en-US" altLang="en-US" sz="2400" b="1" dirty="0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   </a:t>
            </a:r>
            <a:r>
              <a:rPr lang="en-US" altLang="en-US" sz="2400" b="1" dirty="0" err="1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năm</a:t>
            </a:r>
            <a:r>
              <a:rPr lang="en-US" altLang="en-US" sz="2400" b="1" dirty="0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HP001 4 hàng" pitchFamily="34" charset="0"/>
                <a:cs typeface="Arial" pitchFamily="34" charset="0"/>
              </a:rPr>
              <a:t>2022</a:t>
            </a:r>
            <a:endParaRPr lang="en-US" altLang="en-US" sz="2400" b="1" dirty="0">
              <a:solidFill>
                <a:srgbClr val="00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11" name="矩形 16">
            <a:extLst>
              <a:ext uri="{FF2B5EF4-FFF2-40B4-BE49-F238E27FC236}">
                <a16:creationId xmlns="" xmlns:a16="http://schemas.microsoft.com/office/drawing/2014/main" id="{1B7DFE7E-1E38-4804-961B-6125F619ACEE}"/>
              </a:ext>
            </a:extLst>
          </p:cNvPr>
          <p:cNvSpPr/>
          <p:nvPr/>
        </p:nvSpPr>
        <p:spPr>
          <a:xfrm>
            <a:off x="3751515" y="1290237"/>
            <a:ext cx="2198038" cy="812530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 defTabSz="1218371">
              <a:lnSpc>
                <a:spcPct val="130000"/>
              </a:lnSpc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u="sng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600" b="1" u="sng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1202" y="2038350"/>
            <a:ext cx="5181600" cy="24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en-US" sz="4000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c</a:t>
            </a:r>
            <a:r>
              <a:rPr lang="vi-VN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en-US" sz="4000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4000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5,6)</a:t>
            </a:r>
            <a:endParaRPr lang="en-US" sz="4000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4000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329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11456F4-9DF1-49D8-9757-07D1E949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1" y="131009"/>
            <a:ext cx="8981342" cy="5145699"/>
          </a:xfrm>
          <a:prstGeom prst="rect">
            <a:avLst/>
          </a:prstGeom>
        </p:spPr>
      </p:pic>
      <p:sp>
        <p:nvSpPr>
          <p:cNvPr id="17" name="Google Shape;461;p28"/>
          <p:cNvSpPr txBox="1">
            <a:spLocks noChangeArrowheads="1"/>
          </p:cNvSpPr>
          <p:nvPr/>
        </p:nvSpPr>
        <p:spPr bwMode="auto">
          <a:xfrm>
            <a:off x="4817521" y="1927163"/>
            <a:ext cx="30892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55" tIns="121755" rIns="121755" bIns="121755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9144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3716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8288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2860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7432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32004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6576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41148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72C4"/>
              </a:buClr>
              <a:buSzPts val="2600"/>
              <a:buNone/>
            </a:pPr>
            <a:r>
              <a:rPr lang="en-US" altLang="en-US" sz="8500" dirty="0" err="1">
                <a:solidFill>
                  <a:srgbClr val="FFC00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Tiết</a:t>
            </a:r>
            <a:r>
              <a:rPr lang="en-US" altLang="en-US" sz="8500" dirty="0">
                <a:solidFill>
                  <a:srgbClr val="FFC00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 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1659" y="1352550"/>
            <a:ext cx="3491165" cy="2438400"/>
            <a:chOff x="1461655" y="1352550"/>
            <a:chExt cx="3491165" cy="2438400"/>
          </a:xfrm>
        </p:grpSpPr>
        <p:pic>
          <p:nvPicPr>
            <p:cNvPr id="7" name="图片 24">
              <a:extLst>
                <a:ext uri="{FF2B5EF4-FFF2-40B4-BE49-F238E27FC236}">
                  <a16:creationId xmlns:a16="http://schemas.microsoft.com/office/drawing/2014/main" xmlns="" id="{AAF76A41-334D-4B6E-BAFD-E0339FA18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1655" y="1352550"/>
              <a:ext cx="3491165" cy="241907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207237" y="2467511"/>
              <a:ext cx="73449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8000" b="1" dirty="0">
                  <a:solidFill>
                    <a:schemeClr val="bg1"/>
                  </a:solidFill>
                  <a:latin typeface="Arial-Rounded" pitchFamily="34" charset="0"/>
                  <a:cs typeface="Arial-Rounded" pitchFamily="34" charset="0"/>
                  <a:sym typeface="Chivo Light"/>
                </a:rPr>
                <a:t>5</a:t>
              </a:r>
              <a:endParaRPr lang="en-US" sz="8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55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402746"/>
            <a:ext cx="3352800" cy="317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459" y="11451"/>
            <a:ext cx="2881745" cy="55399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" y="-39576"/>
            <a:ext cx="606137" cy="57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3459" y="637222"/>
            <a:ext cx="5548745" cy="147732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658" y="2249125"/>
            <a:ext cx="5396345" cy="147732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13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17693"/>
            <a:ext cx="1676400" cy="154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4" y="11451"/>
            <a:ext cx="2881745" cy="55399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265" y="438154"/>
            <a:ext cx="8607136" cy="101566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7837" y="1469299"/>
            <a:ext cx="2334367" cy="2057401"/>
          </a:xfrm>
          <a:prstGeom prst="wedgeRoundRectCallout">
            <a:avLst>
              <a:gd name="adj1" fmla="val 65912"/>
              <a:gd name="adj2" fmla="val 31339"/>
              <a:gd name="adj3" fmla="val 16667"/>
            </a:avLst>
          </a:prstGeom>
          <a:noFill/>
          <a:ln>
            <a:solidFill>
              <a:srgbClr val="09B92B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>
              <a:lnSpc>
                <a:spcPct val="120000"/>
              </a:lnSpc>
            </a:pP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</a:t>
            </a:r>
            <a:r>
              <a:rPr lang="en-US" sz="25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500" dirty="0" err="1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5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lời xin lỗi </a:t>
            </a:r>
            <a:r>
              <a:rPr lang="en-US" sz="2500" dirty="0" err="1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25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ra lí do xin lỗi</a:t>
            </a:r>
            <a:endParaRPr lang="en-US" sz="2500" dirty="0">
              <a:solidFill>
                <a:srgbClr val="D6009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19800" y="989952"/>
            <a:ext cx="2971800" cy="2532700"/>
          </a:xfrm>
          <a:prstGeom prst="wedgeRoundRectCallout">
            <a:avLst>
              <a:gd name="adj1" fmla="val -49671"/>
              <a:gd name="adj2" fmla="val 55453"/>
              <a:gd name="adj3" fmla="val 16667"/>
            </a:avLst>
          </a:prstGeom>
          <a:solidFill>
            <a:schemeClr val="bg1"/>
          </a:solidFill>
          <a:ln>
            <a:solidFill>
              <a:srgbClr val="09B92B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>
              <a:lnSpc>
                <a:spcPct val="120000"/>
              </a:lnSpc>
            </a:pP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2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vi-VN" sz="25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xin lỗi hoa hồng nhé! Mình không nên hái bạn ra khỏi khu vườn!</a:t>
            </a:r>
            <a:endParaRPr lang="en-US" sz="2500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0" descr="Happy Cute Kids Boy and Girl Talking Each Other Stock Vector - Illustration  of speech, little: 16774206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2" b="97238" l="0" r="98375">
                        <a14:foregroundMark x1="13000" y1="61740" x2="20375" y2="71961"/>
                        <a14:foregroundMark x1="11875" y1="64088" x2="12500" y2="68370"/>
                        <a14:foregroundMark x1="11750" y1="90608" x2="16500" y2="85773"/>
                        <a14:foregroundMark x1="23750" y1="86464" x2="28500" y2="88950"/>
                        <a14:foregroundMark x1="25125" y1="54834" x2="25625" y2="61464"/>
                        <a14:foregroundMark x1="36750" y1="53039" x2="34000" y2="59254"/>
                        <a14:foregroundMark x1="18500" y1="39503" x2="22000" y2="64227"/>
                        <a14:foregroundMark x1="22875" y1="43508" x2="17875" y2="68785"/>
                        <a14:foregroundMark x1="17875" y1="65331" x2="15625" y2="85221"/>
                        <a14:foregroundMark x1="23500" y1="64088" x2="23875" y2="81215"/>
                        <a14:foregroundMark x1="62375" y1="38122" x2="68625" y2="89365"/>
                        <a14:foregroundMark x1="59125" y1="62431" x2="70875" y2="62431"/>
                        <a14:foregroundMark x1="72125" y1="44199" x2="61375" y2="88536"/>
                        <a14:foregroundMark x1="14250" y1="60083" x2="30125" y2="61326"/>
                        <a14:foregroundMark x1="61125" y1="65884" x2="71125" y2="54006"/>
                        <a14:foregroundMark x1="59750" y1="89641" x2="62000" y2="87983"/>
                        <a14:foregroundMark x1="68875" y1="88536" x2="71875" y2="88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5" y="1436742"/>
            <a:ext cx="4414156" cy="39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50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370" y="23199"/>
            <a:ext cx="8215746" cy="101566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5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utoShape 4" descr="hình ảnh : phong cảnh, thiên nhiên, thực vật, Bãi cỏ, đồng cỏ, Ánh sáng mặt  trời, hoa, Đất đai, Môi trường, màu xanh lá, tự nhiên, màu vàng, vườn,  Ngoài trời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ình ảnh : phong cảnh, thiên nhiên, thực vật, Bãi cỏ, đồng cỏ, Ánh sáng mặt  trời, hoa, Đất đai, Môi trường, màu xanh lá, tự nhiên, màu vàng, vườn,  Ngoài trời,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6019800" y="1038859"/>
            <a:ext cx="3037114" cy="1805937"/>
          </a:xfrm>
          <a:prstGeom prst="wedgeRoundRectCallout">
            <a:avLst>
              <a:gd name="adj1" fmla="val -31654"/>
              <a:gd name="adj2" fmla="val 72642"/>
              <a:gd name="adj3" fmla="val 16667"/>
            </a:avLst>
          </a:prstGeom>
          <a:noFill/>
          <a:ln>
            <a:solidFill>
              <a:srgbClr val="09B92B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4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4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lời xin lỗi</a:t>
            </a:r>
            <a:r>
              <a:rPr lang="en-US" sz="24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4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ra lí do xin lỗi</a:t>
            </a:r>
            <a:r>
              <a:rPr lang="en-US" sz="24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400" dirty="0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hứa</a:t>
            </a:r>
            <a:endParaRPr lang="en-US" sz="2400" dirty="0">
              <a:solidFill>
                <a:srgbClr val="D6009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42437" y="1041756"/>
            <a:ext cx="2981764" cy="3587394"/>
          </a:xfrm>
          <a:prstGeom prst="wedgeRoundRectCallout">
            <a:avLst>
              <a:gd name="adj1" fmla="val 60459"/>
              <a:gd name="adj2" fmla="val -132"/>
              <a:gd name="adj3" fmla="val 16667"/>
            </a:avLst>
          </a:prstGeom>
          <a:solidFill>
            <a:schemeClr val="bg1"/>
          </a:solidFill>
          <a:ln>
            <a:solidFill>
              <a:srgbClr val="09B92B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spcCol="0" rtlCol="0" anchor="ctr"/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xin lỗi cỏ non nhé! Vì bọn mình vô tâm giẫm lên bạn mà làm bạn đau buồn! Sau này bọn mình sẽ </a:t>
            </a:r>
            <a:r>
              <a:rPr lang="en-US" sz="24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4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vi-VN" sz="24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bạn!</a:t>
            </a:r>
            <a:endParaRPr lang="en-US" sz="2400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82" name="Picture 10" descr="Happy Cute Kids Boy and Girl Talking Each Other Stock Vector - Illustration  of speech, little: 16774206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2" b="97238" l="0" r="98375">
                        <a14:foregroundMark x1="13000" y1="61740" x2="20375" y2="71961"/>
                        <a14:foregroundMark x1="11875" y1="64088" x2="12500" y2="68370"/>
                        <a14:foregroundMark x1="11750" y1="90608" x2="16500" y2="85773"/>
                        <a14:foregroundMark x1="23750" y1="86464" x2="28500" y2="88950"/>
                        <a14:foregroundMark x1="25125" y1="54834" x2="25625" y2="61464"/>
                        <a14:foregroundMark x1="36750" y1="53039" x2="34000" y2="59254"/>
                        <a14:foregroundMark x1="18500" y1="39503" x2="22000" y2="64227"/>
                        <a14:foregroundMark x1="22875" y1="43508" x2="17875" y2="68785"/>
                        <a14:foregroundMark x1="17875" y1="65331" x2="15625" y2="85221"/>
                        <a14:foregroundMark x1="23500" y1="64088" x2="23875" y2="81215"/>
                        <a14:foregroundMark x1="62375" y1="38122" x2="68625" y2="89365"/>
                        <a14:foregroundMark x1="59125" y1="62431" x2="70875" y2="62431"/>
                        <a14:foregroundMark x1="72125" y1="44199" x2="61375" y2="88536"/>
                        <a14:foregroundMark x1="14250" y1="60083" x2="30125" y2="61326"/>
                        <a14:foregroundMark x1="61125" y1="65884" x2="71125" y2="54006"/>
                        <a14:foregroundMark x1="59750" y1="89641" x2="62000" y2="87983"/>
                        <a14:foregroundMark x1="68875" y1="88536" x2="71875" y2="88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3" y="1467564"/>
            <a:ext cx="4414156" cy="39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10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4" y="11453"/>
            <a:ext cx="6386945" cy="6047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454" y="666952"/>
            <a:ext cx="8520546" cy="60939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302869"/>
            <a:ext cx="8077200" cy="104028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lang="en-US" sz="2800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lời xin lỗi</a:t>
            </a:r>
            <a:r>
              <a:rPr lang="en-US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 do xin lỗi </a:t>
            </a:r>
            <a:r>
              <a:rPr lang="en-US" sz="2800" dirty="0" err="1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2800" dirty="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đưa ra lời hứa</a:t>
            </a:r>
            <a:endParaRPr lang="vi-VN" sz="2800" i="1" dirty="0">
              <a:solidFill>
                <a:srgbClr val="00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6" y="2326864"/>
            <a:ext cx="3955473" cy="2847071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701" rIns="91402" bIns="4570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39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955</Words>
  <Application>Microsoft Office PowerPoint</Application>
  <PresentationFormat>On-screen Show (16:9)</PresentationFormat>
  <Paragraphs>124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Office Theme</vt:lpstr>
      <vt:lpstr>Office 主题​​</vt:lpstr>
      <vt:lpstr>1_Office 主题​​</vt:lpstr>
      <vt:lpstr>3_Office 主题​​</vt:lpstr>
      <vt:lpstr>2_Office 主题​​</vt:lpstr>
      <vt:lpstr>1_Office 主题</vt:lpstr>
      <vt:lpstr>3_Office Theme</vt:lpstr>
      <vt:lpstr>1_Office Theme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10</cp:revision>
  <dcterms:created xsi:type="dcterms:W3CDTF">2021-11-26T08:54:04Z</dcterms:created>
  <dcterms:modified xsi:type="dcterms:W3CDTF">2021-11-26T10:05:38Z</dcterms:modified>
</cp:coreProperties>
</file>