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wav"/>
  <Override PartName="/ppt/media/audio4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007577191" r:id="rId2"/>
    <p:sldId id="2007577179" r:id="rId3"/>
    <p:sldId id="583" r:id="rId4"/>
    <p:sldId id="2007577149" r:id="rId5"/>
    <p:sldId id="2007577171" r:id="rId6"/>
    <p:sldId id="2007577181" r:id="rId7"/>
    <p:sldId id="2007577182" r:id="rId8"/>
    <p:sldId id="333" r:id="rId9"/>
    <p:sldId id="2007577184" r:id="rId10"/>
    <p:sldId id="2007577185" r:id="rId11"/>
    <p:sldId id="2007577186" r:id="rId12"/>
    <p:sldId id="2007577187" r:id="rId13"/>
    <p:sldId id="2007577188" r:id="rId14"/>
    <p:sldId id="281" r:id="rId15"/>
    <p:sldId id="417" r:id="rId16"/>
    <p:sldId id="2007577190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FFCCFF"/>
    <a:srgbClr val="FFFFFF"/>
    <a:srgbClr val="FF99FF"/>
    <a:srgbClr val="FF3399"/>
    <a:srgbClr val="FF66FF"/>
    <a:srgbClr val="D60093"/>
    <a:srgbClr val="990099"/>
    <a:srgbClr val="6600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41" autoAdjust="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12/03/2023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Trong khu rừng có rất nhiều hạt dẻ, chúng ta hãy cùng giúp bạn sóc nhặt hạt dẻ bẳng cách trả lời đúng các câu hỏi của cô nhé</a:t>
            </a:r>
          </a:p>
          <a:p>
            <a:r>
              <a:rPr lang="en-VN" dirty="0"/>
              <a:t>Cô khen các em đã nhớ và biết cách sử dụng các đồ dùng học tập của môn Toán.</a:t>
            </a:r>
          </a:p>
          <a:p>
            <a:r>
              <a:rPr lang="en-VN" dirty="0"/>
              <a:t>click con sóc để đến slide thư giãn</a:t>
            </a:r>
          </a:p>
        </p:txBody>
      </p:sp>
    </p:spTree>
    <p:extLst>
      <p:ext uri="{BB962C8B-B14F-4D97-AF65-F5344CB8AC3E}">
        <p14:creationId xmlns:p14="http://schemas.microsoft.com/office/powerpoint/2010/main" val="36607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Gọi</a:t>
            </a:r>
            <a:r>
              <a:rPr lang="en-US" dirty="0"/>
              <a:t> HS </a:t>
            </a:r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cuốn</a:t>
            </a:r>
            <a:r>
              <a:rPr lang="en-US" dirty="0"/>
              <a:t> </a:t>
            </a:r>
            <a:r>
              <a:rPr lang="en-US" dirty="0" err="1"/>
              <a:t>sách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43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Gọi</a:t>
            </a:r>
            <a:r>
              <a:rPr lang="en-US" dirty="0"/>
              <a:t> HS </a:t>
            </a:r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cuốn</a:t>
            </a:r>
            <a:r>
              <a:rPr lang="en-US" dirty="0"/>
              <a:t> </a:t>
            </a:r>
            <a:r>
              <a:rPr lang="en-US" dirty="0" err="1"/>
              <a:t>sách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589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Gọi</a:t>
            </a:r>
            <a:r>
              <a:rPr lang="en-US" dirty="0"/>
              <a:t> HS </a:t>
            </a:r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cuốn</a:t>
            </a:r>
            <a:r>
              <a:rPr lang="en-US" dirty="0"/>
              <a:t> </a:t>
            </a:r>
            <a:r>
              <a:rPr lang="en-US" dirty="0" err="1"/>
              <a:t>sách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731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Gọi</a:t>
            </a:r>
            <a:r>
              <a:rPr lang="en-US" dirty="0"/>
              <a:t> HS </a:t>
            </a:r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cuốn</a:t>
            </a:r>
            <a:r>
              <a:rPr lang="en-US" dirty="0"/>
              <a:t> </a:t>
            </a:r>
            <a:r>
              <a:rPr lang="en-US" dirty="0" err="1"/>
              <a:t>sách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890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Gọi</a:t>
            </a:r>
            <a:r>
              <a:rPr lang="en-US" dirty="0"/>
              <a:t> HS </a:t>
            </a:r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cuốn</a:t>
            </a:r>
            <a:r>
              <a:rPr lang="en-US" dirty="0"/>
              <a:t> </a:t>
            </a:r>
            <a:r>
              <a:rPr lang="en-US" dirty="0" err="1"/>
              <a:t>sách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338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12/03/2023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494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12/03/2023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970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12/03/2023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602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7644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12/03/2023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567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96861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12/03/2023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noFill/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"/>
          <p:cNvSpPr/>
          <p:nvPr/>
        </p:nvSpPr>
        <p:spPr>
          <a:xfrm rot="2417210">
            <a:off x="10122101" y="-161451"/>
            <a:ext cx="3177796" cy="1569432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0" name="Google Shape;300;p30"/>
          <p:cNvSpPr/>
          <p:nvPr/>
        </p:nvSpPr>
        <p:spPr>
          <a:xfrm rot="-6291035">
            <a:off x="9143026" y="241370"/>
            <a:ext cx="3763776" cy="2322406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1" name="Google Shape;301;p30"/>
          <p:cNvSpPr/>
          <p:nvPr/>
        </p:nvSpPr>
        <p:spPr>
          <a:xfrm rot="-474874">
            <a:off x="-245173" y="-168014"/>
            <a:ext cx="2931710" cy="2391495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2" name="Google Shape;302;p30"/>
          <p:cNvSpPr/>
          <p:nvPr/>
        </p:nvSpPr>
        <p:spPr>
          <a:xfrm rot="-757285">
            <a:off x="-418196" y="-262547"/>
            <a:ext cx="2878429" cy="2304917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3" name="Google Shape;303;p30"/>
          <p:cNvSpPr/>
          <p:nvPr/>
        </p:nvSpPr>
        <p:spPr>
          <a:xfrm>
            <a:off x="-301348" y="2780886"/>
            <a:ext cx="761900" cy="2654367"/>
          </a:xfrm>
          <a:custGeom>
            <a:avLst/>
            <a:gdLst/>
            <a:ahLst/>
            <a:cxnLst/>
            <a:rect l="l" t="t" r="r" b="b"/>
            <a:pathLst>
              <a:path w="22857" h="79631" extrusionOk="0">
                <a:moveTo>
                  <a:pt x="928" y="0"/>
                </a:moveTo>
                <a:cubicBezTo>
                  <a:pt x="738" y="0"/>
                  <a:pt x="532" y="123"/>
                  <a:pt x="555" y="347"/>
                </a:cubicBezTo>
                <a:lnTo>
                  <a:pt x="515" y="347"/>
                </a:lnTo>
                <a:cubicBezTo>
                  <a:pt x="1347" y="7081"/>
                  <a:pt x="4952" y="13141"/>
                  <a:pt x="10497" y="17063"/>
                </a:cubicBezTo>
                <a:cubicBezTo>
                  <a:pt x="13706" y="19321"/>
                  <a:pt x="17628" y="21024"/>
                  <a:pt x="19529" y="24669"/>
                </a:cubicBezTo>
                <a:cubicBezTo>
                  <a:pt x="21628" y="28670"/>
                  <a:pt x="21787" y="34611"/>
                  <a:pt x="20559" y="38850"/>
                </a:cubicBezTo>
                <a:cubicBezTo>
                  <a:pt x="18459" y="46178"/>
                  <a:pt x="11844" y="50971"/>
                  <a:pt x="7487" y="56874"/>
                </a:cubicBezTo>
                <a:cubicBezTo>
                  <a:pt x="2813" y="63251"/>
                  <a:pt x="0" y="71253"/>
                  <a:pt x="594" y="79215"/>
                </a:cubicBezTo>
                <a:cubicBezTo>
                  <a:pt x="594" y="79492"/>
                  <a:pt x="792" y="79631"/>
                  <a:pt x="990" y="79631"/>
                </a:cubicBezTo>
                <a:cubicBezTo>
                  <a:pt x="1188" y="79631"/>
                  <a:pt x="1386" y="79492"/>
                  <a:pt x="1386" y="79215"/>
                </a:cubicBezTo>
                <a:cubicBezTo>
                  <a:pt x="1941" y="69985"/>
                  <a:pt x="4833" y="61786"/>
                  <a:pt x="10933" y="54735"/>
                </a:cubicBezTo>
                <a:cubicBezTo>
                  <a:pt x="15409" y="49506"/>
                  <a:pt x="21074" y="44435"/>
                  <a:pt x="22262" y="37265"/>
                </a:cubicBezTo>
                <a:cubicBezTo>
                  <a:pt x="22856" y="33383"/>
                  <a:pt x="22539" y="29422"/>
                  <a:pt x="21351" y="25699"/>
                </a:cubicBezTo>
                <a:cubicBezTo>
                  <a:pt x="20242" y="22648"/>
                  <a:pt x="18024" y="20589"/>
                  <a:pt x="15330" y="18806"/>
                </a:cubicBezTo>
                <a:cubicBezTo>
                  <a:pt x="12042" y="16667"/>
                  <a:pt x="8715" y="14805"/>
                  <a:pt x="6180" y="11676"/>
                </a:cubicBezTo>
                <a:cubicBezTo>
                  <a:pt x="3565" y="8348"/>
                  <a:pt x="1862" y="4427"/>
                  <a:pt x="1228" y="228"/>
                </a:cubicBezTo>
                <a:cubicBezTo>
                  <a:pt x="1211" y="73"/>
                  <a:pt x="1074" y="0"/>
                  <a:pt x="9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4" name="Google Shape;304;p30"/>
          <p:cNvSpPr txBox="1">
            <a:spLocks noGrp="1"/>
          </p:cNvSpPr>
          <p:nvPr>
            <p:ph type="title"/>
          </p:nvPr>
        </p:nvSpPr>
        <p:spPr>
          <a:xfrm>
            <a:off x="1658184" y="2125759"/>
            <a:ext cx="21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1"/>
          </p:nvPr>
        </p:nvSpPr>
        <p:spPr>
          <a:xfrm>
            <a:off x="962584" y="2918500"/>
            <a:ext cx="28408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title" idx="2"/>
          </p:nvPr>
        </p:nvSpPr>
        <p:spPr>
          <a:xfrm>
            <a:off x="5366351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7" name="Google Shape;307;p30"/>
          <p:cNvSpPr txBox="1">
            <a:spLocks noGrp="1"/>
          </p:cNvSpPr>
          <p:nvPr>
            <p:ph type="subTitle" idx="3"/>
          </p:nvPr>
        </p:nvSpPr>
        <p:spPr>
          <a:xfrm>
            <a:off x="4671151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30"/>
          <p:cNvSpPr txBox="1">
            <a:spLocks noGrp="1"/>
          </p:cNvSpPr>
          <p:nvPr>
            <p:ph type="title" idx="4"/>
          </p:nvPr>
        </p:nvSpPr>
        <p:spPr>
          <a:xfrm>
            <a:off x="1658184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9" name="Google Shape;309;p30"/>
          <p:cNvSpPr txBox="1">
            <a:spLocks noGrp="1"/>
          </p:cNvSpPr>
          <p:nvPr>
            <p:ph type="subTitle" idx="5"/>
          </p:nvPr>
        </p:nvSpPr>
        <p:spPr>
          <a:xfrm>
            <a:off x="960400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0"/>
          <p:cNvSpPr txBox="1">
            <a:spLocks noGrp="1"/>
          </p:cNvSpPr>
          <p:nvPr>
            <p:ph type="title" idx="6"/>
          </p:nvPr>
        </p:nvSpPr>
        <p:spPr>
          <a:xfrm>
            <a:off x="5366351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1" name="Google Shape;311;p30"/>
          <p:cNvSpPr txBox="1">
            <a:spLocks noGrp="1"/>
          </p:cNvSpPr>
          <p:nvPr>
            <p:ph type="subTitle" idx="7"/>
          </p:nvPr>
        </p:nvSpPr>
        <p:spPr>
          <a:xfrm>
            <a:off x="4671167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30"/>
          <p:cNvSpPr txBox="1">
            <a:spLocks noGrp="1"/>
          </p:cNvSpPr>
          <p:nvPr>
            <p:ph type="title" idx="8"/>
          </p:nvPr>
        </p:nvSpPr>
        <p:spPr>
          <a:xfrm>
            <a:off x="9079317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3" name="Google Shape;313;p30"/>
          <p:cNvSpPr txBox="1">
            <a:spLocks noGrp="1"/>
          </p:cNvSpPr>
          <p:nvPr>
            <p:ph type="subTitle" idx="9"/>
          </p:nvPr>
        </p:nvSpPr>
        <p:spPr>
          <a:xfrm>
            <a:off x="8380118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0"/>
          <p:cNvSpPr txBox="1">
            <a:spLocks noGrp="1"/>
          </p:cNvSpPr>
          <p:nvPr>
            <p:ph type="title" idx="13"/>
          </p:nvPr>
        </p:nvSpPr>
        <p:spPr>
          <a:xfrm>
            <a:off x="9079317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4"/>
          </p:nvPr>
        </p:nvSpPr>
        <p:spPr>
          <a:xfrm>
            <a:off x="8380134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0"/>
          <p:cNvSpPr txBox="1">
            <a:spLocks noGrp="1"/>
          </p:cNvSpPr>
          <p:nvPr>
            <p:ph type="title" idx="15"/>
          </p:nvPr>
        </p:nvSpPr>
        <p:spPr>
          <a:xfrm>
            <a:off x="2820600" y="718031"/>
            <a:ext cx="6550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788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1517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1_Title and six columns">
    <p:bg>
      <p:bgPr>
        <a:noFill/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"/>
          <p:cNvSpPr/>
          <p:nvPr/>
        </p:nvSpPr>
        <p:spPr>
          <a:xfrm rot="2417210">
            <a:off x="10122101" y="-161451"/>
            <a:ext cx="3177796" cy="1569432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0" name="Google Shape;300;p30"/>
          <p:cNvSpPr/>
          <p:nvPr/>
        </p:nvSpPr>
        <p:spPr>
          <a:xfrm rot="-6291035">
            <a:off x="9143026" y="241370"/>
            <a:ext cx="3763776" cy="2322406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1" name="Google Shape;301;p30"/>
          <p:cNvSpPr/>
          <p:nvPr/>
        </p:nvSpPr>
        <p:spPr>
          <a:xfrm rot="-474874">
            <a:off x="-245173" y="-168014"/>
            <a:ext cx="2931710" cy="2391495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2" name="Google Shape;302;p30"/>
          <p:cNvSpPr/>
          <p:nvPr/>
        </p:nvSpPr>
        <p:spPr>
          <a:xfrm rot="-757285">
            <a:off x="-418196" y="-262547"/>
            <a:ext cx="2878429" cy="2304917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3" name="Google Shape;303;p30"/>
          <p:cNvSpPr/>
          <p:nvPr/>
        </p:nvSpPr>
        <p:spPr>
          <a:xfrm>
            <a:off x="-301348" y="2780886"/>
            <a:ext cx="761900" cy="2654367"/>
          </a:xfrm>
          <a:custGeom>
            <a:avLst/>
            <a:gdLst/>
            <a:ahLst/>
            <a:cxnLst/>
            <a:rect l="l" t="t" r="r" b="b"/>
            <a:pathLst>
              <a:path w="22857" h="79631" extrusionOk="0">
                <a:moveTo>
                  <a:pt x="928" y="0"/>
                </a:moveTo>
                <a:cubicBezTo>
                  <a:pt x="738" y="0"/>
                  <a:pt x="532" y="123"/>
                  <a:pt x="555" y="347"/>
                </a:cubicBezTo>
                <a:lnTo>
                  <a:pt x="515" y="347"/>
                </a:lnTo>
                <a:cubicBezTo>
                  <a:pt x="1347" y="7081"/>
                  <a:pt x="4952" y="13141"/>
                  <a:pt x="10497" y="17063"/>
                </a:cubicBezTo>
                <a:cubicBezTo>
                  <a:pt x="13706" y="19321"/>
                  <a:pt x="17628" y="21024"/>
                  <a:pt x="19529" y="24669"/>
                </a:cubicBezTo>
                <a:cubicBezTo>
                  <a:pt x="21628" y="28670"/>
                  <a:pt x="21787" y="34611"/>
                  <a:pt x="20559" y="38850"/>
                </a:cubicBezTo>
                <a:cubicBezTo>
                  <a:pt x="18459" y="46178"/>
                  <a:pt x="11844" y="50971"/>
                  <a:pt x="7487" y="56874"/>
                </a:cubicBezTo>
                <a:cubicBezTo>
                  <a:pt x="2813" y="63251"/>
                  <a:pt x="0" y="71253"/>
                  <a:pt x="594" y="79215"/>
                </a:cubicBezTo>
                <a:cubicBezTo>
                  <a:pt x="594" y="79492"/>
                  <a:pt x="792" y="79631"/>
                  <a:pt x="990" y="79631"/>
                </a:cubicBezTo>
                <a:cubicBezTo>
                  <a:pt x="1188" y="79631"/>
                  <a:pt x="1386" y="79492"/>
                  <a:pt x="1386" y="79215"/>
                </a:cubicBezTo>
                <a:cubicBezTo>
                  <a:pt x="1941" y="69985"/>
                  <a:pt x="4833" y="61786"/>
                  <a:pt x="10933" y="54735"/>
                </a:cubicBezTo>
                <a:cubicBezTo>
                  <a:pt x="15409" y="49506"/>
                  <a:pt x="21074" y="44435"/>
                  <a:pt x="22262" y="37265"/>
                </a:cubicBezTo>
                <a:cubicBezTo>
                  <a:pt x="22856" y="33383"/>
                  <a:pt x="22539" y="29422"/>
                  <a:pt x="21351" y="25699"/>
                </a:cubicBezTo>
                <a:cubicBezTo>
                  <a:pt x="20242" y="22648"/>
                  <a:pt x="18024" y="20589"/>
                  <a:pt x="15330" y="18806"/>
                </a:cubicBezTo>
                <a:cubicBezTo>
                  <a:pt x="12042" y="16667"/>
                  <a:pt x="8715" y="14805"/>
                  <a:pt x="6180" y="11676"/>
                </a:cubicBezTo>
                <a:cubicBezTo>
                  <a:pt x="3565" y="8348"/>
                  <a:pt x="1862" y="4427"/>
                  <a:pt x="1228" y="228"/>
                </a:cubicBezTo>
                <a:cubicBezTo>
                  <a:pt x="1211" y="73"/>
                  <a:pt x="1074" y="0"/>
                  <a:pt x="9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4" name="Google Shape;304;p30"/>
          <p:cNvSpPr txBox="1">
            <a:spLocks noGrp="1"/>
          </p:cNvSpPr>
          <p:nvPr>
            <p:ph type="title"/>
          </p:nvPr>
        </p:nvSpPr>
        <p:spPr>
          <a:xfrm>
            <a:off x="1658184" y="2125759"/>
            <a:ext cx="21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1"/>
          </p:nvPr>
        </p:nvSpPr>
        <p:spPr>
          <a:xfrm>
            <a:off x="962584" y="2918500"/>
            <a:ext cx="28408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title" idx="2"/>
          </p:nvPr>
        </p:nvSpPr>
        <p:spPr>
          <a:xfrm>
            <a:off x="5366351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7" name="Google Shape;307;p30"/>
          <p:cNvSpPr txBox="1">
            <a:spLocks noGrp="1"/>
          </p:cNvSpPr>
          <p:nvPr>
            <p:ph type="subTitle" idx="3"/>
          </p:nvPr>
        </p:nvSpPr>
        <p:spPr>
          <a:xfrm>
            <a:off x="4671151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30"/>
          <p:cNvSpPr txBox="1">
            <a:spLocks noGrp="1"/>
          </p:cNvSpPr>
          <p:nvPr>
            <p:ph type="title" idx="4"/>
          </p:nvPr>
        </p:nvSpPr>
        <p:spPr>
          <a:xfrm>
            <a:off x="1658184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9" name="Google Shape;309;p30"/>
          <p:cNvSpPr txBox="1">
            <a:spLocks noGrp="1"/>
          </p:cNvSpPr>
          <p:nvPr>
            <p:ph type="subTitle" idx="5"/>
          </p:nvPr>
        </p:nvSpPr>
        <p:spPr>
          <a:xfrm>
            <a:off x="960400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0"/>
          <p:cNvSpPr txBox="1">
            <a:spLocks noGrp="1"/>
          </p:cNvSpPr>
          <p:nvPr>
            <p:ph type="title" idx="6"/>
          </p:nvPr>
        </p:nvSpPr>
        <p:spPr>
          <a:xfrm>
            <a:off x="5366351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1" name="Google Shape;311;p30"/>
          <p:cNvSpPr txBox="1">
            <a:spLocks noGrp="1"/>
          </p:cNvSpPr>
          <p:nvPr>
            <p:ph type="subTitle" idx="7"/>
          </p:nvPr>
        </p:nvSpPr>
        <p:spPr>
          <a:xfrm>
            <a:off x="4671167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30"/>
          <p:cNvSpPr txBox="1">
            <a:spLocks noGrp="1"/>
          </p:cNvSpPr>
          <p:nvPr>
            <p:ph type="title" idx="8"/>
          </p:nvPr>
        </p:nvSpPr>
        <p:spPr>
          <a:xfrm>
            <a:off x="9079317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3" name="Google Shape;313;p30"/>
          <p:cNvSpPr txBox="1">
            <a:spLocks noGrp="1"/>
          </p:cNvSpPr>
          <p:nvPr>
            <p:ph type="subTitle" idx="9"/>
          </p:nvPr>
        </p:nvSpPr>
        <p:spPr>
          <a:xfrm>
            <a:off x="8380118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0"/>
          <p:cNvSpPr txBox="1">
            <a:spLocks noGrp="1"/>
          </p:cNvSpPr>
          <p:nvPr>
            <p:ph type="title" idx="13"/>
          </p:nvPr>
        </p:nvSpPr>
        <p:spPr>
          <a:xfrm>
            <a:off x="9079317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4"/>
          </p:nvPr>
        </p:nvSpPr>
        <p:spPr>
          <a:xfrm>
            <a:off x="8380134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0"/>
          <p:cNvSpPr txBox="1">
            <a:spLocks noGrp="1"/>
          </p:cNvSpPr>
          <p:nvPr>
            <p:ph type="title" idx="15"/>
          </p:nvPr>
        </p:nvSpPr>
        <p:spPr>
          <a:xfrm>
            <a:off x="2820600" y="718031"/>
            <a:ext cx="6550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788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4955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1_Title and six columns">
    <p:bg>
      <p:bgPr>
        <a:noFill/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"/>
          <p:cNvSpPr/>
          <p:nvPr/>
        </p:nvSpPr>
        <p:spPr>
          <a:xfrm rot="2417210">
            <a:off x="10122101" y="-161451"/>
            <a:ext cx="3177796" cy="1569432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0" name="Google Shape;300;p30"/>
          <p:cNvSpPr/>
          <p:nvPr/>
        </p:nvSpPr>
        <p:spPr>
          <a:xfrm rot="-6291035">
            <a:off x="9143026" y="241370"/>
            <a:ext cx="3763776" cy="2322406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1" name="Google Shape;301;p30"/>
          <p:cNvSpPr/>
          <p:nvPr/>
        </p:nvSpPr>
        <p:spPr>
          <a:xfrm rot="-474874">
            <a:off x="-245173" y="-168014"/>
            <a:ext cx="2931710" cy="2391495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2" name="Google Shape;302;p30"/>
          <p:cNvSpPr/>
          <p:nvPr/>
        </p:nvSpPr>
        <p:spPr>
          <a:xfrm rot="-757285">
            <a:off x="-418196" y="-262547"/>
            <a:ext cx="2878429" cy="2304917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3" name="Google Shape;303;p30"/>
          <p:cNvSpPr/>
          <p:nvPr/>
        </p:nvSpPr>
        <p:spPr>
          <a:xfrm>
            <a:off x="-301348" y="2780886"/>
            <a:ext cx="761900" cy="2654367"/>
          </a:xfrm>
          <a:custGeom>
            <a:avLst/>
            <a:gdLst/>
            <a:ahLst/>
            <a:cxnLst/>
            <a:rect l="l" t="t" r="r" b="b"/>
            <a:pathLst>
              <a:path w="22857" h="79631" extrusionOk="0">
                <a:moveTo>
                  <a:pt x="928" y="0"/>
                </a:moveTo>
                <a:cubicBezTo>
                  <a:pt x="738" y="0"/>
                  <a:pt x="532" y="123"/>
                  <a:pt x="555" y="347"/>
                </a:cubicBezTo>
                <a:lnTo>
                  <a:pt x="515" y="347"/>
                </a:lnTo>
                <a:cubicBezTo>
                  <a:pt x="1347" y="7081"/>
                  <a:pt x="4952" y="13141"/>
                  <a:pt x="10497" y="17063"/>
                </a:cubicBezTo>
                <a:cubicBezTo>
                  <a:pt x="13706" y="19321"/>
                  <a:pt x="17628" y="21024"/>
                  <a:pt x="19529" y="24669"/>
                </a:cubicBezTo>
                <a:cubicBezTo>
                  <a:pt x="21628" y="28670"/>
                  <a:pt x="21787" y="34611"/>
                  <a:pt x="20559" y="38850"/>
                </a:cubicBezTo>
                <a:cubicBezTo>
                  <a:pt x="18459" y="46178"/>
                  <a:pt x="11844" y="50971"/>
                  <a:pt x="7487" y="56874"/>
                </a:cubicBezTo>
                <a:cubicBezTo>
                  <a:pt x="2813" y="63251"/>
                  <a:pt x="0" y="71253"/>
                  <a:pt x="594" y="79215"/>
                </a:cubicBezTo>
                <a:cubicBezTo>
                  <a:pt x="594" y="79492"/>
                  <a:pt x="792" y="79631"/>
                  <a:pt x="990" y="79631"/>
                </a:cubicBezTo>
                <a:cubicBezTo>
                  <a:pt x="1188" y="79631"/>
                  <a:pt x="1386" y="79492"/>
                  <a:pt x="1386" y="79215"/>
                </a:cubicBezTo>
                <a:cubicBezTo>
                  <a:pt x="1941" y="69985"/>
                  <a:pt x="4833" y="61786"/>
                  <a:pt x="10933" y="54735"/>
                </a:cubicBezTo>
                <a:cubicBezTo>
                  <a:pt x="15409" y="49506"/>
                  <a:pt x="21074" y="44435"/>
                  <a:pt x="22262" y="37265"/>
                </a:cubicBezTo>
                <a:cubicBezTo>
                  <a:pt x="22856" y="33383"/>
                  <a:pt x="22539" y="29422"/>
                  <a:pt x="21351" y="25699"/>
                </a:cubicBezTo>
                <a:cubicBezTo>
                  <a:pt x="20242" y="22648"/>
                  <a:pt x="18024" y="20589"/>
                  <a:pt x="15330" y="18806"/>
                </a:cubicBezTo>
                <a:cubicBezTo>
                  <a:pt x="12042" y="16667"/>
                  <a:pt x="8715" y="14805"/>
                  <a:pt x="6180" y="11676"/>
                </a:cubicBezTo>
                <a:cubicBezTo>
                  <a:pt x="3565" y="8348"/>
                  <a:pt x="1862" y="4427"/>
                  <a:pt x="1228" y="228"/>
                </a:cubicBezTo>
                <a:cubicBezTo>
                  <a:pt x="1211" y="73"/>
                  <a:pt x="1074" y="0"/>
                  <a:pt x="9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4" name="Google Shape;304;p30"/>
          <p:cNvSpPr txBox="1">
            <a:spLocks noGrp="1"/>
          </p:cNvSpPr>
          <p:nvPr>
            <p:ph type="title"/>
          </p:nvPr>
        </p:nvSpPr>
        <p:spPr>
          <a:xfrm>
            <a:off x="1658184" y="2125759"/>
            <a:ext cx="21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1"/>
          </p:nvPr>
        </p:nvSpPr>
        <p:spPr>
          <a:xfrm>
            <a:off x="962584" y="2918500"/>
            <a:ext cx="28408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title" idx="2"/>
          </p:nvPr>
        </p:nvSpPr>
        <p:spPr>
          <a:xfrm>
            <a:off x="5366351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7" name="Google Shape;307;p30"/>
          <p:cNvSpPr txBox="1">
            <a:spLocks noGrp="1"/>
          </p:cNvSpPr>
          <p:nvPr>
            <p:ph type="subTitle" idx="3"/>
          </p:nvPr>
        </p:nvSpPr>
        <p:spPr>
          <a:xfrm>
            <a:off x="4671151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30"/>
          <p:cNvSpPr txBox="1">
            <a:spLocks noGrp="1"/>
          </p:cNvSpPr>
          <p:nvPr>
            <p:ph type="title" idx="4"/>
          </p:nvPr>
        </p:nvSpPr>
        <p:spPr>
          <a:xfrm>
            <a:off x="1658184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9" name="Google Shape;309;p30"/>
          <p:cNvSpPr txBox="1">
            <a:spLocks noGrp="1"/>
          </p:cNvSpPr>
          <p:nvPr>
            <p:ph type="subTitle" idx="5"/>
          </p:nvPr>
        </p:nvSpPr>
        <p:spPr>
          <a:xfrm>
            <a:off x="960400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0"/>
          <p:cNvSpPr txBox="1">
            <a:spLocks noGrp="1"/>
          </p:cNvSpPr>
          <p:nvPr>
            <p:ph type="title" idx="6"/>
          </p:nvPr>
        </p:nvSpPr>
        <p:spPr>
          <a:xfrm>
            <a:off x="5366351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1" name="Google Shape;311;p30"/>
          <p:cNvSpPr txBox="1">
            <a:spLocks noGrp="1"/>
          </p:cNvSpPr>
          <p:nvPr>
            <p:ph type="subTitle" idx="7"/>
          </p:nvPr>
        </p:nvSpPr>
        <p:spPr>
          <a:xfrm>
            <a:off x="4671167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30"/>
          <p:cNvSpPr txBox="1">
            <a:spLocks noGrp="1"/>
          </p:cNvSpPr>
          <p:nvPr>
            <p:ph type="title" idx="8"/>
          </p:nvPr>
        </p:nvSpPr>
        <p:spPr>
          <a:xfrm>
            <a:off x="9079317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3" name="Google Shape;313;p30"/>
          <p:cNvSpPr txBox="1">
            <a:spLocks noGrp="1"/>
          </p:cNvSpPr>
          <p:nvPr>
            <p:ph type="subTitle" idx="9"/>
          </p:nvPr>
        </p:nvSpPr>
        <p:spPr>
          <a:xfrm>
            <a:off x="8380118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0"/>
          <p:cNvSpPr txBox="1">
            <a:spLocks noGrp="1"/>
          </p:cNvSpPr>
          <p:nvPr>
            <p:ph type="title" idx="13"/>
          </p:nvPr>
        </p:nvSpPr>
        <p:spPr>
          <a:xfrm>
            <a:off x="9079317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4"/>
          </p:nvPr>
        </p:nvSpPr>
        <p:spPr>
          <a:xfrm>
            <a:off x="8380134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0"/>
          <p:cNvSpPr txBox="1">
            <a:spLocks noGrp="1"/>
          </p:cNvSpPr>
          <p:nvPr>
            <p:ph type="title" idx="15"/>
          </p:nvPr>
        </p:nvSpPr>
        <p:spPr>
          <a:xfrm>
            <a:off x="2820600" y="718031"/>
            <a:ext cx="6550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788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2958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12/03/2023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655" r:id="rId6"/>
    <p:sldLayoutId id="2147483789" r:id="rId7"/>
    <p:sldLayoutId id="2147483802" r:id="rId8"/>
    <p:sldLayoutId id="2147483790" r:id="rId9"/>
    <p:sldLayoutId id="214748380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.wav"/><Relationship Id="rId11" Type="http://schemas.openxmlformats.org/officeDocument/2006/relationships/image" Target="../media/image28.gif"/><Relationship Id="rId5" Type="http://schemas.openxmlformats.org/officeDocument/2006/relationships/audio" Target="../media/audio4.wav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.wav"/><Relationship Id="rId11" Type="http://schemas.openxmlformats.org/officeDocument/2006/relationships/image" Target="../media/image28.gif"/><Relationship Id="rId5" Type="http://schemas.openxmlformats.org/officeDocument/2006/relationships/audio" Target="../media/audio4.wav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.wav"/><Relationship Id="rId11" Type="http://schemas.openxmlformats.org/officeDocument/2006/relationships/image" Target="../media/image28.gif"/><Relationship Id="rId5" Type="http://schemas.openxmlformats.org/officeDocument/2006/relationships/audio" Target="../media/audio4.wav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slide" Target="slide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.wav"/><Relationship Id="rId11" Type="http://schemas.openxmlformats.org/officeDocument/2006/relationships/image" Target="../media/image28.gif"/><Relationship Id="rId5" Type="http://schemas.openxmlformats.org/officeDocument/2006/relationships/audio" Target="../media/audio4.wav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slide" Target="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5" Type="http://schemas.openxmlformats.org/officeDocument/2006/relationships/image" Target="../media/image33.png"/><Relationship Id="rId4" Type="http://schemas.openxmlformats.org/officeDocument/2006/relationships/image" Target="../media/image42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2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sv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1.jpg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audio" Target="../media/audio1.wav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13.xml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12" Type="http://schemas.openxmlformats.org/officeDocument/2006/relationships/slide" Target="slide10.xml"/><Relationship Id="rId2" Type="http://schemas.openxmlformats.org/officeDocument/2006/relationships/notesSlide" Target="../notesSlides/notesSlide2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11" Type="http://schemas.openxmlformats.org/officeDocument/2006/relationships/slide" Target="slide9.xml"/><Relationship Id="rId5" Type="http://schemas.openxmlformats.org/officeDocument/2006/relationships/image" Target="../media/image25.png"/><Relationship Id="rId15" Type="http://schemas.openxmlformats.org/officeDocument/2006/relationships/image" Target="../media/image27.png"/><Relationship Id="rId10" Type="http://schemas.openxmlformats.org/officeDocument/2006/relationships/slide" Target="slide12.xml"/><Relationship Id="rId4" Type="http://schemas.openxmlformats.org/officeDocument/2006/relationships/image" Target="../media/image21.jpg"/><Relationship Id="rId9" Type="http://schemas.openxmlformats.org/officeDocument/2006/relationships/image" Target="../media/image26.png"/><Relationship Id="rId14" Type="http://schemas.openxmlformats.org/officeDocument/2006/relationships/slide" Target="slide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5.wav"/><Relationship Id="rId11" Type="http://schemas.openxmlformats.org/officeDocument/2006/relationships/image" Target="../media/image28.gif"/><Relationship Id="rId5" Type="http://schemas.openxmlformats.org/officeDocument/2006/relationships/audio" Target="../media/audio4.wav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472715" y="1900590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Chào mừng các em </a:t>
            </a:r>
            <a:b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đến với tiết học môn Toán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177815F-2DE7-4BB1-8B10-4E6CC73ADE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6" y="-10391"/>
            <a:ext cx="12192000" cy="6431211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355" y="5420295"/>
            <a:ext cx="1073536" cy="9623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777559-99B8-4FFC-BDB1-B6B7AC6FF703}"/>
              </a:ext>
            </a:extLst>
          </p:cNvPr>
          <p:cNvSpPr txBox="1"/>
          <p:nvPr/>
        </p:nvSpPr>
        <p:spPr>
          <a:xfrm>
            <a:off x="1726691" y="1495563"/>
            <a:ext cx="3051023" cy="1384995"/>
          </a:xfrm>
          <a:prstGeom prst="rect">
            <a:avLst/>
          </a:prstGeom>
          <a:solidFill>
            <a:srgbClr val="CC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đầu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tiên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Ba </a:t>
            </a:r>
          </a:p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E6EC2E-BF06-4DCF-B716-038FFD18A9CD}"/>
              </a:ext>
            </a:extLst>
          </p:cNvPr>
          <p:cNvSpPr txBox="1"/>
          <p:nvPr/>
        </p:nvSpPr>
        <p:spPr>
          <a:xfrm>
            <a:off x="1856684" y="3295326"/>
            <a:ext cx="2395172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Ba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B74FB0-0E9D-43D8-9830-AAA114BE1A1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2594029" y="324346"/>
            <a:ext cx="1128658" cy="735240"/>
          </a:xfrm>
          <a:prstGeom prst="rect">
            <a:avLst/>
          </a:prstGeom>
        </p:spPr>
      </p:pic>
      <p:sp>
        <p:nvSpPr>
          <p:cNvPr id="13" name="AutoShape 27">
            <a:extLst>
              <a:ext uri="{FF2B5EF4-FFF2-40B4-BE49-F238E27FC236}">
                <a16:creationId xmlns:a16="http://schemas.microsoft.com/office/drawing/2014/main" id="{454B59D8-E9FA-46C2-8D06-CF24579FF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889" y="1644769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WordArt 28">
            <a:extLst>
              <a:ext uri="{FF2B5EF4-FFF2-40B4-BE49-F238E27FC236}">
                <a16:creationId xmlns:a16="http://schemas.microsoft.com/office/drawing/2014/main" id="{7D05C1BD-6A84-434C-92EC-15FB6F0E184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6497" y="200516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2</a:t>
            </a:r>
          </a:p>
        </p:txBody>
      </p:sp>
      <p:sp>
        <p:nvSpPr>
          <p:cNvPr id="20" name="WordArt 51">
            <a:extLst>
              <a:ext uri="{FF2B5EF4-FFF2-40B4-BE49-F238E27FC236}">
                <a16:creationId xmlns:a16="http://schemas.microsoft.com/office/drawing/2014/main" id="{35024C88-9AED-4765-BB91-D339FEC619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59075" y="28424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21" name="WordArt 51">
            <a:extLst>
              <a:ext uri="{FF2B5EF4-FFF2-40B4-BE49-F238E27FC236}">
                <a16:creationId xmlns:a16="http://schemas.microsoft.com/office/drawing/2014/main" id="{9CBBBE5A-5B79-41A8-A747-015B07E38D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60408" y="2759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22" name="WordArt 51">
            <a:extLst>
              <a:ext uri="{FF2B5EF4-FFF2-40B4-BE49-F238E27FC236}">
                <a16:creationId xmlns:a16="http://schemas.microsoft.com/office/drawing/2014/main" id="{E7D5FE26-44BF-4831-9D85-569C6CA117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79512" y="284247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23" name="WordArt 51">
            <a:extLst>
              <a:ext uri="{FF2B5EF4-FFF2-40B4-BE49-F238E27FC236}">
                <a16:creationId xmlns:a16="http://schemas.microsoft.com/office/drawing/2014/main" id="{97EE60E8-2BCC-49B2-A6D2-C04050C8EE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79512" y="24900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grpSp>
        <p:nvGrpSpPr>
          <p:cNvPr id="24" name="Group 33">
            <a:extLst>
              <a:ext uri="{FF2B5EF4-FFF2-40B4-BE49-F238E27FC236}">
                <a16:creationId xmlns:a16="http://schemas.microsoft.com/office/drawing/2014/main" id="{771D7352-09B4-4B6B-A0D0-A262CA6006ED}"/>
              </a:ext>
            </a:extLst>
          </p:cNvPr>
          <p:cNvGrpSpPr>
            <a:grpSpLocks/>
          </p:cNvGrpSpPr>
          <p:nvPr/>
        </p:nvGrpSpPr>
        <p:grpSpPr bwMode="auto">
          <a:xfrm>
            <a:off x="2121158" y="4195562"/>
            <a:ext cx="1752600" cy="1752600"/>
            <a:chOff x="4320" y="2928"/>
            <a:chExt cx="1104" cy="1104"/>
          </a:xfrm>
        </p:grpSpPr>
        <p:sp>
          <p:nvSpPr>
            <p:cNvPr id="25" name="AutoShape 34">
              <a:extLst>
                <a:ext uri="{FF2B5EF4-FFF2-40B4-BE49-F238E27FC236}">
                  <a16:creationId xmlns:a16="http://schemas.microsoft.com/office/drawing/2014/main" id="{FE2BBEE5-B505-48E3-A08F-573ECEF4FA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6" name="WordArt 35">
              <a:extLst>
                <a:ext uri="{FF2B5EF4-FFF2-40B4-BE49-F238E27FC236}">
                  <a16:creationId xmlns:a16="http://schemas.microsoft.com/office/drawing/2014/main" id="{18D6BEFF-BC6A-4E0F-8F88-60241F548BA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27" name="WordArt 51">
            <a:extLst>
              <a:ext uri="{FF2B5EF4-FFF2-40B4-BE49-F238E27FC236}">
                <a16:creationId xmlns:a16="http://schemas.microsoft.com/office/drawing/2014/main" id="{2E527B11-BED7-44D5-8AF1-E036FAC2B7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60408" y="28424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F3DB6FD-5BF0-4678-A6EC-F74DA4D257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72" y="1108346"/>
            <a:ext cx="5832996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4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3" grpId="1" animBg="1"/>
      <p:bldP spid="14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7" grpId="0" animBg="1"/>
      <p:bldP spid="2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177815F-2DE7-4BB1-8B10-4E6CC73ADE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6" y="-10391"/>
            <a:ext cx="12192000" cy="6431211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355" y="5476183"/>
            <a:ext cx="1011190" cy="9064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777559-99B8-4FFC-BDB1-B6B7AC6FF703}"/>
              </a:ext>
            </a:extLst>
          </p:cNvPr>
          <p:cNvSpPr txBox="1"/>
          <p:nvPr/>
        </p:nvSpPr>
        <p:spPr>
          <a:xfrm>
            <a:off x="1598687" y="1868561"/>
            <a:ext cx="3347907" cy="954107"/>
          </a:xfrm>
          <a:prstGeom prst="rect">
            <a:avLst/>
          </a:prstGeom>
          <a:solidFill>
            <a:srgbClr val="CC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Ba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E6EC2E-BF06-4DCF-B716-038FFD18A9CD}"/>
              </a:ext>
            </a:extLst>
          </p:cNvPr>
          <p:cNvSpPr txBox="1"/>
          <p:nvPr/>
        </p:nvSpPr>
        <p:spPr>
          <a:xfrm>
            <a:off x="1856684" y="3295326"/>
            <a:ext cx="2395172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31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ngày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B74FB0-0E9D-43D8-9830-AAA114BE1A1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2583659" y="289308"/>
            <a:ext cx="1128658" cy="735240"/>
          </a:xfrm>
          <a:prstGeom prst="rect">
            <a:avLst/>
          </a:prstGeom>
        </p:spPr>
      </p:pic>
      <p:sp>
        <p:nvSpPr>
          <p:cNvPr id="13" name="AutoShape 27">
            <a:extLst>
              <a:ext uri="{FF2B5EF4-FFF2-40B4-BE49-F238E27FC236}">
                <a16:creationId xmlns:a16="http://schemas.microsoft.com/office/drawing/2014/main" id="{454B59D8-E9FA-46C2-8D06-CF24579FF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889" y="1644769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WordArt 28">
            <a:extLst>
              <a:ext uri="{FF2B5EF4-FFF2-40B4-BE49-F238E27FC236}">
                <a16:creationId xmlns:a16="http://schemas.microsoft.com/office/drawing/2014/main" id="{7D05C1BD-6A84-434C-92EC-15FB6F0E184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6497" y="200516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3</a:t>
            </a:r>
          </a:p>
        </p:txBody>
      </p:sp>
      <p:sp>
        <p:nvSpPr>
          <p:cNvPr id="20" name="WordArt 51">
            <a:extLst>
              <a:ext uri="{FF2B5EF4-FFF2-40B4-BE49-F238E27FC236}">
                <a16:creationId xmlns:a16="http://schemas.microsoft.com/office/drawing/2014/main" id="{35024C88-9AED-4765-BB91-D339FEC619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59075" y="28424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21" name="WordArt 51">
            <a:extLst>
              <a:ext uri="{FF2B5EF4-FFF2-40B4-BE49-F238E27FC236}">
                <a16:creationId xmlns:a16="http://schemas.microsoft.com/office/drawing/2014/main" id="{9CBBBE5A-5B79-41A8-A747-015B07E38D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60408" y="2759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22" name="WordArt 51">
            <a:extLst>
              <a:ext uri="{FF2B5EF4-FFF2-40B4-BE49-F238E27FC236}">
                <a16:creationId xmlns:a16="http://schemas.microsoft.com/office/drawing/2014/main" id="{E7D5FE26-44BF-4831-9D85-569C6CA117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79512" y="284247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23" name="WordArt 51">
            <a:extLst>
              <a:ext uri="{FF2B5EF4-FFF2-40B4-BE49-F238E27FC236}">
                <a16:creationId xmlns:a16="http://schemas.microsoft.com/office/drawing/2014/main" id="{97EE60E8-2BCC-49B2-A6D2-C04050C8EE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79512" y="24900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grpSp>
        <p:nvGrpSpPr>
          <p:cNvPr id="24" name="Group 33">
            <a:extLst>
              <a:ext uri="{FF2B5EF4-FFF2-40B4-BE49-F238E27FC236}">
                <a16:creationId xmlns:a16="http://schemas.microsoft.com/office/drawing/2014/main" id="{771D7352-09B4-4B6B-A0D0-A262CA6006ED}"/>
              </a:ext>
            </a:extLst>
          </p:cNvPr>
          <p:cNvGrpSpPr>
            <a:grpSpLocks/>
          </p:cNvGrpSpPr>
          <p:nvPr/>
        </p:nvGrpSpPr>
        <p:grpSpPr bwMode="auto">
          <a:xfrm>
            <a:off x="2121158" y="4195562"/>
            <a:ext cx="1752600" cy="1752600"/>
            <a:chOff x="4320" y="2928"/>
            <a:chExt cx="1104" cy="1104"/>
          </a:xfrm>
        </p:grpSpPr>
        <p:sp>
          <p:nvSpPr>
            <p:cNvPr id="25" name="AutoShape 34">
              <a:extLst>
                <a:ext uri="{FF2B5EF4-FFF2-40B4-BE49-F238E27FC236}">
                  <a16:creationId xmlns:a16="http://schemas.microsoft.com/office/drawing/2014/main" id="{FE2BBEE5-B505-48E3-A08F-573ECEF4FA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6" name="WordArt 35">
              <a:extLst>
                <a:ext uri="{FF2B5EF4-FFF2-40B4-BE49-F238E27FC236}">
                  <a16:creationId xmlns:a16="http://schemas.microsoft.com/office/drawing/2014/main" id="{18D6BEFF-BC6A-4E0F-8F88-60241F548BA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27" name="WordArt 51">
            <a:extLst>
              <a:ext uri="{FF2B5EF4-FFF2-40B4-BE49-F238E27FC236}">
                <a16:creationId xmlns:a16="http://schemas.microsoft.com/office/drawing/2014/main" id="{2E527B11-BED7-44D5-8AF1-E036FAC2B7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60408" y="28424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F3DB6FD-5BF0-4678-A6EC-F74DA4D257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201" y="1102157"/>
            <a:ext cx="5832996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8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3" grpId="1" animBg="1"/>
      <p:bldP spid="14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7" grpId="0" animBg="1"/>
      <p:bldP spid="2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177815F-2DE7-4BB1-8B10-4E6CC73ADE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6" y="-10391"/>
            <a:ext cx="12192000" cy="6431211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355" y="5453191"/>
            <a:ext cx="1027771" cy="9213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777559-99B8-4FFC-BDB1-B6B7AC6FF703}"/>
              </a:ext>
            </a:extLst>
          </p:cNvPr>
          <p:cNvSpPr txBox="1"/>
          <p:nvPr/>
        </p:nvSpPr>
        <p:spPr>
          <a:xfrm>
            <a:off x="1702289" y="1352905"/>
            <a:ext cx="2843817" cy="1384995"/>
          </a:xfrm>
          <a:prstGeom prst="rect">
            <a:avLst/>
          </a:prstGeom>
          <a:solidFill>
            <a:srgbClr val="CC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Chủ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nhật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E6EC2E-BF06-4DCF-B716-038FFD18A9CD}"/>
              </a:ext>
            </a:extLst>
          </p:cNvPr>
          <p:cNvSpPr txBox="1"/>
          <p:nvPr/>
        </p:nvSpPr>
        <p:spPr>
          <a:xfrm>
            <a:off x="1926612" y="3195100"/>
            <a:ext cx="2395172" cy="10556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4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nhật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B74FB0-0E9D-43D8-9830-AAA114BE1A1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2538612" y="209037"/>
            <a:ext cx="1128658" cy="735240"/>
          </a:xfrm>
          <a:prstGeom prst="rect">
            <a:avLst/>
          </a:prstGeom>
        </p:spPr>
      </p:pic>
      <p:sp>
        <p:nvSpPr>
          <p:cNvPr id="13" name="AutoShape 27">
            <a:extLst>
              <a:ext uri="{FF2B5EF4-FFF2-40B4-BE49-F238E27FC236}">
                <a16:creationId xmlns:a16="http://schemas.microsoft.com/office/drawing/2014/main" id="{454B59D8-E9FA-46C2-8D06-CF24579FF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889" y="1644769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WordArt 28">
            <a:extLst>
              <a:ext uri="{FF2B5EF4-FFF2-40B4-BE49-F238E27FC236}">
                <a16:creationId xmlns:a16="http://schemas.microsoft.com/office/drawing/2014/main" id="{7D05C1BD-6A84-434C-92EC-15FB6F0E184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6497" y="200516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4 </a:t>
            </a:r>
          </a:p>
        </p:txBody>
      </p:sp>
      <p:sp>
        <p:nvSpPr>
          <p:cNvPr id="20" name="WordArt 51">
            <a:extLst>
              <a:ext uri="{FF2B5EF4-FFF2-40B4-BE49-F238E27FC236}">
                <a16:creationId xmlns:a16="http://schemas.microsoft.com/office/drawing/2014/main" id="{35024C88-9AED-4765-BB91-D339FEC619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59075" y="28424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21" name="WordArt 51">
            <a:extLst>
              <a:ext uri="{FF2B5EF4-FFF2-40B4-BE49-F238E27FC236}">
                <a16:creationId xmlns:a16="http://schemas.microsoft.com/office/drawing/2014/main" id="{9CBBBE5A-5B79-41A8-A747-015B07E38D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60408" y="2759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22" name="WordArt 51">
            <a:extLst>
              <a:ext uri="{FF2B5EF4-FFF2-40B4-BE49-F238E27FC236}">
                <a16:creationId xmlns:a16="http://schemas.microsoft.com/office/drawing/2014/main" id="{E7D5FE26-44BF-4831-9D85-569C6CA117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79512" y="284247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23" name="WordArt 51">
            <a:extLst>
              <a:ext uri="{FF2B5EF4-FFF2-40B4-BE49-F238E27FC236}">
                <a16:creationId xmlns:a16="http://schemas.microsoft.com/office/drawing/2014/main" id="{97EE60E8-2BCC-49B2-A6D2-C04050C8EE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79512" y="24900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grpSp>
        <p:nvGrpSpPr>
          <p:cNvPr id="24" name="Group 33">
            <a:extLst>
              <a:ext uri="{FF2B5EF4-FFF2-40B4-BE49-F238E27FC236}">
                <a16:creationId xmlns:a16="http://schemas.microsoft.com/office/drawing/2014/main" id="{771D7352-09B4-4B6B-A0D0-A262CA6006ED}"/>
              </a:ext>
            </a:extLst>
          </p:cNvPr>
          <p:cNvGrpSpPr>
            <a:grpSpLocks/>
          </p:cNvGrpSpPr>
          <p:nvPr/>
        </p:nvGrpSpPr>
        <p:grpSpPr bwMode="auto">
          <a:xfrm>
            <a:off x="2183778" y="4528742"/>
            <a:ext cx="1752600" cy="1752600"/>
            <a:chOff x="4320" y="2928"/>
            <a:chExt cx="1104" cy="1104"/>
          </a:xfrm>
        </p:grpSpPr>
        <p:sp>
          <p:nvSpPr>
            <p:cNvPr id="25" name="AutoShape 34">
              <a:extLst>
                <a:ext uri="{FF2B5EF4-FFF2-40B4-BE49-F238E27FC236}">
                  <a16:creationId xmlns:a16="http://schemas.microsoft.com/office/drawing/2014/main" id="{FE2BBEE5-B505-48E3-A08F-573ECEF4FA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6" name="WordArt 35">
              <a:extLst>
                <a:ext uri="{FF2B5EF4-FFF2-40B4-BE49-F238E27FC236}">
                  <a16:creationId xmlns:a16="http://schemas.microsoft.com/office/drawing/2014/main" id="{18D6BEFF-BC6A-4E0F-8F88-60241F548BA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27" name="WordArt 51">
            <a:extLst>
              <a:ext uri="{FF2B5EF4-FFF2-40B4-BE49-F238E27FC236}">
                <a16:creationId xmlns:a16="http://schemas.microsoft.com/office/drawing/2014/main" id="{2E527B11-BED7-44D5-8AF1-E036FAC2B7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60408" y="28424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F3DB6FD-5BF0-4678-A6EC-F74DA4D257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618" y="1010582"/>
            <a:ext cx="5832996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7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3" grpId="1" animBg="1"/>
      <p:bldP spid="14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7" grpId="0" animBg="1"/>
      <p:bldP spid="2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177815F-2DE7-4BB1-8B10-4E6CC73ADE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6" y="-10391"/>
            <a:ext cx="12192000" cy="6431211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355" y="5418520"/>
            <a:ext cx="1073536" cy="9623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777559-99B8-4FFC-BDB1-B6B7AC6FF703}"/>
              </a:ext>
            </a:extLst>
          </p:cNvPr>
          <p:cNvSpPr txBox="1"/>
          <p:nvPr/>
        </p:nvSpPr>
        <p:spPr>
          <a:xfrm>
            <a:off x="1587529" y="1239940"/>
            <a:ext cx="3530571" cy="1815882"/>
          </a:xfrm>
          <a:prstGeom prst="rect">
            <a:avLst/>
          </a:prstGeom>
          <a:solidFill>
            <a:srgbClr val="CC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latin typeface="UTM Avo" panose="02040603050506020204" pitchFamily="18" charset="0"/>
              </a:rPr>
              <a:t>Thứ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Tư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tuần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này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là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ngày</a:t>
            </a:r>
            <a:r>
              <a:rPr lang="en-US" sz="2800" b="1" dirty="0">
                <a:latin typeface="UTM Avo" panose="02040603050506020204" pitchFamily="18" charset="0"/>
              </a:rPr>
              <a:t> 23 </a:t>
            </a:r>
            <a:r>
              <a:rPr lang="en-US" sz="2800" b="1" dirty="0" err="1">
                <a:latin typeface="UTM Avo" panose="02040603050506020204" pitchFamily="18" charset="0"/>
              </a:rPr>
              <a:t>tháng</a:t>
            </a:r>
            <a:r>
              <a:rPr lang="en-US" sz="2800" b="1" dirty="0">
                <a:latin typeface="UTM Avo" panose="02040603050506020204" pitchFamily="18" charset="0"/>
              </a:rPr>
              <a:t> 3. </a:t>
            </a:r>
            <a:r>
              <a:rPr lang="en-US" sz="2800" b="1" dirty="0" err="1">
                <a:latin typeface="UTM Avo" panose="02040603050506020204" pitchFamily="18" charset="0"/>
              </a:rPr>
              <a:t>Thứ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tư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tuần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sau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là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ngày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nào</a:t>
            </a:r>
            <a:r>
              <a:rPr lang="en-US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E6EC2E-BF06-4DCF-B716-038FFD18A9CD}"/>
              </a:ext>
            </a:extLst>
          </p:cNvPr>
          <p:cNvSpPr txBox="1"/>
          <p:nvPr/>
        </p:nvSpPr>
        <p:spPr>
          <a:xfrm>
            <a:off x="2222606" y="3553902"/>
            <a:ext cx="2395172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30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B74FB0-0E9D-43D8-9830-AAA114BE1A1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2614024" y="200016"/>
            <a:ext cx="1128658" cy="735240"/>
          </a:xfrm>
          <a:prstGeom prst="rect">
            <a:avLst/>
          </a:prstGeom>
        </p:spPr>
      </p:pic>
      <p:sp>
        <p:nvSpPr>
          <p:cNvPr id="13" name="AutoShape 27">
            <a:extLst>
              <a:ext uri="{FF2B5EF4-FFF2-40B4-BE49-F238E27FC236}">
                <a16:creationId xmlns:a16="http://schemas.microsoft.com/office/drawing/2014/main" id="{454B59D8-E9FA-46C2-8D06-CF24579FF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889" y="1644769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WordArt 28">
            <a:extLst>
              <a:ext uri="{FF2B5EF4-FFF2-40B4-BE49-F238E27FC236}">
                <a16:creationId xmlns:a16="http://schemas.microsoft.com/office/drawing/2014/main" id="{7D05C1BD-6A84-434C-92EC-15FB6F0E184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6497" y="200516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5</a:t>
            </a:r>
          </a:p>
        </p:txBody>
      </p:sp>
      <p:sp>
        <p:nvSpPr>
          <p:cNvPr id="20" name="WordArt 51">
            <a:extLst>
              <a:ext uri="{FF2B5EF4-FFF2-40B4-BE49-F238E27FC236}">
                <a16:creationId xmlns:a16="http://schemas.microsoft.com/office/drawing/2014/main" id="{35024C88-9AED-4765-BB91-D339FEC619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59075" y="28424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21" name="WordArt 51">
            <a:extLst>
              <a:ext uri="{FF2B5EF4-FFF2-40B4-BE49-F238E27FC236}">
                <a16:creationId xmlns:a16="http://schemas.microsoft.com/office/drawing/2014/main" id="{9CBBBE5A-5B79-41A8-A747-015B07E38D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60408" y="2759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22" name="WordArt 51">
            <a:extLst>
              <a:ext uri="{FF2B5EF4-FFF2-40B4-BE49-F238E27FC236}">
                <a16:creationId xmlns:a16="http://schemas.microsoft.com/office/drawing/2014/main" id="{E7D5FE26-44BF-4831-9D85-569C6CA117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79512" y="284247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23" name="WordArt 51">
            <a:extLst>
              <a:ext uri="{FF2B5EF4-FFF2-40B4-BE49-F238E27FC236}">
                <a16:creationId xmlns:a16="http://schemas.microsoft.com/office/drawing/2014/main" id="{97EE60E8-2BCC-49B2-A6D2-C04050C8EE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79512" y="24900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grpSp>
        <p:nvGrpSpPr>
          <p:cNvPr id="24" name="Group 33">
            <a:extLst>
              <a:ext uri="{FF2B5EF4-FFF2-40B4-BE49-F238E27FC236}">
                <a16:creationId xmlns:a16="http://schemas.microsoft.com/office/drawing/2014/main" id="{771D7352-09B4-4B6B-A0D0-A262CA6006ED}"/>
              </a:ext>
            </a:extLst>
          </p:cNvPr>
          <p:cNvGrpSpPr>
            <a:grpSpLocks/>
          </p:cNvGrpSpPr>
          <p:nvPr/>
        </p:nvGrpSpPr>
        <p:grpSpPr bwMode="auto">
          <a:xfrm>
            <a:off x="2543892" y="4434554"/>
            <a:ext cx="1752600" cy="1752600"/>
            <a:chOff x="4320" y="2928"/>
            <a:chExt cx="1104" cy="1104"/>
          </a:xfrm>
        </p:grpSpPr>
        <p:sp>
          <p:nvSpPr>
            <p:cNvPr id="25" name="AutoShape 34">
              <a:extLst>
                <a:ext uri="{FF2B5EF4-FFF2-40B4-BE49-F238E27FC236}">
                  <a16:creationId xmlns:a16="http://schemas.microsoft.com/office/drawing/2014/main" id="{FE2BBEE5-B505-48E3-A08F-573ECEF4FA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6" name="WordArt 35">
              <a:extLst>
                <a:ext uri="{FF2B5EF4-FFF2-40B4-BE49-F238E27FC236}">
                  <a16:creationId xmlns:a16="http://schemas.microsoft.com/office/drawing/2014/main" id="{18D6BEFF-BC6A-4E0F-8F88-60241F548BA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27" name="WordArt 51">
            <a:extLst>
              <a:ext uri="{FF2B5EF4-FFF2-40B4-BE49-F238E27FC236}">
                <a16:creationId xmlns:a16="http://schemas.microsoft.com/office/drawing/2014/main" id="{2E527B11-BED7-44D5-8AF1-E036FAC2B7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60408" y="28424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F3DB6FD-5BF0-4678-A6EC-F74DA4D257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986" y="970014"/>
            <a:ext cx="5832996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3" grpId="1" animBg="1"/>
      <p:bldP spid="14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7" grpId="0" animBg="1"/>
      <p:bldP spid="2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308177" y="3637810"/>
            <a:ext cx="7273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459179" y="3579086"/>
            <a:ext cx="7273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747846" y="2563423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472715" y="1900590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Tạm biệt và hẹn gặp lại </a:t>
            </a:r>
            <a:b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các em vào tiết học sau.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15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6FD4FA58-48BE-49B7-B35D-6A15D959F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54215" y="62231"/>
            <a:ext cx="12300867" cy="644174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075790" y="879752"/>
            <a:ext cx="3180079" cy="705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4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ĐỐ</a:t>
            </a:r>
            <a:r>
              <a:rPr lang="en-US" sz="4400" b="1" dirty="0">
                <a:solidFill>
                  <a:srgbClr val="FFFF00"/>
                </a:solidFill>
                <a:latin typeface="UTM Avo" panose="02040603050506020204" pitchFamily="18" charset="0"/>
              </a:rPr>
              <a:t> BẠN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9513667">
            <a:off x="775387" y="2075088"/>
            <a:ext cx="355487" cy="187275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-1251523">
            <a:off x="1917699" y="1621869"/>
            <a:ext cx="290111" cy="239463"/>
            <a:chOff x="0" y="0"/>
            <a:chExt cx="2138680" cy="1765300"/>
          </a:xfrm>
        </p:grpSpPr>
        <p:sp>
          <p:nvSpPr>
            <p:cNvPr id="9" name="Freeform 9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E54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043381" y="5189026"/>
            <a:ext cx="129951" cy="179325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481965">
            <a:off x="398121" y="4349156"/>
            <a:ext cx="350151" cy="302403"/>
          </a:xfrm>
          <a:prstGeom prst="rect">
            <a:avLst/>
          </a:prstGeom>
        </p:spPr>
      </p:pic>
      <p:graphicFrame>
        <p:nvGraphicFramePr>
          <p:cNvPr id="13" name="Table 10">
            <a:extLst>
              <a:ext uri="{FF2B5EF4-FFF2-40B4-BE49-F238E27FC236}">
                <a16:creationId xmlns:a16="http://schemas.microsoft.com/office/drawing/2014/main" id="{1E111BA5-9D3E-423E-B6B8-C65235AE17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643918"/>
              </p:ext>
            </p:extLst>
          </p:nvPr>
        </p:nvGraphicFramePr>
        <p:xfrm>
          <a:off x="3935266" y="1849372"/>
          <a:ext cx="5313609" cy="342323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59087">
                  <a:extLst>
                    <a:ext uri="{9D8B030D-6E8A-4147-A177-3AD203B41FA5}">
                      <a16:colId xmlns:a16="http://schemas.microsoft.com/office/drawing/2014/main" val="1884177957"/>
                    </a:ext>
                  </a:extLst>
                </a:gridCol>
                <a:gridCol w="759087">
                  <a:extLst>
                    <a:ext uri="{9D8B030D-6E8A-4147-A177-3AD203B41FA5}">
                      <a16:colId xmlns:a16="http://schemas.microsoft.com/office/drawing/2014/main" val="108223790"/>
                    </a:ext>
                  </a:extLst>
                </a:gridCol>
                <a:gridCol w="759087">
                  <a:extLst>
                    <a:ext uri="{9D8B030D-6E8A-4147-A177-3AD203B41FA5}">
                      <a16:colId xmlns:a16="http://schemas.microsoft.com/office/drawing/2014/main" val="1619605827"/>
                    </a:ext>
                  </a:extLst>
                </a:gridCol>
                <a:gridCol w="759087">
                  <a:extLst>
                    <a:ext uri="{9D8B030D-6E8A-4147-A177-3AD203B41FA5}">
                      <a16:colId xmlns:a16="http://schemas.microsoft.com/office/drawing/2014/main" val="449420991"/>
                    </a:ext>
                  </a:extLst>
                </a:gridCol>
                <a:gridCol w="759087">
                  <a:extLst>
                    <a:ext uri="{9D8B030D-6E8A-4147-A177-3AD203B41FA5}">
                      <a16:colId xmlns:a16="http://schemas.microsoft.com/office/drawing/2014/main" val="1711438490"/>
                    </a:ext>
                  </a:extLst>
                </a:gridCol>
                <a:gridCol w="759087">
                  <a:extLst>
                    <a:ext uri="{9D8B030D-6E8A-4147-A177-3AD203B41FA5}">
                      <a16:colId xmlns:a16="http://schemas.microsoft.com/office/drawing/2014/main" val="4170776361"/>
                    </a:ext>
                  </a:extLst>
                </a:gridCol>
                <a:gridCol w="759087">
                  <a:extLst>
                    <a:ext uri="{9D8B030D-6E8A-4147-A177-3AD203B41FA5}">
                      <a16:colId xmlns:a16="http://schemas.microsoft.com/office/drawing/2014/main" val="3264085957"/>
                    </a:ext>
                  </a:extLst>
                </a:gridCol>
              </a:tblGrid>
              <a:tr h="675417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Tháng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 11</a:t>
                      </a:r>
                    </a:p>
                  </a:txBody>
                  <a:tcPr marL="54293" marR="54293" marT="27146" marB="27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A92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2377294"/>
                  </a:ext>
                </a:extLst>
              </a:tr>
              <a:tr h="572666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sz="19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Hai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sz="19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Ba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sz="19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Tư</a:t>
                      </a:r>
                      <a:endParaRPr lang="en-US" sz="19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sz="19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Năm</a:t>
                      </a:r>
                      <a:endParaRPr lang="en-US" sz="19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sz="19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Sáu</a:t>
                      </a:r>
                      <a:endParaRPr lang="en-US" sz="19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sz="19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Bảy</a:t>
                      </a:r>
                      <a:endParaRPr lang="en-US" sz="19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Chủ</a:t>
                      </a:r>
                      <a:r>
                        <a:rPr lang="en-US" sz="19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nhật</a:t>
                      </a:r>
                      <a:endParaRPr lang="en-US" sz="19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958212"/>
                  </a:ext>
                </a:extLst>
              </a:tr>
              <a:tr h="422881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148591"/>
                  </a:ext>
                </a:extLst>
              </a:tr>
              <a:tr h="42288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UTM Avo" panose="02040603050506020204" pitchFamily="18" charset="0"/>
                        </a:rPr>
                        <a:t>11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12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13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3968498"/>
                  </a:ext>
                </a:extLst>
              </a:tr>
              <a:tr h="42288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UTM Avo" panose="02040603050506020204" pitchFamily="18" charset="0"/>
                        </a:rPr>
                        <a:t>14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UTM Avo" panose="02040603050506020204" pitchFamily="18" charset="0"/>
                        </a:rPr>
                        <a:t>15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UTM Avo" panose="02040603050506020204" pitchFamily="18" charset="0"/>
                        </a:rPr>
                        <a:t>16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UTM Avo" panose="02040603050506020204" pitchFamily="18" charset="0"/>
                        </a:rPr>
                        <a:t>17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UTM Avo" panose="02040603050506020204" pitchFamily="18" charset="0"/>
                        </a:rPr>
                        <a:t>18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19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20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837796"/>
                  </a:ext>
                </a:extLst>
              </a:tr>
              <a:tr h="42288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UTM Avo" panose="02040603050506020204" pitchFamily="18" charset="0"/>
                        </a:rPr>
                        <a:t>21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UTM Avo" panose="02040603050506020204" pitchFamily="18" charset="0"/>
                        </a:rPr>
                        <a:t>22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UTM Avo" panose="02040603050506020204" pitchFamily="18" charset="0"/>
                        </a:rPr>
                        <a:t>23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UTM Avo" panose="02040603050506020204" pitchFamily="18" charset="0"/>
                        </a:rPr>
                        <a:t>24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UTM Avo" panose="02040603050506020204" pitchFamily="18" charset="0"/>
                        </a:rPr>
                        <a:t>25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26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27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8333523"/>
                  </a:ext>
                </a:extLst>
              </a:tr>
              <a:tr h="42288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UTM Avo" panose="02040603050506020204" pitchFamily="18" charset="0"/>
                        </a:rPr>
                        <a:t>28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UTM Avo" panose="02040603050506020204" pitchFamily="18" charset="0"/>
                        </a:rPr>
                        <a:t>29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UTM Avo" panose="02040603050506020204" pitchFamily="18" charset="0"/>
                        </a:rPr>
                        <a:t>30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335589"/>
                  </a:ext>
                </a:extLst>
              </a:tr>
            </a:tbl>
          </a:graphicData>
        </a:graphic>
      </p:graphicFrame>
      <p:pic>
        <p:nvPicPr>
          <p:cNvPr id="14" name="Picture 3">
            <a:extLst>
              <a:ext uri="{FF2B5EF4-FFF2-40B4-BE49-F238E27FC236}">
                <a16:creationId xmlns:a16="http://schemas.microsoft.com/office/drawing/2014/main" id="{26A74E53-AF66-4897-B05B-D3BC877EEC1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46360" y="4322035"/>
            <a:ext cx="1742164" cy="20287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013704" y="4409364"/>
            <a:ext cx="1623489" cy="1941392"/>
          </a:xfrm>
          <a:prstGeom prst="rect">
            <a:avLst/>
          </a:prstGeom>
        </p:spPr>
      </p:pic>
      <p:grpSp>
        <p:nvGrpSpPr>
          <p:cNvPr id="16" name="Group 4">
            <a:extLst>
              <a:ext uri="{FF2B5EF4-FFF2-40B4-BE49-F238E27FC236}">
                <a16:creationId xmlns:a16="http://schemas.microsoft.com/office/drawing/2014/main" id="{722A0D7D-8566-416F-B7BA-91D166A09184}"/>
              </a:ext>
            </a:extLst>
          </p:cNvPr>
          <p:cNvGrpSpPr>
            <a:grpSpLocks noChangeAspect="1"/>
          </p:cNvGrpSpPr>
          <p:nvPr/>
        </p:nvGrpSpPr>
        <p:grpSpPr>
          <a:xfrm rot="-3983895">
            <a:off x="8013475" y="5785241"/>
            <a:ext cx="663464" cy="349522"/>
            <a:chOff x="0" y="0"/>
            <a:chExt cx="1610360" cy="848360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D499355B-3ADA-4678-8E58-6D27D66081A5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FA88C"/>
            </a:solidFill>
          </p:spPr>
        </p:sp>
      </p:grpSp>
      <p:grpSp>
        <p:nvGrpSpPr>
          <p:cNvPr id="18" name="Group 6">
            <a:extLst>
              <a:ext uri="{FF2B5EF4-FFF2-40B4-BE49-F238E27FC236}">
                <a16:creationId xmlns:a16="http://schemas.microsoft.com/office/drawing/2014/main" id="{24E41550-EF7A-4147-B0FD-60B001C850DF}"/>
              </a:ext>
            </a:extLst>
          </p:cNvPr>
          <p:cNvGrpSpPr>
            <a:grpSpLocks noChangeAspect="1"/>
          </p:cNvGrpSpPr>
          <p:nvPr/>
        </p:nvGrpSpPr>
        <p:grpSpPr>
          <a:xfrm rot="681662">
            <a:off x="4298612" y="5786539"/>
            <a:ext cx="541452" cy="446923"/>
            <a:chOff x="0" y="0"/>
            <a:chExt cx="2138680" cy="1765300"/>
          </a:xfrm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B5604433-6614-4206-95A3-F0D09FFB7336}"/>
                </a:ext>
              </a:extLst>
            </p:cNvPr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20" name="Group 12">
            <a:extLst>
              <a:ext uri="{FF2B5EF4-FFF2-40B4-BE49-F238E27FC236}">
                <a16:creationId xmlns:a16="http://schemas.microsoft.com/office/drawing/2014/main" id="{3C2684CE-F7BA-4C7D-8D85-7827C06B5837}"/>
              </a:ext>
            </a:extLst>
          </p:cNvPr>
          <p:cNvGrpSpPr>
            <a:grpSpLocks noChangeAspect="1"/>
          </p:cNvGrpSpPr>
          <p:nvPr/>
        </p:nvGrpSpPr>
        <p:grpSpPr>
          <a:xfrm rot="3741014">
            <a:off x="10510194" y="1394395"/>
            <a:ext cx="663464" cy="349522"/>
            <a:chOff x="0" y="0"/>
            <a:chExt cx="1610360" cy="848360"/>
          </a:xfrm>
        </p:grpSpPr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51C6861C-17D3-400F-AFEF-93B8651FD05B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13D9B"/>
            </a:solidFill>
          </p:spPr>
        </p:sp>
      </p:grpSp>
      <p:grpSp>
        <p:nvGrpSpPr>
          <p:cNvPr id="22" name="Group 14">
            <a:extLst>
              <a:ext uri="{FF2B5EF4-FFF2-40B4-BE49-F238E27FC236}">
                <a16:creationId xmlns:a16="http://schemas.microsoft.com/office/drawing/2014/main" id="{6D776649-1FDF-456E-A3B4-09FE8CF90C7D}"/>
              </a:ext>
            </a:extLst>
          </p:cNvPr>
          <p:cNvGrpSpPr/>
          <p:nvPr/>
        </p:nvGrpSpPr>
        <p:grpSpPr>
          <a:xfrm>
            <a:off x="11333992" y="772399"/>
            <a:ext cx="334685" cy="334685"/>
            <a:chOff x="0" y="0"/>
            <a:chExt cx="6350000" cy="6350000"/>
          </a:xfrm>
        </p:grpSpPr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80A34E80-8A69-45CC-AA2A-1D6A55195889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24" name="Group 17">
            <a:extLst>
              <a:ext uri="{FF2B5EF4-FFF2-40B4-BE49-F238E27FC236}">
                <a16:creationId xmlns:a16="http://schemas.microsoft.com/office/drawing/2014/main" id="{4CF30839-EAB0-4F6E-A4DD-8C5BE8DFC458}"/>
              </a:ext>
            </a:extLst>
          </p:cNvPr>
          <p:cNvGrpSpPr/>
          <p:nvPr/>
        </p:nvGrpSpPr>
        <p:grpSpPr>
          <a:xfrm>
            <a:off x="708986" y="689516"/>
            <a:ext cx="334685" cy="334685"/>
            <a:chOff x="0" y="0"/>
            <a:chExt cx="6350000" cy="6350000"/>
          </a:xfrm>
        </p:grpSpPr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352B9D4B-C5D0-4051-A9DD-AEABF8A4D75D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26" name="Group 19">
            <a:extLst>
              <a:ext uri="{FF2B5EF4-FFF2-40B4-BE49-F238E27FC236}">
                <a16:creationId xmlns:a16="http://schemas.microsoft.com/office/drawing/2014/main" id="{AA7E15DE-0E97-43C6-8A51-BF2E81AAE3A7}"/>
              </a:ext>
            </a:extLst>
          </p:cNvPr>
          <p:cNvGrpSpPr>
            <a:grpSpLocks noChangeAspect="1"/>
          </p:cNvGrpSpPr>
          <p:nvPr/>
        </p:nvGrpSpPr>
        <p:grpSpPr>
          <a:xfrm rot="-1251523">
            <a:off x="2405346" y="853326"/>
            <a:ext cx="541452" cy="446923"/>
            <a:chOff x="0" y="0"/>
            <a:chExt cx="2138680" cy="1765300"/>
          </a:xfrm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EDE7F4A0-F2D0-4F23-B4E3-FD9DFE33264D}"/>
                </a:ext>
              </a:extLst>
            </p:cNvPr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pic>
        <p:nvPicPr>
          <p:cNvPr id="28" name="Picture 21">
            <a:extLst>
              <a:ext uri="{FF2B5EF4-FFF2-40B4-BE49-F238E27FC236}">
                <a16:creationId xmlns:a16="http://schemas.microsoft.com/office/drawing/2014/main" id="{339AEC3B-23F1-40D4-AF74-A3734BAEE5F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481965">
            <a:off x="953749" y="3481097"/>
            <a:ext cx="574782" cy="496403"/>
          </a:xfrm>
          <a:prstGeom prst="rect">
            <a:avLst/>
          </a:prstGeom>
        </p:spPr>
      </p:pic>
      <p:pic>
        <p:nvPicPr>
          <p:cNvPr id="29" name="Picture 22">
            <a:extLst>
              <a:ext uri="{FF2B5EF4-FFF2-40B4-BE49-F238E27FC236}">
                <a16:creationId xmlns:a16="http://schemas.microsoft.com/office/drawing/2014/main" id="{86845981-9B1E-4E4E-87E5-5CA7ED49A8A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562228">
            <a:off x="11047347" y="3412212"/>
            <a:ext cx="574782" cy="496403"/>
          </a:xfrm>
          <a:prstGeom prst="rect">
            <a:avLst/>
          </a:prstGeom>
        </p:spPr>
      </p:pic>
      <p:grpSp>
        <p:nvGrpSpPr>
          <p:cNvPr id="32" name="Group 6">
            <a:extLst>
              <a:ext uri="{FF2B5EF4-FFF2-40B4-BE49-F238E27FC236}">
                <a16:creationId xmlns:a16="http://schemas.microsoft.com/office/drawing/2014/main" id="{ACF8739A-9494-4E2E-9EA2-A5FB0B572F59}"/>
              </a:ext>
            </a:extLst>
          </p:cNvPr>
          <p:cNvGrpSpPr>
            <a:grpSpLocks noChangeAspect="1"/>
          </p:cNvGrpSpPr>
          <p:nvPr/>
        </p:nvGrpSpPr>
        <p:grpSpPr>
          <a:xfrm rot="681662">
            <a:off x="8581049" y="709654"/>
            <a:ext cx="541452" cy="446923"/>
            <a:chOff x="0" y="0"/>
            <a:chExt cx="2138680" cy="17653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D64114DD-E54E-4291-BB00-306573B8F994}"/>
                </a:ext>
              </a:extLst>
            </p:cNvPr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D6289C7-85F9-42EF-B9A2-DBE554225C59}"/>
              </a:ext>
            </a:extLst>
          </p:cNvPr>
          <p:cNvGrpSpPr/>
          <p:nvPr/>
        </p:nvGrpSpPr>
        <p:grpSpPr>
          <a:xfrm>
            <a:off x="96982" y="1418368"/>
            <a:ext cx="3606304" cy="2854177"/>
            <a:chOff x="1961618" y="2478703"/>
            <a:chExt cx="3225552" cy="2452264"/>
          </a:xfrm>
        </p:grpSpPr>
        <p:sp>
          <p:nvSpPr>
            <p:cNvPr id="35" name="Speech Bubble: Rectangle with Corners Rounded 34">
              <a:extLst>
                <a:ext uri="{FF2B5EF4-FFF2-40B4-BE49-F238E27FC236}">
                  <a16:creationId xmlns:a16="http://schemas.microsoft.com/office/drawing/2014/main" id="{6F414CBC-421E-4F78-8663-56CC384A237C}"/>
                </a:ext>
              </a:extLst>
            </p:cNvPr>
            <p:cNvSpPr/>
            <p:nvPr/>
          </p:nvSpPr>
          <p:spPr>
            <a:xfrm>
              <a:off x="1961618" y="2478703"/>
              <a:ext cx="3225552" cy="2133963"/>
            </a:xfrm>
            <a:prstGeom prst="wedgeRoundRectCallout">
              <a:avLst/>
            </a:prstGeom>
            <a:solidFill>
              <a:srgbClr val="34A92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BA07C19-1090-4882-98C6-AE2894A9549E}"/>
                </a:ext>
              </a:extLst>
            </p:cNvPr>
            <p:cNvSpPr txBox="1"/>
            <p:nvPr/>
          </p:nvSpPr>
          <p:spPr>
            <a:xfrm>
              <a:off x="2018091" y="2684198"/>
              <a:ext cx="3083011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bất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kì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tờ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11,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692772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24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69: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Tháng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2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764957"/>
            <a:ext cx="6234053" cy="175432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Single Corner Rounded 37">
            <a:extLst>
              <a:ext uri="{FF2B5EF4-FFF2-40B4-BE49-F238E27FC236}">
                <a16:creationId xmlns:a16="http://schemas.microsoft.com/office/drawing/2014/main" id="{94D84F9A-E1FC-4E9F-9058-898AAF85078E}"/>
              </a:ext>
            </a:extLst>
          </p:cNvPr>
          <p:cNvSpPr/>
          <p:nvPr/>
        </p:nvSpPr>
        <p:spPr>
          <a:xfrm>
            <a:off x="0" y="-38912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8F2451C-4B11-42C5-8AA3-47900C352C2A}"/>
              </a:ext>
            </a:extLst>
          </p:cNvPr>
          <p:cNvSpPr/>
          <p:nvPr/>
        </p:nvSpPr>
        <p:spPr>
          <a:xfrm>
            <a:off x="225713" y="325173"/>
            <a:ext cx="11740574" cy="5858850"/>
          </a:xfrm>
          <a:prstGeom prst="roundRect">
            <a:avLst>
              <a:gd name="adj" fmla="val 9715"/>
            </a:avLst>
          </a:prstGeom>
          <a:solidFill>
            <a:srgbClr val="E6E6E6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600" dirty="0">
              <a:latin typeface="UTM Avo" panose="0204060305050602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484314" y="74030"/>
            <a:ext cx="11223372" cy="644571"/>
            <a:chOff x="1693121" y="114727"/>
            <a:chExt cx="11122547" cy="58254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874049" y="114727"/>
              <a:ext cx="10941619" cy="56677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lịch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dự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báo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thời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thiết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7,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693121" y="130495"/>
              <a:ext cx="679752" cy="56677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9FFD8FA-9A6D-49AE-AA23-8A3FF7738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83" y="1386049"/>
            <a:ext cx="5255501" cy="40694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2A0287F-05CA-4775-BBCD-28DFB4A5BFA0}"/>
              </a:ext>
            </a:extLst>
          </p:cNvPr>
          <p:cNvSpPr txBox="1"/>
          <p:nvPr/>
        </p:nvSpPr>
        <p:spPr>
          <a:xfrm>
            <a:off x="5998720" y="1386049"/>
            <a:ext cx="59675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a)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mưa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11D09D3-E59E-441E-BD22-7DFA9DFCA956}"/>
              </a:ext>
            </a:extLst>
          </p:cNvPr>
          <p:cNvSpPr txBox="1"/>
          <p:nvPr/>
        </p:nvSpPr>
        <p:spPr>
          <a:xfrm>
            <a:off x="5998720" y="2108148"/>
            <a:ext cx="59675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b)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Hồng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muốn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chọn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nắng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du 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lịch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biển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Hồng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chọn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</a:t>
            </a:r>
          </a:p>
          <a:p>
            <a:pPr algn="just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CB22C6C-AF99-497B-9E15-3727618529D9}"/>
              </a:ext>
            </a:extLst>
          </p:cNvPr>
          <p:cNvSpPr txBox="1"/>
          <p:nvPr/>
        </p:nvSpPr>
        <p:spPr>
          <a:xfrm>
            <a:off x="6520859" y="2108148"/>
            <a:ext cx="53760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1, 2, 3, 4, 9, 17, 27, 28, 29</a:t>
            </a:r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836B9B0-339C-4859-A4E2-B42AA8914509}"/>
              </a:ext>
            </a:extLst>
          </p:cNvPr>
          <p:cNvSpPr txBox="1"/>
          <p:nvPr/>
        </p:nvSpPr>
        <p:spPr>
          <a:xfrm>
            <a:off x="7152321" y="4721896"/>
            <a:ext cx="4513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Từ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18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đến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 24</a:t>
            </a:r>
            <a:r>
              <a:rPr lang="vi-VN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en-US" sz="2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E03C469-7032-4CEA-B350-2EBF9D116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344" y="3584451"/>
            <a:ext cx="4050317" cy="20060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F548560-970C-45EC-AFBD-42C670D69251}"/>
              </a:ext>
            </a:extLst>
          </p:cNvPr>
          <p:cNvSpPr/>
          <p:nvPr/>
        </p:nvSpPr>
        <p:spPr>
          <a:xfrm>
            <a:off x="6335951" y="5414545"/>
            <a:ext cx="5413556" cy="49244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3600" b="1" cap="none" spc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THẢO</a:t>
            </a:r>
            <a:r>
              <a:rPr lang="en-US" sz="3600" b="1" cap="none" spc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LUẬN</a:t>
            </a:r>
            <a:r>
              <a:rPr lang="en-US" sz="3600" b="1" cap="none" spc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3600" b="1" cap="none" spc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3219289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0.00364 0.1233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4" grpId="1"/>
      <p:bldP spid="35" grpId="0"/>
      <p:bldP spid="36" grpId="0"/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Single Corner Rounded 37">
            <a:extLst>
              <a:ext uri="{FF2B5EF4-FFF2-40B4-BE49-F238E27FC236}">
                <a16:creationId xmlns:a16="http://schemas.microsoft.com/office/drawing/2014/main" id="{94D84F9A-E1FC-4E9F-9058-898AAF85078E}"/>
              </a:ext>
            </a:extLst>
          </p:cNvPr>
          <p:cNvSpPr/>
          <p:nvPr/>
        </p:nvSpPr>
        <p:spPr>
          <a:xfrm>
            <a:off x="0" y="-38912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8F2451C-4B11-42C5-8AA3-47900C352C2A}"/>
              </a:ext>
            </a:extLst>
          </p:cNvPr>
          <p:cNvSpPr/>
          <p:nvPr/>
        </p:nvSpPr>
        <p:spPr>
          <a:xfrm>
            <a:off x="225713" y="609599"/>
            <a:ext cx="11740574" cy="5574423"/>
          </a:xfrm>
          <a:prstGeom prst="roundRect">
            <a:avLst>
              <a:gd name="adj" fmla="val 9715"/>
            </a:avLst>
          </a:prstGeom>
          <a:solidFill>
            <a:srgbClr val="E6E6E6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ED2250-F533-4F56-8ECA-92B943F32F3B}"/>
              </a:ext>
            </a:extLst>
          </p:cNvPr>
          <p:cNvSpPr/>
          <p:nvPr/>
        </p:nvSpPr>
        <p:spPr>
          <a:xfrm>
            <a:off x="632380" y="163184"/>
            <a:ext cx="11040804" cy="1021586"/>
          </a:xfrm>
          <a:prstGeom prst="roundRect">
            <a:avLst>
              <a:gd name="adj" fmla="val 47434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Lấy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tờ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lịch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tháng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rồi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đánh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dấu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ghi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chú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kiện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đặc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biệt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tờ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lịch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.</a:t>
            </a:r>
            <a:endParaRPr lang="en-US" sz="54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8C0860-2CC4-4E9C-BDDE-5BEDE419BA86}"/>
              </a:ext>
            </a:extLst>
          </p:cNvPr>
          <p:cNvGrpSpPr/>
          <p:nvPr/>
        </p:nvGrpSpPr>
        <p:grpSpPr>
          <a:xfrm>
            <a:off x="406667" y="268420"/>
            <a:ext cx="833194" cy="811113"/>
            <a:chOff x="-2817780" y="2284813"/>
            <a:chExt cx="1143000" cy="11430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C6FAA03-638F-48CC-88ED-97F0C9008C08}"/>
                </a:ext>
              </a:extLst>
            </p:cNvPr>
            <p:cNvSpPr/>
            <p:nvPr/>
          </p:nvSpPr>
          <p:spPr>
            <a:xfrm>
              <a:off x="-2817780" y="2284813"/>
              <a:ext cx="1143000" cy="1143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D0ACBE-8A03-4F23-ADF9-BFB835100BE6}"/>
                </a:ext>
              </a:extLst>
            </p:cNvPr>
            <p:cNvSpPr/>
            <p:nvPr/>
          </p:nvSpPr>
          <p:spPr>
            <a:xfrm>
              <a:off x="-2631512" y="2476500"/>
              <a:ext cx="762000" cy="762000"/>
            </a:xfrm>
            <a:prstGeom prst="rect">
              <a:avLst/>
            </a:prstGeom>
            <a:solidFill>
              <a:srgbClr val="FF9900"/>
            </a:solidFill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UTM Avo" panose="02040603050506020204" pitchFamily="18" charset="0"/>
                </a:rPr>
                <a:t>4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BEF627F-BEB4-4E09-880A-865B72B0F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64" b="94662" l="2743" r="96730">
                        <a14:foregroundMark x1="18354" y1="12782" x2="18354" y2="12782"/>
                        <a14:foregroundMark x1="10232" y1="10150" x2="64768" y2="10376"/>
                        <a14:foregroundMark x1="46097" y1="7068" x2="46097" y2="7068"/>
                        <a14:foregroundMark x1="88713" y1="11654" x2="88713" y2="11654"/>
                        <a14:foregroundMark x1="90823" y1="12782" x2="88502" y2="51128"/>
                        <a14:foregroundMark x1="70253" y1="9624" x2="92089" y2="11504"/>
                        <a14:foregroundMark x1="91034" y1="7068" x2="90506" y2="10902"/>
                        <a14:foregroundMark x1="89451" y1="53910" x2="84599" y2="88496"/>
                        <a14:foregroundMark x1="93354" y1="68120" x2="86392" y2="91654"/>
                        <a14:foregroundMark x1="96730" y1="68496" x2="89451" y2="91654"/>
                        <a14:foregroundMark x1="45886" y1="89098" x2="84599" y2="91278"/>
                        <a14:foregroundMark x1="9705" y1="16466" x2="6646" y2="59098"/>
                        <a14:foregroundMark x1="8122" y1="62030" x2="8122" y2="84060"/>
                        <a14:foregroundMark x1="8439" y1="89098" x2="37764" y2="90902"/>
                        <a14:foregroundMark x1="7911" y1="94662" x2="7911" y2="94662"/>
                        <a14:foregroundMark x1="7911" y1="93158" x2="12869" y2="93158"/>
                        <a14:foregroundMark x1="8122" y1="8872" x2="8439" y2="21128"/>
                        <a14:foregroundMark x1="94726" y1="10752" x2="94726" y2="10752"/>
                        <a14:foregroundMark x1="5274" y1="30752" x2="5274" y2="30752"/>
                        <a14:foregroundMark x1="4325" y1="29098" x2="4325" y2="29098"/>
                        <a14:foregroundMark x1="4325" y1="8346" x2="4325" y2="8346"/>
                        <a14:foregroundMark x1="2743" y1="63534" x2="2743" y2="63534"/>
                        <a14:foregroundMark x1="7911" y1="59098" x2="7911" y2="59098"/>
                        <a14:foregroundMark x1="70570" y1="6842" x2="70570" y2="6842"/>
                        <a14:foregroundMark x1="90823" y1="6842" x2="90823" y2="6842"/>
                        <a14:foregroundMark x1="59916" y1="6466" x2="59916" y2="6466"/>
                        <a14:foregroundMark x1="46414" y1="5564" x2="46414" y2="5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11" y="1079533"/>
            <a:ext cx="3684277" cy="5168868"/>
          </a:xfrm>
          <a:prstGeom prst="rect">
            <a:avLst/>
          </a:prstGeom>
        </p:spPr>
      </p:pic>
      <p:sp>
        <p:nvSpPr>
          <p:cNvPr id="50" name="Oval 49">
            <a:extLst>
              <a:ext uri="{FF2B5EF4-FFF2-40B4-BE49-F238E27FC236}">
                <a16:creationId xmlns:a16="http://schemas.microsoft.com/office/drawing/2014/main" id="{2302AA6B-F14B-4F7F-A643-0471730CF2CE}"/>
              </a:ext>
            </a:extLst>
          </p:cNvPr>
          <p:cNvSpPr/>
          <p:nvPr/>
        </p:nvSpPr>
        <p:spPr>
          <a:xfrm>
            <a:off x="2287438" y="4386157"/>
            <a:ext cx="288000" cy="28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3C0011B-2DC4-454D-AC7A-C0DB749C93C8}"/>
              </a:ext>
            </a:extLst>
          </p:cNvPr>
          <p:cNvSpPr/>
          <p:nvPr/>
        </p:nvSpPr>
        <p:spPr>
          <a:xfrm>
            <a:off x="1938363" y="4582091"/>
            <a:ext cx="288000" cy="28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E3FB1ED3-2B7F-4FF7-B35A-155B571E5C78}"/>
              </a:ext>
            </a:extLst>
          </p:cNvPr>
          <p:cNvSpPr/>
          <p:nvPr/>
        </p:nvSpPr>
        <p:spPr>
          <a:xfrm>
            <a:off x="2282904" y="4805858"/>
            <a:ext cx="288000" cy="28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C973C84-8879-424C-9367-125554CFB405}"/>
              </a:ext>
            </a:extLst>
          </p:cNvPr>
          <p:cNvSpPr/>
          <p:nvPr/>
        </p:nvSpPr>
        <p:spPr>
          <a:xfrm>
            <a:off x="3636512" y="4796106"/>
            <a:ext cx="288000" cy="28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2A27ABBA-97A9-4BE0-AF91-5366F0C07F76}"/>
              </a:ext>
            </a:extLst>
          </p:cNvPr>
          <p:cNvSpPr/>
          <p:nvPr/>
        </p:nvSpPr>
        <p:spPr>
          <a:xfrm>
            <a:off x="4997490" y="1843890"/>
            <a:ext cx="6775409" cy="3310998"/>
          </a:xfrm>
          <a:prstGeom prst="roundRect">
            <a:avLst/>
          </a:prstGeom>
          <a:solidFill>
            <a:srgbClr val="DBEB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i="1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Tháng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5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lễ</a:t>
            </a:r>
            <a:r>
              <a:rPr lang="en-US" sz="2400" b="1" i="1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2400" b="1" dirty="0">
              <a:solidFill>
                <a:schemeClr val="tx1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1 - 5: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tế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Lao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7 - 5: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Kỷ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niệm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chiến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thắng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Điện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Biên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Phủ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- Ngày15 - 5: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Kỷ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niệm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19 - 5: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Kỷ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niệm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794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76E752-AB5F-4C82-A98E-C8401E8D47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31211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id="{5AD49E09-B674-B341-B794-78864FE16DE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>
            <a:off x="7315201" y="3824041"/>
            <a:ext cx="2712945" cy="2169527"/>
          </a:xfrm>
          <a:prstGeom prst="rect">
            <a:avLst/>
          </a:prstGeom>
        </p:spPr>
      </p:pic>
      <p:sp>
        <p:nvSpPr>
          <p:cNvPr id="178" name="Rectangle 177">
            <a:extLst>
              <a:ext uri="{FF2B5EF4-FFF2-40B4-BE49-F238E27FC236}">
                <a16:creationId xmlns:a16="http://schemas.microsoft.com/office/drawing/2014/main" id="{19F8ED75-7C65-3A49-8C6F-07C743460807}"/>
              </a:ext>
            </a:extLst>
          </p:cNvPr>
          <p:cNvSpPr/>
          <p:nvPr/>
        </p:nvSpPr>
        <p:spPr>
          <a:xfrm>
            <a:off x="1977190" y="864432"/>
            <a:ext cx="8237619" cy="1870214"/>
          </a:xfrm>
          <a:prstGeom prst="rect">
            <a:avLst/>
          </a:prstGeom>
          <a:solidFill>
            <a:schemeClr val="bg1">
              <a:alpha val="90535"/>
            </a:schemeClr>
          </a:solidFill>
        </p:spPr>
        <p:txBody>
          <a:bodyPr wrap="square" lIns="68410" tIns="34206" rIns="68410" bIns="34206">
            <a:spAutoFit/>
          </a:bodyPr>
          <a:lstStyle/>
          <a:p>
            <a:pPr algn="ctr" eaLnBrk="1" hangingPunct="1">
              <a:defRPr/>
            </a:pPr>
            <a:r>
              <a:rPr lang="en-US" sz="5852" b="1" dirty="0" err="1">
                <a:solidFill>
                  <a:schemeClr val="accent6">
                    <a:lumMod val="25000"/>
                  </a:schemeClr>
                </a:solidFill>
                <a:latin typeface="UTM Avo" panose="02040603050506020204" pitchFamily="18" charset="0"/>
              </a:rPr>
              <a:t>Trò</a:t>
            </a:r>
            <a:r>
              <a:rPr lang="en-US" sz="5852" b="1" dirty="0">
                <a:solidFill>
                  <a:schemeClr val="accent6">
                    <a:lumMod val="2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852" b="1" dirty="0" err="1">
                <a:solidFill>
                  <a:schemeClr val="accent6">
                    <a:lumMod val="25000"/>
                  </a:schemeClr>
                </a:solidFill>
                <a:latin typeface="UTM Avo" panose="02040603050506020204" pitchFamily="18" charset="0"/>
              </a:rPr>
              <a:t>chơi</a:t>
            </a:r>
            <a:endParaRPr lang="en-US" sz="5852" b="1" dirty="0">
              <a:solidFill>
                <a:schemeClr val="accent6">
                  <a:lumMod val="25000"/>
                </a:schemeClr>
              </a:solidFill>
              <a:latin typeface="UTM Avo" panose="02040603050506020204" pitchFamily="18" charset="0"/>
            </a:endParaRPr>
          </a:p>
          <a:p>
            <a:pPr algn="ctr" eaLnBrk="1" hangingPunct="1">
              <a:defRPr/>
            </a:pPr>
            <a:r>
              <a:rPr lang="en-US" sz="5852" b="1" dirty="0">
                <a:solidFill>
                  <a:srgbClr val="B44800"/>
                </a:solidFill>
                <a:latin typeface="UTM Avo" panose="02040603050506020204" pitchFamily="18" charset="0"/>
              </a:rPr>
              <a:t>SÓC NÂU TÌM HẠT DẺ</a:t>
            </a:r>
          </a:p>
        </p:txBody>
      </p:sp>
      <p:pic>
        <p:nvPicPr>
          <p:cNvPr id="179" name="Picture 17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C98ABA0-2F55-7044-8F50-A7F03ED13B1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/>
        </p:blipFill>
        <p:spPr>
          <a:xfrm>
            <a:off x="5092166" y="4178484"/>
            <a:ext cx="2007669" cy="1841317"/>
          </a:xfrm>
          <a:prstGeom prst="rect">
            <a:avLst/>
          </a:prstGeom>
        </p:spPr>
      </p:pic>
      <p:pic>
        <p:nvPicPr>
          <p:cNvPr id="7" name="Jazz Me Blues - E's Jammy Jams.mp3" descr="Jazz Me Blues - E's Jammy Jams.mp3">
            <a:hlinkClick r:id="" action="ppaction://media"/>
            <a:extLst>
              <a:ext uri="{FF2B5EF4-FFF2-40B4-BE49-F238E27FC236}">
                <a16:creationId xmlns:a16="http://schemas.microsoft.com/office/drawing/2014/main" id="{7D8E038C-0CDE-604A-AD3F-1783468433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audio>
              <p:cMediaNode vol="45455" numSld="999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B333BD2-9540-46B4-9167-8B3958C831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3121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2BE308E-EAF8-2F40-B5CE-41BEBC8FFE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12" y="4125202"/>
            <a:ext cx="1670133" cy="1931975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0F7D1271-723A-D146-9BF0-6F7398ED4D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>
            <a:off x="9467157" y="3706405"/>
            <a:ext cx="2712945" cy="21695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C980DB-E037-204F-9F79-CC6849A88A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1347064"/>
            <a:ext cx="810603" cy="726647"/>
          </a:xfrm>
          <a:prstGeom prst="rect">
            <a:avLst/>
          </a:prstGeom>
        </p:spPr>
      </p:pic>
      <p:sp>
        <p:nvSpPr>
          <p:cNvPr id="28" name="Rectangle: Rounded Corners 10">
            <a:hlinkClick r:id="rId10" action="ppaction://hlinksldjump"/>
            <a:extLst>
              <a:ext uri="{FF2B5EF4-FFF2-40B4-BE49-F238E27FC236}">
                <a16:creationId xmlns:a16="http://schemas.microsoft.com/office/drawing/2014/main" id="{B29D8C2B-E32C-7C49-9638-86FAF989E77D}"/>
              </a:ext>
            </a:extLst>
          </p:cNvPr>
          <p:cNvSpPr/>
          <p:nvPr/>
        </p:nvSpPr>
        <p:spPr>
          <a:xfrm>
            <a:off x="5819015" y="1423232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04C6AF2-936B-3846-AB6F-09565097E7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4049033"/>
            <a:ext cx="810603" cy="726647"/>
          </a:xfrm>
          <a:prstGeom prst="rect">
            <a:avLst/>
          </a:prstGeom>
        </p:spPr>
      </p:pic>
      <p:sp>
        <p:nvSpPr>
          <p:cNvPr id="34" name="Rectangle: Rounded Corners 10">
            <a:hlinkClick r:id="rId11" action="ppaction://hlinksldjump"/>
            <a:extLst>
              <a:ext uri="{FF2B5EF4-FFF2-40B4-BE49-F238E27FC236}">
                <a16:creationId xmlns:a16="http://schemas.microsoft.com/office/drawing/2014/main" id="{E791D6AF-F6E3-E34C-AD23-DF14D2E38771}"/>
              </a:ext>
            </a:extLst>
          </p:cNvPr>
          <p:cNvSpPr/>
          <p:nvPr/>
        </p:nvSpPr>
        <p:spPr>
          <a:xfrm>
            <a:off x="1069003" y="4125201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19A129C-95FF-084C-888D-450F4F83E1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321" y="5420832"/>
            <a:ext cx="810603" cy="726647"/>
          </a:xfrm>
          <a:prstGeom prst="rect">
            <a:avLst/>
          </a:prstGeom>
        </p:spPr>
      </p:pic>
      <p:sp>
        <p:nvSpPr>
          <p:cNvPr id="37" name="Rectangle: Rounded Corners 10">
            <a:hlinkClick r:id="rId12" action="ppaction://hlinksldjump"/>
            <a:extLst>
              <a:ext uri="{FF2B5EF4-FFF2-40B4-BE49-F238E27FC236}">
                <a16:creationId xmlns:a16="http://schemas.microsoft.com/office/drawing/2014/main" id="{4B58D463-3B40-2942-B139-CAD7CD4A4409}"/>
              </a:ext>
            </a:extLst>
          </p:cNvPr>
          <p:cNvSpPr/>
          <p:nvPr/>
        </p:nvSpPr>
        <p:spPr>
          <a:xfrm>
            <a:off x="2281925" y="5497000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FC845009-BFD2-AE4F-9379-27B4C8D88C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35036" y="1347065"/>
            <a:ext cx="810603" cy="726647"/>
          </a:xfrm>
          <a:prstGeom prst="rect">
            <a:avLst/>
          </a:prstGeom>
        </p:spPr>
      </p:pic>
      <p:sp>
        <p:nvSpPr>
          <p:cNvPr id="43" name="Rectangle: Rounded Corners 10">
            <a:hlinkClick r:id="rId13" action="ppaction://hlinksldjump"/>
            <a:extLst>
              <a:ext uri="{FF2B5EF4-FFF2-40B4-BE49-F238E27FC236}">
                <a16:creationId xmlns:a16="http://schemas.microsoft.com/office/drawing/2014/main" id="{3E0D8992-43B3-B640-9815-2054243CCB77}"/>
              </a:ext>
            </a:extLst>
          </p:cNvPr>
          <p:cNvSpPr/>
          <p:nvPr/>
        </p:nvSpPr>
        <p:spPr>
          <a:xfrm>
            <a:off x="9897877" y="1423232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C3A79764-3D98-CC4E-9C14-E1B7992BBE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80703" y="4399322"/>
            <a:ext cx="810603" cy="726647"/>
          </a:xfrm>
          <a:prstGeom prst="rect">
            <a:avLst/>
          </a:prstGeom>
        </p:spPr>
      </p:pic>
      <p:sp>
        <p:nvSpPr>
          <p:cNvPr id="49" name="Rectangle: Rounded Corners 10">
            <a:hlinkClick r:id="rId14" action="ppaction://hlinksldjump"/>
            <a:extLst>
              <a:ext uri="{FF2B5EF4-FFF2-40B4-BE49-F238E27FC236}">
                <a16:creationId xmlns:a16="http://schemas.microsoft.com/office/drawing/2014/main" id="{0F3430A5-5378-A349-B612-6C01C162474B}"/>
              </a:ext>
            </a:extLst>
          </p:cNvPr>
          <p:cNvSpPr/>
          <p:nvPr/>
        </p:nvSpPr>
        <p:spPr>
          <a:xfrm>
            <a:off x="5239298" y="4516880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E31995D3-1519-0B41-8878-DC00C945C85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/>
        </p:blipFill>
        <p:spPr>
          <a:xfrm>
            <a:off x="7729012" y="5332489"/>
            <a:ext cx="1670133" cy="7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2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44444E-6 C 0.00378 -0.00046 0.00808 -0.00115 0.01224 -0.00162 C 0.01849 -0.00208 0.02448 -0.00254 0.03073 -0.00324 C 0.03425 -0.00347 0.0375 -0.00439 0.04076 -0.00439 L 0.10912 -0.00324 C 0.11133 -0.003 0.12305 -0.00046 0.1254 -4.44444E-6 C 0.12917 0.00162 0.13256 0.00394 0.13672 0.00487 C 0.1392 0.00533 0.1418 0.00625 0.14389 0.00672 C 0.15573 0.00973 0.14336 0.00695 0.15274 0.00996 C 0.15495 0.01042 0.15704 0.01065 0.15899 0.01158 C 0.16016 0.01181 0.16159 0.01274 0.16277 0.0132 C 0.16433 0.01366 0.16615 0.01389 0.16771 0.01482 C 0.17123 0.0169 0.17448 0.01899 0.17774 0.0213 C 0.18034 0.02338 0.1823 0.02662 0.18503 0.02801 C 0.19415 0.03172 0.19037 0.0294 0.19636 0.0345 C 0.19883 0.03936 0.19883 0.04028 0.20274 0.04422 C 0.20365 0.04537 0.20482 0.04607 0.20625 0.04746 C 0.21342 0.06158 0.20391 0.04491 0.2125 0.05417 C 0.21368 0.05533 0.21407 0.05741 0.21498 0.05926 C 0.21602 0.06042 0.21745 0.06088 0.21875 0.0625 C 0.2254 0.06945 0.2198 0.06528 0.22514 0.06922 " pathEditMode="relative" rAng="0" ptsTypes="AAAAAAAAAAAAAAAAAAAAA">
                                      <p:cBhvr>
                                        <p:cTn id="7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0.04607 C 0.00208 -0.04699 0.00468 -0.04746 0.0069 -0.04885 C 0.00833 -0.05 0.00885 -0.05209 0.01002 -0.05324 C 0.01484 -0.05903 0.01237 -0.05324 0.01731 -0.06204 C 0.01888 -0.06505 0.01979 -0.06852 0.02148 -0.07084 C 0.02864 -0.08125 0.02526 -0.07755 0.03099 -0.08287 C 0.03672 -0.09537 0.02877 -0.08056 0.03593 -0.08866 C 0.03698 -0.08959 0.03711 -0.0919 0.03802 -0.09283 C 0.03984 -0.09537 0.04218 -0.09676 0.0444 -0.09885 C 0.04544 -0.09977 0.04622 -0.10116 0.04752 -0.10185 C 0.04882 -0.10278 0.05026 -0.10348 0.05143 -0.10486 C 0.05299 -0.10579 0.05442 -0.10718 0.0556 -0.10926 C 0.0569 -0.11042 0.05755 -0.1125 0.05885 -0.11366 C 0.06015 -0.11459 0.06172 -0.11435 0.06302 -0.11505 C 0.06406 -0.11528 0.06497 -0.11574 0.06601 -0.11621 L 0.07851 -0.12801 L 0.08164 -0.13102 C 0.08268 -0.13218 0.08372 -0.1331 0.08476 -0.13403 C 0.09843 -0.1463 0.08255 -0.13218 0.09414 -0.14121 C 0.09518 -0.14213 0.09596 -0.14329 0.09713 -0.14422 C 0.09791 -0.14491 0.09922 -0.14491 0.10026 -0.1456 C 0.10143 -0.1463 0.10221 -0.14792 0.10325 -0.14861 C 0.10507 -0.14954 0.10677 -0.14954 0.10846 -0.15023 C 0.10989 -0.15093 0.11132 -0.15232 0.11263 -0.15324 C 0.11406 -0.15394 0.11549 -0.15394 0.11692 -0.15463 C 0.12422 -0.15764 0.11458 -0.15463 0.12513 -0.15764 C 0.13385 -0.16366 0.12448 -0.15764 0.1345 -0.16204 C 0.13619 -0.16273 0.13776 -0.16389 0.13958 -0.16482 C 0.14062 -0.16551 0.14166 -0.16574 0.1427 -0.16621 C 0.15143 -0.16991 0.1483 -0.16875 0.15716 -0.17084 C 0.16432 -0.17385 0.15586 -0.16991 0.16862 -0.175 C 0.17304 -0.17685 0.1707 -0.17685 0.17591 -0.17801 C 0.17838 -0.17848 0.18073 -0.17871 0.1832 -0.1794 C 0.18463 -0.17986 0.18593 -0.18079 0.18737 -0.18102 C 0.19218 -0.18195 0.19687 -0.18287 0.20182 -0.1838 C 0.20429 -0.18449 0.20677 -0.18473 0.20898 -0.18542 C 0.21549 -0.18681 0.21575 -0.18681 0.22265 -0.18843 C 0.22526 -0.18889 0.22799 -0.18912 0.23073 -0.18982 C 0.24297 -0.19236 0.22317 -0.19005 0.24323 -0.19236 C 0.25481 -0.19398 0.26276 -0.19445 0.27435 -0.19537 C 0.27786 -0.19607 0.28125 -0.19653 0.28476 -0.19676 C 0.28489 -0.19676 0.34062 -0.19954 0.36341 -0.19398 C 0.36484 -0.19375 0.36627 -0.19306 0.36757 -0.19236 C 0.37252 -0.19098 0.37252 -0.19144 0.37708 -0.18982 C 0.37812 -0.18935 0.37903 -0.18843 0.38007 -0.18843 C 0.38177 -0.18773 0.38359 -0.18773 0.38528 -0.18681 C 0.38698 -0.18611 0.38867 -0.18473 0.39036 -0.1838 C 0.39713 -0.18102 0.39791 -0.18125 0.4039 -0.1794 C 0.41145 -0.17685 0.40468 -0.17894 0.41315 -0.175 C 0.41653 -0.17361 0.41927 -0.17315 0.42252 -0.17223 C 0.43216 -0.16852 0.41862 -0.17315 0.42877 -0.16783 C 0.43033 -0.1669 0.43216 -0.16667 0.43385 -0.16621 C 0.43541 -0.16505 0.43672 -0.16412 0.43815 -0.16343 C 0.43919 -0.16273 0.44023 -0.16273 0.44127 -0.16204 C 0.4427 -0.16065 0.44388 -0.1588 0.44544 -0.15764 C 0.44635 -0.15672 0.44752 -0.15672 0.44843 -0.15602 C 0.45039 -0.15463 0.45195 -0.15301 0.45364 -0.15162 C 0.45468 -0.15093 0.45573 -0.15093 0.45677 -0.15023 C 0.45885 -0.14885 0.46093 -0.14723 0.46302 -0.1456 C 0.47252 -0.13773 0.46731 -0.14028 0.47864 -0.1294 L 0.48476 -0.12361 C 0.48567 -0.12269 0.48672 -0.12176 0.48776 -0.1206 C 0.48945 -0.11922 0.49127 -0.11806 0.4931 -0.11621 C 0.49414 -0.11528 0.49505 -0.11412 0.49622 -0.11366 C 0.49817 -0.11227 0.50052 -0.1125 0.50234 -0.11065 C 0.51028 -0.10348 0.50052 -0.11273 0.50872 -0.10348 C 0.5095 -0.10185 0.5108 -0.10116 0.51185 -0.10047 C 0.51289 -0.09931 0.51731 -0.09398 0.51875 -0.09283 C 0.51979 -0.09236 0.52083 -0.0919 0.522 -0.09144 C 0.52304 -0.09028 0.52395 -0.08843 0.52513 -0.08727 C 0.52604 -0.08588 0.52721 -0.08519 0.52825 -0.08426 C 0.53906 -0.0706 0.5306 -0.07894 0.53763 -0.07246 C 0.53958 -0.06435 0.53763 -0.07176 0.54075 -0.06366 C 0.54596 -0.0507 0.53984 -0.06412 0.54492 -0.05324 C 0.54531 -0.05185 0.54531 -0.05023 0.54596 -0.04885 C 0.54661 -0.04769 0.54817 -0.04746 0.54908 -0.04607 C 0.55013 -0.04398 0.55013 -0.04213 0.55013 -0.03982 " pathEditMode="relative" rAng="0" ptsTypes="AAAAAAAAAAAAAAAAAAAAAAAAAAAAAAAAAAAAAAAAAAAAAAAAAAAAAAAAAAAAAAAAAAAAAAAAAAAAA">
                                      <p:cBhvr>
                                        <p:cTn id="9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00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8 -0.07315 C 0.00885 -0.07593 0.01172 -0.07871 0.01432 -0.08195 C 0.02187 -0.09121 0.01627 -0.0875 0.0233 -0.09074 C 0.02435 -0.0919 0.02539 -0.09306 0.0263 -0.09422 C 0.0276 -0.09607 0.0289 -0.09815 0.03034 -0.09954 C 0.03112 -0.10047 0.03242 -0.1007 0.03346 -0.10139 C 0.03502 -0.10255 0.03659 -0.10371 0.03854 -0.1051 C 0.03971 -0.10556 0.04114 -0.10579 0.04231 -0.10672 C 0.04388 -0.10764 0.04505 -0.10949 0.04635 -0.11042 C 0.04843 -0.11135 0.05039 -0.11135 0.05247 -0.11204 C 0.05586 -0.11297 0.05924 -0.11343 0.0625 -0.11528 C 0.06966 -0.11968 0.06054 -0.11435 0.06953 -0.11875 C 0.07057 -0.11945 0.07148 -0.12014 0.07252 -0.1206 C 0.07734 -0.12315 0.07617 -0.12223 0.08164 -0.12408 C 0.08424 -0.12547 0.08698 -0.12662 0.08945 -0.12778 C 0.09088 -0.12848 0.09231 -0.12871 0.09349 -0.12963 C 0.09453 -0.1301 0.09557 -0.13079 0.09661 -0.13125 C 0.0983 -0.13195 0.1 -0.13264 0.10169 -0.1331 C 0.10442 -0.13403 0.1069 -0.13611 0.10963 -0.13658 L 0.11875 -0.13843 C 0.12122 -0.13889 0.1233 -0.14005 0.12578 -0.14028 C 0.13242 -0.14098 0.13906 -0.14167 0.1457 -0.14167 L 0.31758 -0.14028 C 0.32304 -0.14005 0.32877 -0.13935 0.33463 -0.13843 C 0.33633 -0.1382 0.33776 -0.13704 0.33945 -0.13658 C 0.34401 -0.13565 0.3539 -0.13449 0.35859 -0.1331 C 0.38333 -0.12639 0.35495 -0.13218 0.37773 -0.12778 L 0.38554 -0.12408 C 0.38698 -0.12361 0.38841 -0.12338 0.38958 -0.12246 C 0.39062 -0.12199 0.39166 -0.12107 0.39271 -0.1206 C 0.39752 -0.11922 0.40677 -0.11713 0.40677 -0.1169 C 0.41575 -0.11088 0.40781 -0.11598 0.41692 -0.11204 C 0.41797 -0.11158 0.41875 -0.11065 0.41979 -0.11042 C 0.42252 -0.10949 0.42513 -0.10903 0.42786 -0.10857 C 0.43685 -0.10047 0.42565 -0.10973 0.43984 -0.10139 L 0.44596 -0.09792 C 0.44687 -0.09723 0.44778 -0.09653 0.44896 -0.09607 C 0.45026 -0.09537 0.45169 -0.09514 0.45286 -0.09422 C 0.4625 -0.08797 0.45104 -0.09283 0.46198 -0.08889 C 0.47565 -0.07685 0.45547 -0.09375 0.47096 -0.08357 C 0.47213 -0.08287 0.47304 -0.08125 0.47409 -0.08033 C 0.4763 -0.07778 0.47838 -0.07824 0.48112 -0.07662 C 0.48242 -0.0757 0.48372 -0.07408 0.48502 -0.07315 C 0.48802 -0.07107 0.49101 -0.06945 0.49414 -0.06783 C 0.49505 -0.06713 0.49609 -0.06667 0.49713 -0.06598 C 0.50312 -0.06181 0.50039 -0.06343 0.50508 -0.06065 C 0.50612 -0.05949 0.50716 -0.0581 0.5082 -0.05718 C 0.50911 -0.05648 0.51015 -0.05625 0.5112 -0.05533 C 0.52148 -0.04537 0.51341 -0.0507 0.52018 -0.04653 C 0.53333 -0.02917 0.51745 -0.04908 0.52734 -0.03935 C 0.53815 -0.02871 0.52877 -0.03658 0.53724 -0.02709 C 0.53854 -0.02593 0.53997 -0.025 0.54127 -0.02385 C 0.54231 -0.02246 0.5431 -0.0213 0.54427 -0.02037 C 0.54817 -0.01667 0.54674 -0.0206 0.55026 -0.01505 C 0.55377 -0.00926 0.55703 -0.00162 0.56146 0.00277 C 0.56224 0.0037 0.56341 0.00416 0.56445 0.00463 C 0.5664 0.00972 0.56653 0.01088 0.5694 0.01504 C 0.57044 0.01666 0.57148 0.01713 0.57239 0.01875 C 0.57356 0.02037 0.57422 0.02222 0.57552 0.02407 C 0.57617 0.02523 0.57747 0.02615 0.57851 0.02754 C 0.57955 0.02916 0.58034 0.03125 0.58151 0.03287 C 0.58229 0.03402 0.58359 0.03495 0.58437 0.03634 C 0.58567 0.03819 0.58659 0.03981 0.58737 0.04166 C 0.58828 0.04352 0.58867 0.0456 0.58945 0.04699 C 0.59062 0.04884 0.59218 0.0493 0.59349 0.05069 L 0.60351 0.07685 L 0.60755 0.0875 C 0.60989 0.1 0.60846 0.09514 0.61159 0.10347 C 0.61198 0.10578 0.61211 0.1081 0.61263 0.11065 C 0.61458 0.12315 0.61458 0.11713 0.61458 0.12315 " pathEditMode="relative" rAng="0" ptsTypes="AAAAAAAAAAAAAAAAAAAAAAAAAAAAAAAAAAAAAAAAAAAAAAAAAAAAAAAAAAAAAAAAAAAAAA">
                                      <p:cBhvr>
                                        <p:cTn id="10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04" y="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C 0.0302 0.02894 0.00859 0.01019 0.06028 0.04144 C 0.07461 0.05 0.07773 0.04977 0.08737 0.06111 C 0.09153 0.06598 0.09609 0.07014 0.09961 0.07639 C 0.10429 0.08449 0.1082 0.09352 0.11328 0.10047 C 0.12669 0.11829 0.11731 0.1051 0.14036 0.14861 C 0.14609 0.15949 0.15195 0.17014 0.15755 0.18125 C 0.16276 0.19121 0.16744 0.20186 0.17252 0.21181 C 0.17773 0.22223 0.1832 0.23218 0.18841 0.2426 C 0.19101 0.24746 0.19375 0.25209 0.19583 0.25787 C 0.19869 0.26574 0.20182 0.27361 0.20442 0.28195 C 0.20716 0.29028 0.20924 0.29954 0.21198 0.30811 C 0.21354 0.3132 0.21536 0.31806 0.21692 0.32338 C 0.2207 0.33635 0.22591 0.34838 0.22799 0.36274 C 0.22838 0.36574 0.22864 0.36852 0.22916 0.37153 C 0.23007 0.37709 0.23385 0.39445 0.23411 0.39561 C 0.23476 0.39861 0.2358 0.40116 0.23659 0.40417 C 0.24492 0.44121 0.23828 0.4169 0.24388 0.43704 C 0.24466 0.44329 0.24531 0.45047 0.24635 0.45672 C 0.24713 0.46111 0.24765 0.46574 0.24882 0.46991 L 0.25013 0.47408 " pathEditMode="relative" rAng="0" ptsTypes="AAAAAAAAAAAAAAAAAAAAA">
                                      <p:cBhvr>
                                        <p:cTn id="12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8 0.07006 L -0.01284 0.07345 C -0.01527 0.07438 -0.0177 0.07438 -0.01996 0.0753 C -0.02222 0.07623 -0.02413 0.07777 -0.02621 0.07901 C -0.02725 0.07963 -0.02829 0.08055 -0.02934 0.08086 L -0.03541 0.08271 C -0.04323 0.09197 -0.03333 0.08117 -0.0427 0.08827 C -0.04392 0.08919 -0.04479 0.09074 -0.04583 0.09197 C -0.04757 0.09382 -0.0493 0.09537 -0.05104 0.09753 C -0.05416 0.10092 -0.05538 0.10308 -0.0592 0.10648 C -0.06024 0.1074 -0.06128 0.10771 -0.06232 0.10833 C -0.06371 0.11018 -0.06493 0.11234 -0.06649 0.11388 C -0.06736 0.11481 -0.06857 0.1145 -0.06944 0.11574 C -0.071 0.11759 -0.07222 0.12067 -0.07361 0.12314 C -0.07465 0.12438 -0.07569 0.1253 -0.07673 0.12685 C -0.07812 0.12839 -0.07951 0.13024 -0.0809 0.13209 C -0.08194 0.13395 -0.08281 0.13611 -0.08402 0.13765 C -0.08489 0.13919 -0.08611 0.14012 -0.08698 0.14135 C -0.08871 0.14382 -0.09045 0.14629 -0.09218 0.14876 C -0.09652 0.15463 -0.09444 0.1503 -0.09948 0.15802 C -0.10052 0.15956 -0.10156 0.16142 -0.10243 0.16327 C -0.10468 0.16821 -0.1059 0.17469 -0.10868 0.17808 C -0.11076 0.18055 -0.11319 0.1824 -0.11493 0.18549 C -0.11736 0.18981 -0.11892 0.19506 -0.121 0.2 C -0.12204 0.20246 -0.12326 0.20493 -0.12413 0.2074 C -0.12482 0.20925 -0.12534 0.21111 -0.12621 0.21296 C -0.12743 0.21543 -0.12899 0.21759 -0.13038 0.22006 C -0.13107 0.22191 -0.13159 0.22407 -0.13246 0.22561 C -0.13333 0.22777 -0.13454 0.22932 -0.13541 0.23117 C -0.13628 0.23302 -0.1368 0.23487 -0.1375 0.23672 C -0.13854 0.23858 -0.13975 0.24012 -0.14062 0.24228 C -0.14218 0.24567 -0.1434 0.24969 -0.14479 0.25308 C -0.14548 0.25493 -0.14635 0.25679 -0.14687 0.25864 C -0.14757 0.26111 -0.14826 0.26358 -0.14895 0.26604 C -0.14965 0.26975 -0.15017 0.27345 -0.15086 0.27716 L -0.15191 0.2824 L -0.15503 0.29907 C -0.15538 0.30092 -0.1559 0.30277 -0.15607 0.30463 C -0.15937 0.32746 -0.1552 0.29907 -0.15816 0.31728 C -0.1585 0.31975 -0.15885 0.32222 -0.1592 0.32469 C -0.15989 0.32839 -0.16059 0.33209 -0.16128 0.3358 C -0.16163 0.33765 -0.16198 0.33919 -0.16232 0.34104 C -0.16267 0.34351 -0.16284 0.34598 -0.16336 0.34845 C -0.16388 0.35216 -0.16545 0.35956 -0.16545 0.35956 C -0.16805 0.39228 -0.16493 0.35802 -0.16736 0.37963 C -0.16961 0.39969 -0.16736 0.38209 -0.16944 0.39969 C -0.16979 0.40216 -0.17031 0.40463 -0.17048 0.40709 C -0.171 0.41142 -0.171 0.41574 -0.17152 0.42006 C -0.17204 0.42376 -0.17309 0.42716 -0.17361 0.43086 C -0.17448 0.43765 -0.175 0.44043 -0.17569 0.44753 C -0.17604 0.45185 -0.17656 0.45586 -0.17673 0.46018 C -0.17691 0.47006 -0.17673 0.47993 -0.17673 0.48981 " pathEditMode="relative" ptsTypes="AAAAAAAAAAAAAAAAAAAAAAAAAAAAAAAAAAAAAAAAAAAAAAAAAAAA">
                                      <p:cBhvr>
                                        <p:cTn id="13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8" grpId="2" animBg="1"/>
      <p:bldP spid="34" grpId="0" animBg="1"/>
      <p:bldP spid="34" grpId="1" animBg="1"/>
      <p:bldP spid="34" grpId="2" animBg="1"/>
      <p:bldP spid="37" grpId="0" animBg="1"/>
      <p:bldP spid="37" grpId="1" animBg="1"/>
      <p:bldP spid="37" grpId="2" animBg="1"/>
      <p:bldP spid="43" grpId="0" animBg="1"/>
      <p:bldP spid="43" grpId="1" animBg="1"/>
      <p:bldP spid="43" grpId="2" animBg="1"/>
      <p:bldP spid="49" grpId="0" animBg="1"/>
      <p:bldP spid="49" grpId="1" animBg="1"/>
      <p:bldP spid="49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177815F-2DE7-4BB1-8B10-4E6CC73ADE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6" y="-10391"/>
            <a:ext cx="12192000" cy="6431211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355" y="5442807"/>
            <a:ext cx="1048423" cy="9398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777559-99B8-4FFC-BDB1-B6B7AC6FF703}"/>
              </a:ext>
            </a:extLst>
          </p:cNvPr>
          <p:cNvSpPr txBox="1"/>
          <p:nvPr/>
        </p:nvSpPr>
        <p:spPr>
          <a:xfrm>
            <a:off x="1598687" y="1785609"/>
            <a:ext cx="3214613" cy="954107"/>
          </a:xfrm>
          <a:prstGeom prst="rect">
            <a:avLst/>
          </a:prstGeom>
          <a:solidFill>
            <a:srgbClr val="CC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tờ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lịch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E6EC2E-BF06-4DCF-B716-038FFD18A9CD}"/>
              </a:ext>
            </a:extLst>
          </p:cNvPr>
          <p:cNvSpPr txBox="1"/>
          <p:nvPr/>
        </p:nvSpPr>
        <p:spPr>
          <a:xfrm>
            <a:off x="2053032" y="3358076"/>
            <a:ext cx="2395172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B74FB0-0E9D-43D8-9830-AAA114BE1A1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2559869" y="312032"/>
            <a:ext cx="1128658" cy="735240"/>
          </a:xfrm>
          <a:prstGeom prst="rect">
            <a:avLst/>
          </a:prstGeom>
        </p:spPr>
      </p:pic>
      <p:sp>
        <p:nvSpPr>
          <p:cNvPr id="13" name="AutoShape 27">
            <a:extLst>
              <a:ext uri="{FF2B5EF4-FFF2-40B4-BE49-F238E27FC236}">
                <a16:creationId xmlns:a16="http://schemas.microsoft.com/office/drawing/2014/main" id="{454B59D8-E9FA-46C2-8D06-CF24579FF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889" y="1644769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WordArt 28">
            <a:extLst>
              <a:ext uri="{FF2B5EF4-FFF2-40B4-BE49-F238E27FC236}">
                <a16:creationId xmlns:a16="http://schemas.microsoft.com/office/drawing/2014/main" id="{7D05C1BD-6A84-434C-92EC-15FB6F0E184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6497" y="200516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1</a:t>
            </a:r>
          </a:p>
        </p:txBody>
      </p:sp>
      <p:sp>
        <p:nvSpPr>
          <p:cNvPr id="20" name="WordArt 51">
            <a:extLst>
              <a:ext uri="{FF2B5EF4-FFF2-40B4-BE49-F238E27FC236}">
                <a16:creationId xmlns:a16="http://schemas.microsoft.com/office/drawing/2014/main" id="{35024C88-9AED-4765-BB91-D339FEC619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59075" y="28424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21" name="WordArt 51">
            <a:extLst>
              <a:ext uri="{FF2B5EF4-FFF2-40B4-BE49-F238E27FC236}">
                <a16:creationId xmlns:a16="http://schemas.microsoft.com/office/drawing/2014/main" id="{9CBBBE5A-5B79-41A8-A747-015B07E38D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60408" y="2759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22" name="WordArt 51">
            <a:extLst>
              <a:ext uri="{FF2B5EF4-FFF2-40B4-BE49-F238E27FC236}">
                <a16:creationId xmlns:a16="http://schemas.microsoft.com/office/drawing/2014/main" id="{E7D5FE26-44BF-4831-9D85-569C6CA117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79512" y="284247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23" name="WordArt 51">
            <a:extLst>
              <a:ext uri="{FF2B5EF4-FFF2-40B4-BE49-F238E27FC236}">
                <a16:creationId xmlns:a16="http://schemas.microsoft.com/office/drawing/2014/main" id="{97EE60E8-2BCC-49B2-A6D2-C04050C8EE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79512" y="24900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grpSp>
        <p:nvGrpSpPr>
          <p:cNvPr id="24" name="Group 33">
            <a:extLst>
              <a:ext uri="{FF2B5EF4-FFF2-40B4-BE49-F238E27FC236}">
                <a16:creationId xmlns:a16="http://schemas.microsoft.com/office/drawing/2014/main" id="{771D7352-09B4-4B6B-A0D0-A262CA6006ED}"/>
              </a:ext>
            </a:extLst>
          </p:cNvPr>
          <p:cNvGrpSpPr>
            <a:grpSpLocks/>
          </p:cNvGrpSpPr>
          <p:nvPr/>
        </p:nvGrpSpPr>
        <p:grpSpPr bwMode="auto">
          <a:xfrm>
            <a:off x="2121158" y="4195562"/>
            <a:ext cx="1752600" cy="1752600"/>
            <a:chOff x="4320" y="2928"/>
            <a:chExt cx="1104" cy="1104"/>
          </a:xfrm>
        </p:grpSpPr>
        <p:sp>
          <p:nvSpPr>
            <p:cNvPr id="25" name="AutoShape 34">
              <a:extLst>
                <a:ext uri="{FF2B5EF4-FFF2-40B4-BE49-F238E27FC236}">
                  <a16:creationId xmlns:a16="http://schemas.microsoft.com/office/drawing/2014/main" id="{FE2BBEE5-B505-48E3-A08F-573ECEF4FA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6" name="WordArt 35">
              <a:extLst>
                <a:ext uri="{FF2B5EF4-FFF2-40B4-BE49-F238E27FC236}">
                  <a16:creationId xmlns:a16="http://schemas.microsoft.com/office/drawing/2014/main" id="{18D6BEFF-BC6A-4E0F-8F88-60241F548BA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27" name="WordArt 51">
            <a:extLst>
              <a:ext uri="{FF2B5EF4-FFF2-40B4-BE49-F238E27FC236}">
                <a16:creationId xmlns:a16="http://schemas.microsoft.com/office/drawing/2014/main" id="{2E527B11-BED7-44D5-8AF1-E036FAC2B7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60408" y="28424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F3DB6FD-5BF0-4678-A6EC-F74DA4D257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746" y="1020562"/>
            <a:ext cx="5832996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5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3" grpId="1" animBg="1"/>
      <p:bldP spid="14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7" grpId="0" animBg="1"/>
      <p:bldP spid="2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384842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3675</TotalTime>
  <Words>527</Words>
  <Application>Microsoft Office PowerPoint</Application>
  <PresentationFormat>Widescreen</PresentationFormat>
  <Paragraphs>134</Paragraphs>
  <Slides>16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.VnHelvetInsH</vt:lpstr>
      <vt:lpstr>Arial</vt:lpstr>
      <vt:lpstr>Calibri</vt:lpstr>
      <vt:lpstr>Calibri Light</vt:lpstr>
      <vt:lpstr>Cambria Math</vt:lpstr>
      <vt:lpstr>等线</vt:lpstr>
      <vt:lpstr>Impact</vt:lpstr>
      <vt:lpstr>Open Sans</vt:lpstr>
      <vt:lpstr>Times New Roman</vt:lpstr>
      <vt:lpstr>UTM Avo</vt:lpstr>
      <vt:lpstr>VNI-Times</vt:lpstr>
      <vt:lpstr>Office Theme</vt:lpstr>
      <vt:lpstr>Chào mừng các em  đến với tiết học môn Toán</vt:lpstr>
      <vt:lpstr>PowerPoint Presentation</vt:lpstr>
      <vt:lpstr>Tuần 24 Bài 69: Ngày – Tháng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Tạm biệt và hẹn gặp lại  các em vào tiết học sau.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</cp:lastModifiedBy>
  <cp:revision>398</cp:revision>
  <dcterms:created xsi:type="dcterms:W3CDTF">2021-07-12T03:44:38Z</dcterms:created>
  <dcterms:modified xsi:type="dcterms:W3CDTF">2023-03-12T15:26:38Z</dcterms:modified>
</cp:coreProperties>
</file>