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Lst>
  <p:notesMasterIdLst>
    <p:notesMasterId r:id="rId16"/>
  </p:notesMasterIdLst>
  <p:sldIdLst>
    <p:sldId id="583" r:id="rId3"/>
    <p:sldId id="2007577189" r:id="rId4"/>
    <p:sldId id="2007577180" r:id="rId5"/>
    <p:sldId id="2007577181" r:id="rId6"/>
    <p:sldId id="2007577192" r:id="rId7"/>
    <p:sldId id="2007577194" r:id="rId8"/>
    <p:sldId id="2007577191" r:id="rId9"/>
    <p:sldId id="2007577152" r:id="rId10"/>
    <p:sldId id="2007577175" r:id="rId11"/>
    <p:sldId id="2007577179" r:id="rId12"/>
    <p:sldId id="2007577174" r:id="rId13"/>
    <p:sldId id="281" r:id="rId14"/>
    <p:sldId id="2007577193"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B050"/>
    <a:srgbClr val="0000CC"/>
    <a:srgbClr val="FF6600"/>
    <a:srgbClr val="BF520A"/>
    <a:srgbClr val="FF3399"/>
    <a:srgbClr val="99FF66"/>
    <a:srgbClr val="CCFF99"/>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41" autoAdjust="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DEE12-272C-4E9E-86C3-D10EABC30D3B}" type="datetimeFigureOut">
              <a:rPr lang="en-US" smtClean="0"/>
              <a:t>15/03/2023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4178D-D3F9-49A6-B5D1-996E4C1E9B21}" type="slidenum">
              <a:rPr lang="en-US" smtClean="0"/>
              <a:t>‹#›</a:t>
            </a:fld>
            <a:endParaRPr lang="en-US"/>
          </a:p>
        </p:txBody>
      </p:sp>
    </p:spTree>
    <p:extLst>
      <p:ext uri="{BB962C8B-B14F-4D97-AF65-F5344CB8AC3E}">
        <p14:creationId xmlns:p14="http://schemas.microsoft.com/office/powerpoint/2010/main" val="647180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4178D-D3F9-49A6-B5D1-996E4C1E9B21}" type="slidenum">
              <a:rPr lang="en-US" smtClean="0"/>
              <a:t>3</a:t>
            </a:fld>
            <a:endParaRPr lang="en-US"/>
          </a:p>
        </p:txBody>
      </p:sp>
    </p:spTree>
    <p:extLst>
      <p:ext uri="{BB962C8B-B14F-4D97-AF65-F5344CB8AC3E}">
        <p14:creationId xmlns:p14="http://schemas.microsoft.com/office/powerpoint/2010/main" val="3390285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Giáo viên kích vào chiếc đèn ở phía dưới slide để hiển thị câu hỏi. Click chuột để xuất hiện câu trả lời. </a:t>
            </a:r>
          </a:p>
          <a:p>
            <a:r>
              <a:rPr lang="vi-VN" dirty="0"/>
              <a:t>Sau đó kích vào hộp trang bị góc dưới bên trái để xuất hiện các trang bị cho HS. Bấm vào trang thiết bị để tiêu diệt virus và ẩn đáp án.</a:t>
            </a:r>
          </a:p>
          <a:p>
            <a:endParaRPr lang="en-US" dirty="0"/>
          </a:p>
        </p:txBody>
      </p:sp>
      <p:sp>
        <p:nvSpPr>
          <p:cNvPr id="4" name="Slide Number Placeholder 3"/>
          <p:cNvSpPr>
            <a:spLocks noGrp="1"/>
          </p:cNvSpPr>
          <p:nvPr>
            <p:ph type="sldNum" sz="quarter" idx="5"/>
          </p:nvPr>
        </p:nvSpPr>
        <p:spPr/>
        <p:txBody>
          <a:bodyPr/>
          <a:lstStyle/>
          <a:p>
            <a:fld id="{2014178D-D3F9-49A6-B5D1-996E4C1E9B21}" type="slidenum">
              <a:rPr lang="en-US" smtClean="0"/>
              <a:t>4</a:t>
            </a:fld>
            <a:endParaRPr lang="en-US"/>
          </a:p>
        </p:txBody>
      </p:sp>
    </p:spTree>
    <p:extLst>
      <p:ext uri="{BB962C8B-B14F-4D97-AF65-F5344CB8AC3E}">
        <p14:creationId xmlns:p14="http://schemas.microsoft.com/office/powerpoint/2010/main" val="703879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15/03/2023</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7822692-4B90-4792-A69F-BD90DEDA2304}"/>
              </a:ext>
            </a:extLst>
          </p:cNvPr>
          <p:cNvSpPr/>
          <p:nvPr userDrawn="1"/>
        </p:nvSpPr>
        <p:spPr>
          <a:xfrm>
            <a:off x="11085749" y="21566"/>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21129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15/03/2023</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7" name="Oval 6">
            <a:extLst>
              <a:ext uri="{FF2B5EF4-FFF2-40B4-BE49-F238E27FC236}">
                <a16:creationId xmlns:a16="http://schemas.microsoft.com/office/drawing/2014/main" id="{27822692-4B90-4792-A69F-BD90DEDA2304}"/>
              </a:ext>
            </a:extLst>
          </p:cNvPr>
          <p:cNvSpPr/>
          <p:nvPr userDrawn="1"/>
        </p:nvSpPr>
        <p:spPr>
          <a:xfrm>
            <a:off x="11133827" y="0"/>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59560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9"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TextBox 2"/>
          <p:cNvSpPr txBox="1"/>
          <p:nvPr userDrawn="1"/>
        </p:nvSpPr>
        <p:spPr>
          <a:xfrm>
            <a:off x="7972358" y="6502400"/>
            <a:ext cx="2853447" cy="215444"/>
          </a:xfrm>
          <a:prstGeom prst="rect">
            <a:avLst/>
          </a:prstGeom>
          <a:noFill/>
        </p:spPr>
        <p:txBody>
          <a:bodyPr wrap="square" rtlCol="0">
            <a:spAutoFit/>
          </a:bodyPr>
          <a:lstStyle/>
          <a:p>
            <a:pPr marL="0" marR="0" lvl="0" indent="0" algn="l" defTabSz="914356"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smtClean="0">
                <a:ln>
                  <a:noFill/>
                </a:ln>
                <a:solidFill>
                  <a:srgbClr val="000000"/>
                </a:solidFill>
                <a:effectLst/>
                <a:uLnTx/>
                <a:uFillTx/>
                <a:latin typeface="Arial"/>
                <a:ea typeface="+mn-ea"/>
                <a:cs typeface="Arial"/>
                <a:sym typeface="Arial"/>
              </a:rPr>
              <a:t>FeistyForwarders_0968120672</a:t>
            </a:r>
            <a:endParaRPr kumimoji="0" lang="en-US" sz="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64570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82"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9" y="1762125"/>
            <a:ext cx="11443220"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3" y="341096"/>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
        <p:nvSpPr>
          <p:cNvPr id="12" name="TextBox 11"/>
          <p:cNvSpPr txBox="1"/>
          <p:nvPr userDrawn="1"/>
        </p:nvSpPr>
        <p:spPr>
          <a:xfrm>
            <a:off x="7972358" y="6502400"/>
            <a:ext cx="2853447" cy="215444"/>
          </a:xfrm>
          <a:prstGeom prst="rect">
            <a:avLst/>
          </a:prstGeom>
          <a:noFill/>
        </p:spPr>
        <p:txBody>
          <a:bodyPr wrap="square" rtlCol="0">
            <a:spAutoFit/>
          </a:bodyPr>
          <a:lstStyle/>
          <a:p>
            <a:pPr marL="0" marR="0" lvl="0" indent="0" algn="l" defTabSz="914356"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smtClean="0">
                <a:ln>
                  <a:noFill/>
                </a:ln>
                <a:solidFill>
                  <a:srgbClr val="000000"/>
                </a:solidFill>
                <a:effectLst/>
                <a:uLnTx/>
                <a:uFillTx/>
                <a:latin typeface="Arial"/>
                <a:ea typeface="+mn-ea"/>
                <a:cs typeface="Arial"/>
                <a:sym typeface="Arial"/>
              </a:rPr>
              <a:t>FeistyForwarders_0968120672</a:t>
            </a:r>
            <a:endParaRPr kumimoji="0" lang="en-US" sz="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8226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415882"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7" name="Group 16"/>
          <p:cNvGrpSpPr/>
          <p:nvPr userDrawn="1"/>
        </p:nvGrpSpPr>
        <p:grpSpPr>
          <a:xfrm>
            <a:off x="375209" y="1762125"/>
            <a:ext cx="11443220"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13" name="Group 12"/>
          <p:cNvGrpSpPr/>
          <p:nvPr userDrawn="1"/>
        </p:nvGrpSpPr>
        <p:grpSpPr>
          <a:xfrm>
            <a:off x="502733" y="341096"/>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2420543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9"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30852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82"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9" y="1762125"/>
            <a:ext cx="11443220"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3" y="341096"/>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2686264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9"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06592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82"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9" y="1762125"/>
            <a:ext cx="11443220"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3" y="341096"/>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500632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9"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marL="0" marR="0" lvl="0" indent="0" algn="l" defTabSz="914356"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370729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49461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0" y="20643"/>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15/03/2023</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Tree>
    <p:extLst>
      <p:ext uri="{BB962C8B-B14F-4D97-AF65-F5344CB8AC3E}">
        <p14:creationId xmlns:p14="http://schemas.microsoft.com/office/powerpoint/2010/main" val="2572127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TextBox 1"/>
          <p:cNvSpPr txBox="1"/>
          <p:nvPr userDrawn="1"/>
        </p:nvSpPr>
        <p:spPr>
          <a:xfrm>
            <a:off x="7972358" y="6502400"/>
            <a:ext cx="2853447" cy="215444"/>
          </a:xfrm>
          <a:prstGeom prst="rect">
            <a:avLst/>
          </a:prstGeom>
          <a:noFill/>
        </p:spPr>
        <p:txBody>
          <a:bodyPr wrap="square" rtlCol="0">
            <a:spAutoFit/>
          </a:bodyPr>
          <a:lstStyle/>
          <a:p>
            <a:pPr marL="0" marR="0" lvl="0" indent="0" algn="l" defTabSz="914356"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smtClean="0">
                <a:ln>
                  <a:noFill/>
                </a:ln>
                <a:solidFill>
                  <a:srgbClr val="000000"/>
                </a:solidFill>
                <a:effectLst/>
                <a:uLnTx/>
                <a:uFillTx/>
                <a:latin typeface="Arial"/>
                <a:ea typeface="+mn-ea"/>
                <a:cs typeface="Arial"/>
                <a:sym typeface="Arial"/>
              </a:rPr>
              <a:t>FeistyForwarders_0968120672</a:t>
            </a:r>
            <a:endParaRPr kumimoji="0" lang="en-US" sz="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0034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Tree>
    <p:extLst>
      <p:ext uri="{BB962C8B-B14F-4D97-AF65-F5344CB8AC3E}">
        <p14:creationId xmlns:p14="http://schemas.microsoft.com/office/powerpoint/2010/main" val="3832982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15/03/2023</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Tree>
    <p:extLst>
      <p:ext uri="{BB962C8B-B14F-4D97-AF65-F5344CB8AC3E}">
        <p14:creationId xmlns:p14="http://schemas.microsoft.com/office/powerpoint/2010/main" val="3679286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grpSp>
        <p:nvGrpSpPr>
          <p:cNvPr id="2" name="Group 1">
            <a:extLst>
              <a:ext uri="{FF2B5EF4-FFF2-40B4-BE49-F238E27FC236}">
                <a16:creationId xmlns:a16="http://schemas.microsoft.com/office/drawing/2014/main" id="{82DF05B7-5AD4-4011-8F07-E3E118C02D90}"/>
              </a:ext>
            </a:extLst>
          </p:cNvPr>
          <p:cNvGrpSpPr/>
          <p:nvPr userDrawn="1"/>
        </p:nvGrpSpPr>
        <p:grpSpPr>
          <a:xfrm>
            <a:off x="-127000" y="-127000"/>
            <a:ext cx="12433300" cy="6985000"/>
            <a:chOff x="-127000" y="-127000"/>
            <a:chExt cx="12433300" cy="6985000"/>
          </a:xfrm>
        </p:grpSpPr>
        <p:pic>
          <p:nvPicPr>
            <p:cNvPr id="49" name="Google Shape;49;p11"/>
            <p:cNvPicPr preferRelativeResize="0"/>
            <p:nvPr/>
          </p:nvPicPr>
          <p:blipFill rotWithShape="1">
            <a:blip r:embed="rId2">
              <a:alphaModFix/>
            </a:blip>
            <a:srcRect/>
            <a:stretch/>
          </p:blipFill>
          <p:spPr>
            <a:xfrm>
              <a:off x="-127000" y="-127000"/>
              <a:ext cx="12433300" cy="6985000"/>
            </a:xfrm>
            <a:prstGeom prst="rect">
              <a:avLst/>
            </a:prstGeom>
            <a:noFill/>
            <a:ln>
              <a:noFill/>
            </a:ln>
          </p:spPr>
        </p:pic>
        <p:sp>
          <p:nvSpPr>
            <p:cNvPr id="11" name="Oval 10">
              <a:extLst>
                <a:ext uri="{FF2B5EF4-FFF2-40B4-BE49-F238E27FC236}">
                  <a16:creationId xmlns:a16="http://schemas.microsoft.com/office/drawing/2014/main" id="{27822692-4B90-4792-A69F-BD90DEDA2304}"/>
                </a:ext>
              </a:extLst>
            </p:cNvPr>
            <p:cNvSpPr/>
            <p:nvPr userDrawn="1"/>
          </p:nvSpPr>
          <p:spPr>
            <a:xfrm>
              <a:off x="10984302" y="103338"/>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Tree>
    <p:extLst>
      <p:ext uri="{BB962C8B-B14F-4D97-AF65-F5344CB8AC3E}">
        <p14:creationId xmlns:p14="http://schemas.microsoft.com/office/powerpoint/2010/main" val="82733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7F1B-B08B-4C93-AE5F-58786A2D1D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A3B26E-AD21-45B1-BD50-E272932696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CD2A28-F062-4A80-85AC-784AD7A45A06}"/>
              </a:ext>
            </a:extLst>
          </p:cNvPr>
          <p:cNvSpPr>
            <a:spLocks noGrp="1"/>
          </p:cNvSpPr>
          <p:nvPr>
            <p:ph type="dt" sz="half" idx="10"/>
          </p:nvPr>
        </p:nvSpPr>
        <p:spPr/>
        <p:txBody>
          <a:bodyPr/>
          <a:lstStyle/>
          <a:p>
            <a:fld id="{34862825-F999-48A1-A8CC-DBC54813CE2D}" type="datetimeFigureOut">
              <a:rPr lang="en-US" smtClean="0"/>
              <a:t>15/03/2023</a:t>
            </a:fld>
            <a:endParaRPr lang="en-US"/>
          </a:p>
        </p:txBody>
      </p:sp>
      <p:sp>
        <p:nvSpPr>
          <p:cNvPr id="5" name="Footer Placeholder 4">
            <a:extLst>
              <a:ext uri="{FF2B5EF4-FFF2-40B4-BE49-F238E27FC236}">
                <a16:creationId xmlns:a16="http://schemas.microsoft.com/office/drawing/2014/main" id="{752430E4-5445-423A-973F-7BD98BBB9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2D6DA-6083-476B-AF20-69F8494F4E76}"/>
              </a:ext>
            </a:extLst>
          </p:cNvPr>
          <p:cNvSpPr>
            <a:spLocks noGrp="1"/>
          </p:cNvSpPr>
          <p:nvPr>
            <p:ph type="sldNum" sz="quarter" idx="12"/>
          </p:nvPr>
        </p:nvSpPr>
        <p:spPr/>
        <p:txBody>
          <a:bodyPr/>
          <a:lstStyle/>
          <a:p>
            <a:fld id="{D6FF1ABF-F1A9-490F-94B1-9CBA863E7824}" type="slidenum">
              <a:rPr lang="en-US" smtClean="0"/>
              <a:t>‹#›</a:t>
            </a:fld>
            <a:endParaRPr lang="en-US"/>
          </a:p>
        </p:txBody>
      </p:sp>
    </p:spTree>
    <p:extLst>
      <p:ext uri="{BB962C8B-B14F-4D97-AF65-F5344CB8AC3E}">
        <p14:creationId xmlns:p14="http://schemas.microsoft.com/office/powerpoint/2010/main" val="421377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7F1B-B08B-4C93-AE5F-58786A2D1D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A3B26E-AD21-45B1-BD50-E272932696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CD2A28-F062-4A80-85AC-784AD7A45A06}"/>
              </a:ext>
            </a:extLst>
          </p:cNvPr>
          <p:cNvSpPr>
            <a:spLocks noGrp="1"/>
          </p:cNvSpPr>
          <p:nvPr>
            <p:ph type="dt" sz="half" idx="10"/>
          </p:nvPr>
        </p:nvSpPr>
        <p:spPr/>
        <p:txBody>
          <a:bodyPr/>
          <a:lstStyle/>
          <a:p>
            <a:fld id="{34862825-F999-48A1-A8CC-DBC54813CE2D}" type="datetimeFigureOut">
              <a:rPr lang="en-US" smtClean="0"/>
              <a:t>15/03/2023</a:t>
            </a:fld>
            <a:endParaRPr lang="en-US"/>
          </a:p>
        </p:txBody>
      </p:sp>
      <p:sp>
        <p:nvSpPr>
          <p:cNvPr id="5" name="Footer Placeholder 4">
            <a:extLst>
              <a:ext uri="{FF2B5EF4-FFF2-40B4-BE49-F238E27FC236}">
                <a16:creationId xmlns:a16="http://schemas.microsoft.com/office/drawing/2014/main" id="{752430E4-5445-423A-973F-7BD98BBB9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2D6DA-6083-476B-AF20-69F8494F4E76}"/>
              </a:ext>
            </a:extLst>
          </p:cNvPr>
          <p:cNvSpPr>
            <a:spLocks noGrp="1"/>
          </p:cNvSpPr>
          <p:nvPr>
            <p:ph type="sldNum" sz="quarter" idx="12"/>
          </p:nvPr>
        </p:nvSpPr>
        <p:spPr/>
        <p:txBody>
          <a:bodyPr/>
          <a:lstStyle/>
          <a:p>
            <a:fld id="{D6FF1ABF-F1A9-490F-94B1-9CBA863E7824}" type="slidenum">
              <a:rPr lang="en-US" smtClean="0"/>
              <a:t>‹#›</a:t>
            </a:fld>
            <a:endParaRPr lang="en-US"/>
          </a:p>
        </p:txBody>
      </p:sp>
    </p:spTree>
    <p:extLst>
      <p:ext uri="{BB962C8B-B14F-4D97-AF65-F5344CB8AC3E}">
        <p14:creationId xmlns:p14="http://schemas.microsoft.com/office/powerpoint/2010/main" val="3486795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B2BB-CD7E-4A1A-BD13-12382E4007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02EF34-4694-4A7B-B147-1144E5B5BF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83CCB-43E4-4DB3-BCBB-A25BE0F653D8}"/>
              </a:ext>
            </a:extLst>
          </p:cNvPr>
          <p:cNvSpPr>
            <a:spLocks noGrp="1"/>
          </p:cNvSpPr>
          <p:nvPr>
            <p:ph type="dt" sz="half" idx="10"/>
          </p:nvPr>
        </p:nvSpPr>
        <p:spPr/>
        <p:txBody>
          <a:bodyPr/>
          <a:lstStyle/>
          <a:p>
            <a:fld id="{34862825-F999-48A1-A8CC-DBC54813CE2D}" type="datetimeFigureOut">
              <a:rPr lang="en-US" smtClean="0"/>
              <a:t>15/03/2023</a:t>
            </a:fld>
            <a:endParaRPr lang="en-US"/>
          </a:p>
        </p:txBody>
      </p:sp>
      <p:sp>
        <p:nvSpPr>
          <p:cNvPr id="5" name="Footer Placeholder 4">
            <a:extLst>
              <a:ext uri="{FF2B5EF4-FFF2-40B4-BE49-F238E27FC236}">
                <a16:creationId xmlns:a16="http://schemas.microsoft.com/office/drawing/2014/main" id="{34F138EB-9EA2-4606-8C3D-7063E4E76A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6C379-1BA0-453A-9500-C5B8293BCA3A}"/>
              </a:ext>
            </a:extLst>
          </p:cNvPr>
          <p:cNvSpPr>
            <a:spLocks noGrp="1"/>
          </p:cNvSpPr>
          <p:nvPr>
            <p:ph type="sldNum" sz="quarter" idx="12"/>
          </p:nvPr>
        </p:nvSpPr>
        <p:spPr/>
        <p:txBody>
          <a:bodyPr/>
          <a:lstStyle/>
          <a:p>
            <a:fld id="{D6FF1ABF-F1A9-490F-94B1-9CBA863E7824}" type="slidenum">
              <a:rPr lang="en-US" smtClean="0"/>
              <a:t>‹#›</a:t>
            </a:fld>
            <a:endParaRPr lang="en-US"/>
          </a:p>
        </p:txBody>
      </p:sp>
    </p:spTree>
    <p:extLst>
      <p:ext uri="{BB962C8B-B14F-4D97-AF65-F5344CB8AC3E}">
        <p14:creationId xmlns:p14="http://schemas.microsoft.com/office/powerpoint/2010/main" val="403388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BD93E1-4C1A-47C6-8612-C96E89CB0C21}"/>
              </a:ext>
            </a:extLst>
          </p:cNvPr>
          <p:cNvSpPr>
            <a:spLocks noGrp="1"/>
          </p:cNvSpPr>
          <p:nvPr>
            <p:ph type="dt" sz="half" idx="10"/>
          </p:nvPr>
        </p:nvSpPr>
        <p:spPr/>
        <p:txBody>
          <a:bodyPr/>
          <a:lstStyle/>
          <a:p>
            <a:fld id="{34862825-F999-48A1-A8CC-DBC54813CE2D}" type="datetimeFigureOut">
              <a:rPr lang="en-US" smtClean="0"/>
              <a:t>15/03/2023</a:t>
            </a:fld>
            <a:endParaRPr lang="en-US"/>
          </a:p>
        </p:txBody>
      </p:sp>
      <p:sp>
        <p:nvSpPr>
          <p:cNvPr id="3" name="Footer Placeholder 2">
            <a:extLst>
              <a:ext uri="{FF2B5EF4-FFF2-40B4-BE49-F238E27FC236}">
                <a16:creationId xmlns:a16="http://schemas.microsoft.com/office/drawing/2014/main" id="{00F8C21C-1434-4EC2-B07D-184E9A9CE5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052029-953D-49BF-A27A-B628F77C3E6B}"/>
              </a:ext>
            </a:extLst>
          </p:cNvPr>
          <p:cNvSpPr>
            <a:spLocks noGrp="1"/>
          </p:cNvSpPr>
          <p:nvPr>
            <p:ph type="sldNum" sz="quarter" idx="12"/>
          </p:nvPr>
        </p:nvSpPr>
        <p:spPr/>
        <p:txBody>
          <a:bodyPr/>
          <a:lstStyle/>
          <a:p>
            <a:fld id="{D6FF1ABF-F1A9-490F-94B1-9CBA863E7824}" type="slidenum">
              <a:rPr lang="en-US" smtClean="0"/>
              <a:t>‹#›</a:t>
            </a:fld>
            <a:endParaRPr lang="en-US"/>
          </a:p>
        </p:txBody>
      </p:sp>
    </p:spTree>
    <p:extLst>
      <p:ext uri="{BB962C8B-B14F-4D97-AF65-F5344CB8AC3E}">
        <p14:creationId xmlns:p14="http://schemas.microsoft.com/office/powerpoint/2010/main" val="4146401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EED9B-E93C-464A-9491-98D9F55AF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35113E-767D-4B6C-A536-D7BEAB93EC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F9656-87A1-4099-9730-CA7CA4F623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62825-F999-48A1-A8CC-DBC54813CE2D}" type="datetimeFigureOut">
              <a:rPr lang="en-US" smtClean="0"/>
              <a:t>15/03/2023</a:t>
            </a:fld>
            <a:endParaRPr lang="en-US"/>
          </a:p>
        </p:txBody>
      </p:sp>
      <p:sp>
        <p:nvSpPr>
          <p:cNvPr id="5" name="Footer Placeholder 4">
            <a:extLst>
              <a:ext uri="{FF2B5EF4-FFF2-40B4-BE49-F238E27FC236}">
                <a16:creationId xmlns:a16="http://schemas.microsoft.com/office/drawing/2014/main" id="{5AEFA484-0020-43C0-B906-C5A595C7EA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E28AE9-B291-483D-8954-A030AE8F63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F1ABF-F1A9-490F-94B1-9CBA863E7824}" type="slidenum">
              <a:rPr lang="en-US" smtClean="0"/>
              <a:t>‹#›</a:t>
            </a:fld>
            <a:endParaRPr lang="en-US"/>
          </a:p>
        </p:txBody>
      </p:sp>
    </p:spTree>
    <p:extLst>
      <p:ext uri="{BB962C8B-B14F-4D97-AF65-F5344CB8AC3E}">
        <p14:creationId xmlns:p14="http://schemas.microsoft.com/office/powerpoint/2010/main" val="338257372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49" r:id="rId6"/>
    <p:sldLayoutId id="2147483685" r:id="rId7"/>
    <p:sldLayoutId id="2147483650" r:id="rId8"/>
    <p:sldLayoutId id="2147483655" r:id="rId9"/>
    <p:sldLayoutId id="214748369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9"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6"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7972358" y="6502400"/>
            <a:ext cx="2853447" cy="215444"/>
          </a:xfrm>
          <a:prstGeom prst="rect">
            <a:avLst/>
          </a:prstGeom>
          <a:noFill/>
        </p:spPr>
        <p:txBody>
          <a:bodyPr wrap="square" rtlCol="0">
            <a:spAutoFit/>
          </a:bodyPr>
          <a:lstStyle/>
          <a:p>
            <a:pPr marL="0" marR="0" lvl="0" indent="0" algn="l" defTabSz="914356"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smtClean="0">
                <a:ln>
                  <a:noFill/>
                </a:ln>
                <a:solidFill>
                  <a:srgbClr val="000000"/>
                </a:solidFill>
                <a:effectLst/>
                <a:uLnTx/>
                <a:uFillTx/>
                <a:latin typeface="Arial"/>
                <a:ea typeface="+mn-ea"/>
                <a:cs typeface="Arial"/>
                <a:sym typeface="Arial"/>
              </a:rPr>
              <a:t>FeistyForwarders_0968120672</a:t>
            </a:r>
            <a:endParaRPr kumimoji="0" lang="en-US" sz="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57473587"/>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4.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9.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8.png"/><Relationship Id="rId9" Type="http://schemas.microsoft.com/office/2007/relationships/hdphoto" Target="../media/hdphoto2.wdp"/><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13" Type="http://schemas.microsoft.com/office/2007/relationships/hdphoto" Target="../media/hdphoto5.wdp"/><Relationship Id="rId18" Type="http://schemas.openxmlformats.org/officeDocument/2006/relationships/image" Target="../media/image16.png"/><Relationship Id="rId26" Type="http://schemas.openxmlformats.org/officeDocument/2006/relationships/image" Target="../media/image27.jpg"/><Relationship Id="rId3" Type="http://schemas.openxmlformats.org/officeDocument/2006/relationships/audio" Target="../media/audio1.wav"/><Relationship Id="rId21" Type="http://schemas.openxmlformats.org/officeDocument/2006/relationships/image" Target="../media/image24.png"/><Relationship Id="rId34" Type="http://schemas.openxmlformats.org/officeDocument/2006/relationships/image" Target="../media/image31.png"/><Relationship Id="rId7" Type="http://schemas.openxmlformats.org/officeDocument/2006/relationships/image" Target="../media/image7.png"/><Relationship Id="rId12" Type="http://schemas.openxmlformats.org/officeDocument/2006/relationships/image" Target="../media/image22.png"/><Relationship Id="rId17" Type="http://schemas.openxmlformats.org/officeDocument/2006/relationships/image" Target="../media/image14.png"/><Relationship Id="rId25" Type="http://schemas.openxmlformats.org/officeDocument/2006/relationships/image" Target="../media/image26.jpg"/><Relationship Id="rId33"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10.png"/><Relationship Id="rId20" Type="http://schemas.microsoft.com/office/2007/relationships/hdphoto" Target="../media/hdphoto6.wdp"/><Relationship Id="rId29"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audio" Target="../media/audio4.wav"/><Relationship Id="rId11" Type="http://schemas.openxmlformats.org/officeDocument/2006/relationships/image" Target="../media/image21.png"/><Relationship Id="rId24" Type="http://schemas.microsoft.com/office/2007/relationships/hdphoto" Target="../media/hdphoto8.wdp"/><Relationship Id="rId32" Type="http://schemas.microsoft.com/office/2007/relationships/hdphoto" Target="../media/hdphoto9.wdp"/><Relationship Id="rId5" Type="http://schemas.openxmlformats.org/officeDocument/2006/relationships/audio" Target="../media/audio3.wav"/><Relationship Id="rId15" Type="http://schemas.microsoft.com/office/2007/relationships/hdphoto" Target="../media/hdphoto2.wdp"/><Relationship Id="rId23" Type="http://schemas.openxmlformats.org/officeDocument/2006/relationships/image" Target="../media/image25.png"/><Relationship Id="rId28" Type="http://schemas.openxmlformats.org/officeDocument/2006/relationships/image" Target="../media/image18.png"/><Relationship Id="rId10" Type="http://schemas.microsoft.com/office/2007/relationships/hdphoto" Target="../media/hdphoto4.wdp"/><Relationship Id="rId19" Type="http://schemas.openxmlformats.org/officeDocument/2006/relationships/image" Target="../media/image23.png"/><Relationship Id="rId31" Type="http://schemas.openxmlformats.org/officeDocument/2006/relationships/image" Target="../media/image29.png"/><Relationship Id="rId4" Type="http://schemas.openxmlformats.org/officeDocument/2006/relationships/audio" Target="../media/audio2.wav"/><Relationship Id="rId9" Type="http://schemas.openxmlformats.org/officeDocument/2006/relationships/image" Target="../media/image20.png"/><Relationship Id="rId14" Type="http://schemas.openxmlformats.org/officeDocument/2006/relationships/image" Target="../media/image11.png"/><Relationship Id="rId22" Type="http://schemas.microsoft.com/office/2007/relationships/hdphoto" Target="../media/hdphoto7.wdp"/><Relationship Id="rId27" Type="http://schemas.openxmlformats.org/officeDocument/2006/relationships/image" Target="../media/image28.gif"/><Relationship Id="rId30" Type="http://schemas.microsoft.com/office/2007/relationships/hdphoto" Target="../media/hdphoto3.wdp"/><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54;p1">
            <a:extLst>
              <a:ext uri="{FF2B5EF4-FFF2-40B4-BE49-F238E27FC236}">
                <a16:creationId xmlns:a16="http://schemas.microsoft.com/office/drawing/2014/main" id="{53DE932C-97F4-4C5F-AB8E-16439751F019}"/>
              </a:ext>
            </a:extLst>
          </p:cNvPr>
          <p:cNvSpPr txBox="1">
            <a:spLocks noGrp="1"/>
          </p:cNvSpPr>
          <p:nvPr>
            <p:ph type="ctrTitle" idx="4294967295"/>
          </p:nvPr>
        </p:nvSpPr>
        <p:spPr>
          <a:xfrm>
            <a:off x="-480327" y="1924217"/>
            <a:ext cx="13235781" cy="2467154"/>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chemeClr val="dk1"/>
              </a:buClr>
              <a:buSzPts val="990"/>
              <a:buFont typeface="Arial"/>
              <a:buNone/>
            </a:pPr>
            <a:r>
              <a:rPr lang="en-US" sz="6600" b="1" dirty="0" smtClean="0">
                <a:solidFill>
                  <a:srgbClr val="002060"/>
                </a:solidFill>
                <a:latin typeface="UTM Avo" panose="02040603050506020204" pitchFamily="18" charset="0"/>
              </a:rPr>
              <a:t>Chào mừng các em </a:t>
            </a:r>
            <a:br>
              <a:rPr lang="en-US" sz="6600" b="1" dirty="0" smtClean="0">
                <a:solidFill>
                  <a:srgbClr val="002060"/>
                </a:solidFill>
                <a:latin typeface="UTM Avo" panose="02040603050506020204" pitchFamily="18" charset="0"/>
              </a:rPr>
            </a:br>
            <a:r>
              <a:rPr lang="en-US" sz="6600" b="1" dirty="0" smtClean="0">
                <a:solidFill>
                  <a:srgbClr val="002060"/>
                </a:solidFill>
                <a:latin typeface="UTM Avo" panose="02040603050506020204" pitchFamily="18" charset="0"/>
              </a:rPr>
              <a:t>đến với tiết học môn Toán</a:t>
            </a:r>
            <a:endParaRPr sz="66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3470105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3" name="Picture 122">
            <a:extLst>
              <a:ext uri="{FF2B5EF4-FFF2-40B4-BE49-F238E27FC236}">
                <a16:creationId xmlns:a16="http://schemas.microsoft.com/office/drawing/2014/main" id="{09341A3E-4009-4BAB-A997-6ABFBB21C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1"/>
            <a:ext cx="12192000" cy="6466976"/>
          </a:xfrm>
          <a:prstGeom prst="rect">
            <a:avLst/>
          </a:prstGeom>
        </p:spPr>
      </p:pic>
      <p:sp>
        <p:nvSpPr>
          <p:cNvPr id="124" name="Rectangle: Rounded Corners 123">
            <a:extLst>
              <a:ext uri="{FF2B5EF4-FFF2-40B4-BE49-F238E27FC236}">
                <a16:creationId xmlns:a16="http://schemas.microsoft.com/office/drawing/2014/main" id="{7B29CE5D-0EB2-4AA5-8A22-612895F133A9}"/>
              </a:ext>
            </a:extLst>
          </p:cNvPr>
          <p:cNvSpPr/>
          <p:nvPr/>
        </p:nvSpPr>
        <p:spPr>
          <a:xfrm>
            <a:off x="643808" y="416037"/>
            <a:ext cx="11028784" cy="5779490"/>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latin typeface="UTM Avo" panose="02040603050506020204" pitchFamily="18" charset="0"/>
              </a:rPr>
              <a:t>z</a:t>
            </a:r>
          </a:p>
        </p:txBody>
      </p:sp>
      <p:pic>
        <p:nvPicPr>
          <p:cNvPr id="3" name="Picture 2">
            <a:extLst>
              <a:ext uri="{FF2B5EF4-FFF2-40B4-BE49-F238E27FC236}">
                <a16:creationId xmlns:a16="http://schemas.microsoft.com/office/drawing/2014/main" id="{9730EDE9-4879-4018-A648-CD4684F16AF2}"/>
              </a:ext>
            </a:extLst>
          </p:cNvPr>
          <p:cNvPicPr>
            <a:picLocks noChangeAspect="1"/>
          </p:cNvPicPr>
          <p:nvPr/>
        </p:nvPicPr>
        <p:blipFill rotWithShape="1">
          <a:blip r:embed="rId4"/>
          <a:srcRect b="70655"/>
          <a:stretch/>
        </p:blipFill>
        <p:spPr>
          <a:xfrm>
            <a:off x="700649" y="1277530"/>
            <a:ext cx="10809356" cy="1163670"/>
          </a:xfrm>
          <a:prstGeom prst="rect">
            <a:avLst/>
          </a:prstGeom>
        </p:spPr>
      </p:pic>
      <p:pic>
        <p:nvPicPr>
          <p:cNvPr id="88" name="Picture 87">
            <a:extLst>
              <a:ext uri="{FF2B5EF4-FFF2-40B4-BE49-F238E27FC236}">
                <a16:creationId xmlns:a16="http://schemas.microsoft.com/office/drawing/2014/main" id="{9F01243F-7DF0-4AF6-823D-EDB9BF9F7299}"/>
              </a:ext>
            </a:extLst>
          </p:cNvPr>
          <p:cNvPicPr>
            <a:picLocks noChangeAspect="1"/>
          </p:cNvPicPr>
          <p:nvPr/>
        </p:nvPicPr>
        <p:blipFill rotWithShape="1">
          <a:blip r:embed="rId4"/>
          <a:srcRect t="34118" b="36537"/>
          <a:stretch/>
        </p:blipFill>
        <p:spPr>
          <a:xfrm>
            <a:off x="700649" y="3035908"/>
            <a:ext cx="10809356" cy="1163670"/>
          </a:xfrm>
          <a:prstGeom prst="rect">
            <a:avLst/>
          </a:prstGeom>
        </p:spPr>
      </p:pic>
      <p:pic>
        <p:nvPicPr>
          <p:cNvPr id="89" name="Picture 88">
            <a:extLst>
              <a:ext uri="{FF2B5EF4-FFF2-40B4-BE49-F238E27FC236}">
                <a16:creationId xmlns:a16="http://schemas.microsoft.com/office/drawing/2014/main" id="{544F04A2-5F20-47E6-8EA3-AE0F7B353CAC}"/>
              </a:ext>
            </a:extLst>
          </p:cNvPr>
          <p:cNvPicPr>
            <a:picLocks noChangeAspect="1"/>
          </p:cNvPicPr>
          <p:nvPr/>
        </p:nvPicPr>
        <p:blipFill rotWithShape="1">
          <a:blip r:embed="rId4"/>
          <a:srcRect l="-90" t="69133" r="90" b="1522"/>
          <a:stretch/>
        </p:blipFill>
        <p:spPr>
          <a:xfrm>
            <a:off x="700649" y="4697559"/>
            <a:ext cx="10809356" cy="1163670"/>
          </a:xfrm>
          <a:prstGeom prst="rect">
            <a:avLst/>
          </a:prstGeom>
        </p:spPr>
      </p:pic>
      <p:grpSp>
        <p:nvGrpSpPr>
          <p:cNvPr id="52" name="Group 51">
            <a:extLst>
              <a:ext uri="{FF2B5EF4-FFF2-40B4-BE49-F238E27FC236}">
                <a16:creationId xmlns:a16="http://schemas.microsoft.com/office/drawing/2014/main" id="{73ED11A5-11EA-482B-8D0B-BF6EF55A63FF}"/>
              </a:ext>
            </a:extLst>
          </p:cNvPr>
          <p:cNvGrpSpPr/>
          <p:nvPr/>
        </p:nvGrpSpPr>
        <p:grpSpPr>
          <a:xfrm>
            <a:off x="4959632" y="187925"/>
            <a:ext cx="1832415" cy="633812"/>
            <a:chOff x="1693121" y="165675"/>
            <a:chExt cx="1815953" cy="572821"/>
          </a:xfrm>
        </p:grpSpPr>
        <p:sp>
          <p:nvSpPr>
            <p:cNvPr id="53" name="Rectangle: Rounded Corners 52">
              <a:extLst>
                <a:ext uri="{FF2B5EF4-FFF2-40B4-BE49-F238E27FC236}">
                  <a16:creationId xmlns:a16="http://schemas.microsoft.com/office/drawing/2014/main" id="{ED39ABC4-A317-4185-971E-38DAC92D14CB}"/>
                </a:ext>
              </a:extLst>
            </p:cNvPr>
            <p:cNvSpPr/>
            <p:nvPr/>
          </p:nvSpPr>
          <p:spPr>
            <a:xfrm>
              <a:off x="1851661" y="185388"/>
              <a:ext cx="1657413" cy="553108"/>
            </a:xfrm>
            <a:prstGeom prst="roundRect">
              <a:avLst>
                <a:gd name="adj" fmla="val 47434"/>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Số</a:t>
              </a:r>
              <a:r>
                <a:rPr lang="en-US" sz="2400" b="1" dirty="0">
                  <a:solidFill>
                    <a:srgbClr val="002060"/>
                  </a:solidFill>
                  <a:latin typeface="UTM Avo" panose="02040603050506020204" pitchFamily="18" charset="0"/>
                  <a:cs typeface="Arial" panose="020B0604020202020204" pitchFamily="34" charset="0"/>
                </a:rPr>
                <a:t>?</a:t>
              </a:r>
            </a:p>
          </p:txBody>
        </p:sp>
        <p:sp>
          <p:nvSpPr>
            <p:cNvPr id="54" name="Oval 53">
              <a:extLst>
                <a:ext uri="{FF2B5EF4-FFF2-40B4-BE49-F238E27FC236}">
                  <a16:creationId xmlns:a16="http://schemas.microsoft.com/office/drawing/2014/main" id="{158EDC99-C24E-4041-BD17-B0DF63C53E91}"/>
                </a:ext>
              </a:extLst>
            </p:cNvPr>
            <p:cNvSpPr/>
            <p:nvPr/>
          </p:nvSpPr>
          <p:spPr>
            <a:xfrm>
              <a:off x="1693121" y="165675"/>
              <a:ext cx="635669" cy="553107"/>
            </a:xfrm>
            <a:prstGeom prst="ellipse">
              <a:avLst/>
            </a:prstGeom>
            <a:ln/>
            <a:scene3d>
              <a:camera prst="perspective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chemeClr val="bg1"/>
                  </a:solidFill>
                  <a:latin typeface="UTM Avo" panose="02040603050506020204" pitchFamily="18" charset="0"/>
                  <a:cs typeface="Arial" panose="020B0604020202020204" pitchFamily="34" charset="0"/>
                </a:rPr>
                <a:t>2</a:t>
              </a:r>
            </a:p>
          </p:txBody>
        </p:sp>
      </p:grpSp>
      <p:grpSp>
        <p:nvGrpSpPr>
          <p:cNvPr id="73" name="Group 72">
            <a:extLst>
              <a:ext uri="{FF2B5EF4-FFF2-40B4-BE49-F238E27FC236}">
                <a16:creationId xmlns:a16="http://schemas.microsoft.com/office/drawing/2014/main" id="{6F865545-8C63-4992-837B-AEFA704EE671}"/>
              </a:ext>
            </a:extLst>
          </p:cNvPr>
          <p:cNvGrpSpPr/>
          <p:nvPr/>
        </p:nvGrpSpPr>
        <p:grpSpPr>
          <a:xfrm>
            <a:off x="2753541" y="1719473"/>
            <a:ext cx="964095" cy="595991"/>
            <a:chOff x="2893504" y="2645465"/>
            <a:chExt cx="964095" cy="595991"/>
          </a:xfrm>
        </p:grpSpPr>
        <p:sp>
          <p:nvSpPr>
            <p:cNvPr id="74" name="Rectangle: Rounded Corners 73">
              <a:extLst>
                <a:ext uri="{FF2B5EF4-FFF2-40B4-BE49-F238E27FC236}">
                  <a16:creationId xmlns:a16="http://schemas.microsoft.com/office/drawing/2014/main" id="{05E9361C-C8CA-418F-A070-E1E0D80A0078}"/>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75" name="TextBox 74">
              <a:extLst>
                <a:ext uri="{FF2B5EF4-FFF2-40B4-BE49-F238E27FC236}">
                  <a16:creationId xmlns:a16="http://schemas.microsoft.com/office/drawing/2014/main" id="{FD548C3C-AA78-4304-9A47-08D7576A418E}"/>
                </a:ext>
              </a:extLst>
            </p:cNvPr>
            <p:cNvSpPr txBox="1"/>
            <p:nvPr/>
          </p:nvSpPr>
          <p:spPr>
            <a:xfrm>
              <a:off x="2893504"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906</a:t>
              </a:r>
            </a:p>
          </p:txBody>
        </p:sp>
      </p:grpSp>
      <p:grpSp>
        <p:nvGrpSpPr>
          <p:cNvPr id="90" name="Group 89">
            <a:extLst>
              <a:ext uri="{FF2B5EF4-FFF2-40B4-BE49-F238E27FC236}">
                <a16:creationId xmlns:a16="http://schemas.microsoft.com/office/drawing/2014/main" id="{6B5545BF-DF87-4BEA-B3A6-A9B55C7F1562}"/>
              </a:ext>
            </a:extLst>
          </p:cNvPr>
          <p:cNvGrpSpPr/>
          <p:nvPr/>
        </p:nvGrpSpPr>
        <p:grpSpPr>
          <a:xfrm>
            <a:off x="4627637" y="1710144"/>
            <a:ext cx="964095" cy="595991"/>
            <a:chOff x="2902835" y="2645465"/>
            <a:chExt cx="964095" cy="595991"/>
          </a:xfrm>
        </p:grpSpPr>
        <p:sp>
          <p:nvSpPr>
            <p:cNvPr id="91" name="Rectangle: Rounded Corners 90">
              <a:extLst>
                <a:ext uri="{FF2B5EF4-FFF2-40B4-BE49-F238E27FC236}">
                  <a16:creationId xmlns:a16="http://schemas.microsoft.com/office/drawing/2014/main" id="{1C63E283-7B95-4FB0-9189-18E266B3A8D1}"/>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92" name="TextBox 91">
              <a:extLst>
                <a:ext uri="{FF2B5EF4-FFF2-40B4-BE49-F238E27FC236}">
                  <a16:creationId xmlns:a16="http://schemas.microsoft.com/office/drawing/2014/main" id="{8CA79151-4F4E-4EEC-91B5-966BE7CAA3FF}"/>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908</a:t>
              </a:r>
            </a:p>
          </p:txBody>
        </p:sp>
      </p:grpSp>
      <p:grpSp>
        <p:nvGrpSpPr>
          <p:cNvPr id="93" name="Group 92">
            <a:extLst>
              <a:ext uri="{FF2B5EF4-FFF2-40B4-BE49-F238E27FC236}">
                <a16:creationId xmlns:a16="http://schemas.microsoft.com/office/drawing/2014/main" id="{46BD8BBD-8B38-42AD-96F9-E6600D0F8C5D}"/>
              </a:ext>
            </a:extLst>
          </p:cNvPr>
          <p:cNvGrpSpPr/>
          <p:nvPr/>
        </p:nvGrpSpPr>
        <p:grpSpPr>
          <a:xfrm>
            <a:off x="7435021" y="1713174"/>
            <a:ext cx="964095" cy="595991"/>
            <a:chOff x="2902835" y="2645465"/>
            <a:chExt cx="964095" cy="595991"/>
          </a:xfrm>
        </p:grpSpPr>
        <p:sp>
          <p:nvSpPr>
            <p:cNvPr id="94" name="Rectangle: Rounded Corners 93">
              <a:extLst>
                <a:ext uri="{FF2B5EF4-FFF2-40B4-BE49-F238E27FC236}">
                  <a16:creationId xmlns:a16="http://schemas.microsoft.com/office/drawing/2014/main" id="{F1074B10-5443-4F25-80DC-7853F27AEFC6}"/>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95" name="TextBox 94">
              <a:extLst>
                <a:ext uri="{FF2B5EF4-FFF2-40B4-BE49-F238E27FC236}">
                  <a16:creationId xmlns:a16="http://schemas.microsoft.com/office/drawing/2014/main" id="{D76FC4EF-2370-4DFB-9502-D5419FCCB129}"/>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911</a:t>
              </a:r>
            </a:p>
          </p:txBody>
        </p:sp>
      </p:grpSp>
      <p:grpSp>
        <p:nvGrpSpPr>
          <p:cNvPr id="96" name="Group 95">
            <a:extLst>
              <a:ext uri="{FF2B5EF4-FFF2-40B4-BE49-F238E27FC236}">
                <a16:creationId xmlns:a16="http://schemas.microsoft.com/office/drawing/2014/main" id="{B107E4A2-F596-4825-89E7-E45F3ED2E5F0}"/>
              </a:ext>
            </a:extLst>
          </p:cNvPr>
          <p:cNvGrpSpPr/>
          <p:nvPr/>
        </p:nvGrpSpPr>
        <p:grpSpPr>
          <a:xfrm>
            <a:off x="10242405" y="1708961"/>
            <a:ext cx="964095" cy="595991"/>
            <a:chOff x="2902835" y="2645465"/>
            <a:chExt cx="964095" cy="595991"/>
          </a:xfrm>
        </p:grpSpPr>
        <p:sp>
          <p:nvSpPr>
            <p:cNvPr id="97" name="Rectangle: Rounded Corners 96">
              <a:extLst>
                <a:ext uri="{FF2B5EF4-FFF2-40B4-BE49-F238E27FC236}">
                  <a16:creationId xmlns:a16="http://schemas.microsoft.com/office/drawing/2014/main" id="{A9992E7E-9C54-4BC6-9C01-3C396506C533}"/>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98" name="TextBox 97">
              <a:extLst>
                <a:ext uri="{FF2B5EF4-FFF2-40B4-BE49-F238E27FC236}">
                  <a16:creationId xmlns:a16="http://schemas.microsoft.com/office/drawing/2014/main" id="{F88DA21B-2931-4429-96DE-E00CC6735740}"/>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914</a:t>
              </a:r>
            </a:p>
          </p:txBody>
        </p:sp>
      </p:grpSp>
      <p:grpSp>
        <p:nvGrpSpPr>
          <p:cNvPr id="99" name="Group 98">
            <a:extLst>
              <a:ext uri="{FF2B5EF4-FFF2-40B4-BE49-F238E27FC236}">
                <a16:creationId xmlns:a16="http://schemas.microsoft.com/office/drawing/2014/main" id="{BDD533D2-7EA6-4752-B585-FF7EF9F26B3A}"/>
              </a:ext>
            </a:extLst>
          </p:cNvPr>
          <p:cNvGrpSpPr/>
          <p:nvPr/>
        </p:nvGrpSpPr>
        <p:grpSpPr>
          <a:xfrm>
            <a:off x="2753541" y="3458696"/>
            <a:ext cx="964095" cy="595991"/>
            <a:chOff x="2893504" y="2645465"/>
            <a:chExt cx="964095" cy="595991"/>
          </a:xfrm>
        </p:grpSpPr>
        <p:sp>
          <p:nvSpPr>
            <p:cNvPr id="100" name="Rectangle: Rounded Corners 99">
              <a:extLst>
                <a:ext uri="{FF2B5EF4-FFF2-40B4-BE49-F238E27FC236}">
                  <a16:creationId xmlns:a16="http://schemas.microsoft.com/office/drawing/2014/main" id="{53ACD4AE-A96B-4AC6-86CD-29A58AE8F853}"/>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01" name="TextBox 100">
              <a:extLst>
                <a:ext uri="{FF2B5EF4-FFF2-40B4-BE49-F238E27FC236}">
                  <a16:creationId xmlns:a16="http://schemas.microsoft.com/office/drawing/2014/main" id="{9AC10EA1-D700-42DC-9A5F-E22F4B6FE309}"/>
                </a:ext>
              </a:extLst>
            </p:cNvPr>
            <p:cNvSpPr txBox="1"/>
            <p:nvPr/>
          </p:nvSpPr>
          <p:spPr>
            <a:xfrm>
              <a:off x="2893504"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680</a:t>
              </a:r>
            </a:p>
          </p:txBody>
        </p:sp>
      </p:grpSp>
      <p:grpSp>
        <p:nvGrpSpPr>
          <p:cNvPr id="102" name="Group 101">
            <a:extLst>
              <a:ext uri="{FF2B5EF4-FFF2-40B4-BE49-F238E27FC236}">
                <a16:creationId xmlns:a16="http://schemas.microsoft.com/office/drawing/2014/main" id="{BC4FA5E2-B078-489D-B348-094CD870D628}"/>
              </a:ext>
            </a:extLst>
          </p:cNvPr>
          <p:cNvGrpSpPr/>
          <p:nvPr/>
        </p:nvGrpSpPr>
        <p:grpSpPr>
          <a:xfrm>
            <a:off x="4627637" y="3458695"/>
            <a:ext cx="964095" cy="595991"/>
            <a:chOff x="2902835" y="2645465"/>
            <a:chExt cx="964095" cy="595991"/>
          </a:xfrm>
        </p:grpSpPr>
        <p:sp>
          <p:nvSpPr>
            <p:cNvPr id="103" name="Rectangle: Rounded Corners 102">
              <a:extLst>
                <a:ext uri="{FF2B5EF4-FFF2-40B4-BE49-F238E27FC236}">
                  <a16:creationId xmlns:a16="http://schemas.microsoft.com/office/drawing/2014/main" id="{F059C14E-E6D7-40B7-8C9F-A3AAA0AA3C42}"/>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04" name="TextBox 103">
              <a:extLst>
                <a:ext uri="{FF2B5EF4-FFF2-40B4-BE49-F238E27FC236}">
                  <a16:creationId xmlns:a16="http://schemas.microsoft.com/office/drawing/2014/main" id="{92E6B99E-37CC-4BEE-AED6-5ABC5A838EA8}"/>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684</a:t>
              </a:r>
            </a:p>
          </p:txBody>
        </p:sp>
      </p:grpSp>
      <p:grpSp>
        <p:nvGrpSpPr>
          <p:cNvPr id="105" name="Group 104">
            <a:extLst>
              <a:ext uri="{FF2B5EF4-FFF2-40B4-BE49-F238E27FC236}">
                <a16:creationId xmlns:a16="http://schemas.microsoft.com/office/drawing/2014/main" id="{54020B5A-CB60-43B0-B517-A481ED86DB00}"/>
              </a:ext>
            </a:extLst>
          </p:cNvPr>
          <p:cNvGrpSpPr/>
          <p:nvPr/>
        </p:nvGrpSpPr>
        <p:grpSpPr>
          <a:xfrm>
            <a:off x="7435021" y="3461725"/>
            <a:ext cx="964095" cy="595991"/>
            <a:chOff x="2902835" y="2645465"/>
            <a:chExt cx="964095" cy="595991"/>
          </a:xfrm>
        </p:grpSpPr>
        <p:sp>
          <p:nvSpPr>
            <p:cNvPr id="106" name="Rectangle: Rounded Corners 105">
              <a:extLst>
                <a:ext uri="{FF2B5EF4-FFF2-40B4-BE49-F238E27FC236}">
                  <a16:creationId xmlns:a16="http://schemas.microsoft.com/office/drawing/2014/main" id="{4399B32E-83C5-4744-AA3E-382BFC1DEDEB}"/>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07" name="TextBox 106">
              <a:extLst>
                <a:ext uri="{FF2B5EF4-FFF2-40B4-BE49-F238E27FC236}">
                  <a16:creationId xmlns:a16="http://schemas.microsoft.com/office/drawing/2014/main" id="{7DDCD24B-09C0-4707-84C9-9FD24284C06E}"/>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690</a:t>
              </a:r>
            </a:p>
          </p:txBody>
        </p:sp>
      </p:grpSp>
      <p:grpSp>
        <p:nvGrpSpPr>
          <p:cNvPr id="108" name="Group 107">
            <a:extLst>
              <a:ext uri="{FF2B5EF4-FFF2-40B4-BE49-F238E27FC236}">
                <a16:creationId xmlns:a16="http://schemas.microsoft.com/office/drawing/2014/main" id="{A66AA8EA-8009-4E85-B34D-F2C6548E01EE}"/>
              </a:ext>
            </a:extLst>
          </p:cNvPr>
          <p:cNvGrpSpPr/>
          <p:nvPr/>
        </p:nvGrpSpPr>
        <p:grpSpPr>
          <a:xfrm>
            <a:off x="10242405" y="3457512"/>
            <a:ext cx="964095" cy="595991"/>
            <a:chOff x="2902835" y="2645465"/>
            <a:chExt cx="964095" cy="595991"/>
          </a:xfrm>
        </p:grpSpPr>
        <p:sp>
          <p:nvSpPr>
            <p:cNvPr id="109" name="Rectangle: Rounded Corners 108">
              <a:extLst>
                <a:ext uri="{FF2B5EF4-FFF2-40B4-BE49-F238E27FC236}">
                  <a16:creationId xmlns:a16="http://schemas.microsoft.com/office/drawing/2014/main" id="{75B582DB-E66C-42E1-B1A2-F56A16ACABAB}"/>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10" name="TextBox 109">
              <a:extLst>
                <a:ext uri="{FF2B5EF4-FFF2-40B4-BE49-F238E27FC236}">
                  <a16:creationId xmlns:a16="http://schemas.microsoft.com/office/drawing/2014/main" id="{25484E27-2579-40A6-A76D-A1CEFE8520D3}"/>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696</a:t>
              </a:r>
            </a:p>
          </p:txBody>
        </p:sp>
      </p:grpSp>
      <p:grpSp>
        <p:nvGrpSpPr>
          <p:cNvPr id="111" name="Group 110">
            <a:extLst>
              <a:ext uri="{FF2B5EF4-FFF2-40B4-BE49-F238E27FC236}">
                <a16:creationId xmlns:a16="http://schemas.microsoft.com/office/drawing/2014/main" id="{EBDCFE99-76EE-491B-842A-4BED2C6E7E3D}"/>
              </a:ext>
            </a:extLst>
          </p:cNvPr>
          <p:cNvGrpSpPr/>
          <p:nvPr/>
        </p:nvGrpSpPr>
        <p:grpSpPr>
          <a:xfrm>
            <a:off x="2762872" y="5095275"/>
            <a:ext cx="964095" cy="595991"/>
            <a:chOff x="2893504" y="2645465"/>
            <a:chExt cx="964095" cy="595991"/>
          </a:xfrm>
        </p:grpSpPr>
        <p:sp>
          <p:nvSpPr>
            <p:cNvPr id="112" name="Rectangle: Rounded Corners 111">
              <a:extLst>
                <a:ext uri="{FF2B5EF4-FFF2-40B4-BE49-F238E27FC236}">
                  <a16:creationId xmlns:a16="http://schemas.microsoft.com/office/drawing/2014/main" id="{EC4DD457-D6AC-4F21-B58A-981D65F7FB3B}"/>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13" name="TextBox 112">
              <a:extLst>
                <a:ext uri="{FF2B5EF4-FFF2-40B4-BE49-F238E27FC236}">
                  <a16:creationId xmlns:a16="http://schemas.microsoft.com/office/drawing/2014/main" id="{6C6FE80D-90E1-460D-9FAA-A150B51B4073}"/>
                </a:ext>
              </a:extLst>
            </p:cNvPr>
            <p:cNvSpPr txBox="1"/>
            <p:nvPr/>
          </p:nvSpPr>
          <p:spPr>
            <a:xfrm>
              <a:off x="2893504"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370</a:t>
              </a:r>
            </a:p>
          </p:txBody>
        </p:sp>
      </p:grpSp>
      <p:grpSp>
        <p:nvGrpSpPr>
          <p:cNvPr id="114" name="Group 113">
            <a:extLst>
              <a:ext uri="{FF2B5EF4-FFF2-40B4-BE49-F238E27FC236}">
                <a16:creationId xmlns:a16="http://schemas.microsoft.com/office/drawing/2014/main" id="{BE60281E-95E6-40CE-87CB-521DD15655D5}"/>
              </a:ext>
            </a:extLst>
          </p:cNvPr>
          <p:cNvGrpSpPr/>
          <p:nvPr/>
        </p:nvGrpSpPr>
        <p:grpSpPr>
          <a:xfrm>
            <a:off x="4636968" y="5095274"/>
            <a:ext cx="964095" cy="595991"/>
            <a:chOff x="2902835" y="2645465"/>
            <a:chExt cx="964095" cy="595991"/>
          </a:xfrm>
        </p:grpSpPr>
        <p:sp>
          <p:nvSpPr>
            <p:cNvPr id="115" name="Rectangle: Rounded Corners 114">
              <a:extLst>
                <a:ext uri="{FF2B5EF4-FFF2-40B4-BE49-F238E27FC236}">
                  <a16:creationId xmlns:a16="http://schemas.microsoft.com/office/drawing/2014/main" id="{7AC5EF40-6C8E-4FFF-93E5-8892DBBDE4D5}"/>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16" name="TextBox 115">
              <a:extLst>
                <a:ext uri="{FF2B5EF4-FFF2-40B4-BE49-F238E27FC236}">
                  <a16:creationId xmlns:a16="http://schemas.microsoft.com/office/drawing/2014/main" id="{1BFCEA18-A688-4263-8B4C-6FDD9AFE0E50}"/>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390</a:t>
              </a:r>
            </a:p>
          </p:txBody>
        </p:sp>
      </p:grpSp>
      <p:grpSp>
        <p:nvGrpSpPr>
          <p:cNvPr id="117" name="Group 116">
            <a:extLst>
              <a:ext uri="{FF2B5EF4-FFF2-40B4-BE49-F238E27FC236}">
                <a16:creationId xmlns:a16="http://schemas.microsoft.com/office/drawing/2014/main" id="{A22DD5F6-09D1-4A33-99C9-2D2B8F117723}"/>
              </a:ext>
            </a:extLst>
          </p:cNvPr>
          <p:cNvGrpSpPr/>
          <p:nvPr/>
        </p:nvGrpSpPr>
        <p:grpSpPr>
          <a:xfrm>
            <a:off x="7444352" y="5098304"/>
            <a:ext cx="964095" cy="595991"/>
            <a:chOff x="2902835" y="2645465"/>
            <a:chExt cx="964095" cy="595991"/>
          </a:xfrm>
        </p:grpSpPr>
        <p:sp>
          <p:nvSpPr>
            <p:cNvPr id="118" name="Rectangle: Rounded Corners 117">
              <a:extLst>
                <a:ext uri="{FF2B5EF4-FFF2-40B4-BE49-F238E27FC236}">
                  <a16:creationId xmlns:a16="http://schemas.microsoft.com/office/drawing/2014/main" id="{140B38FC-CBAB-408A-A43C-D988C79D38ED}"/>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19" name="TextBox 118">
              <a:extLst>
                <a:ext uri="{FF2B5EF4-FFF2-40B4-BE49-F238E27FC236}">
                  <a16:creationId xmlns:a16="http://schemas.microsoft.com/office/drawing/2014/main" id="{D52AEDB7-B1C0-4E78-86C0-84014EC8C31C}"/>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420</a:t>
              </a:r>
            </a:p>
          </p:txBody>
        </p:sp>
      </p:grpSp>
      <p:grpSp>
        <p:nvGrpSpPr>
          <p:cNvPr id="120" name="Group 119">
            <a:extLst>
              <a:ext uri="{FF2B5EF4-FFF2-40B4-BE49-F238E27FC236}">
                <a16:creationId xmlns:a16="http://schemas.microsoft.com/office/drawing/2014/main" id="{1034B084-3DA1-4524-BA82-4E4A356C21C7}"/>
              </a:ext>
            </a:extLst>
          </p:cNvPr>
          <p:cNvGrpSpPr/>
          <p:nvPr/>
        </p:nvGrpSpPr>
        <p:grpSpPr>
          <a:xfrm>
            <a:off x="10251736" y="5094091"/>
            <a:ext cx="964095" cy="595991"/>
            <a:chOff x="2902835" y="2645465"/>
            <a:chExt cx="964095" cy="595991"/>
          </a:xfrm>
        </p:grpSpPr>
        <p:sp>
          <p:nvSpPr>
            <p:cNvPr id="121" name="Rectangle: Rounded Corners 120">
              <a:extLst>
                <a:ext uri="{FF2B5EF4-FFF2-40B4-BE49-F238E27FC236}">
                  <a16:creationId xmlns:a16="http://schemas.microsoft.com/office/drawing/2014/main" id="{F396F012-64F6-4E24-B8E8-8A324E76F08E}"/>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22" name="TextBox 121">
              <a:extLst>
                <a:ext uri="{FF2B5EF4-FFF2-40B4-BE49-F238E27FC236}">
                  <a16:creationId xmlns:a16="http://schemas.microsoft.com/office/drawing/2014/main" id="{28984952-747E-4246-BD66-93CE5152323E}"/>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450</a:t>
              </a:r>
            </a:p>
          </p:txBody>
        </p:sp>
      </p:grpSp>
    </p:spTree>
    <p:extLst>
      <p:ext uri="{BB962C8B-B14F-4D97-AF65-F5344CB8AC3E}">
        <p14:creationId xmlns:p14="http://schemas.microsoft.com/office/powerpoint/2010/main" val="2347014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1000"/>
                                        <p:tgtEl>
                                          <p:spTgt spid="88"/>
                                        </p:tgtEl>
                                      </p:cBhvr>
                                    </p:animEffect>
                                    <p:anim calcmode="lin" valueType="num">
                                      <p:cBhvr>
                                        <p:cTn id="17" dur="1000" fill="hold"/>
                                        <p:tgtEl>
                                          <p:spTgt spid="88"/>
                                        </p:tgtEl>
                                        <p:attrNameLst>
                                          <p:attrName>ppt_x</p:attrName>
                                        </p:attrNameLst>
                                      </p:cBhvr>
                                      <p:tavLst>
                                        <p:tav tm="0">
                                          <p:val>
                                            <p:strVal val="#ppt_x"/>
                                          </p:val>
                                        </p:tav>
                                        <p:tav tm="100000">
                                          <p:val>
                                            <p:strVal val="#ppt_x"/>
                                          </p:val>
                                        </p:tav>
                                      </p:tavLst>
                                    </p:anim>
                                    <p:anim calcmode="lin" valueType="num">
                                      <p:cBhvr>
                                        <p:cTn id="18" dur="1000" fill="hold"/>
                                        <p:tgtEl>
                                          <p:spTgt spid="8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1000"/>
                                        <p:tgtEl>
                                          <p:spTgt spid="89"/>
                                        </p:tgtEl>
                                      </p:cBhvr>
                                    </p:animEffect>
                                    <p:anim calcmode="lin" valueType="num">
                                      <p:cBhvr>
                                        <p:cTn id="22" dur="1000" fill="hold"/>
                                        <p:tgtEl>
                                          <p:spTgt spid="89"/>
                                        </p:tgtEl>
                                        <p:attrNameLst>
                                          <p:attrName>ppt_x</p:attrName>
                                        </p:attrNameLst>
                                      </p:cBhvr>
                                      <p:tavLst>
                                        <p:tav tm="0">
                                          <p:val>
                                            <p:strVal val="#ppt_x"/>
                                          </p:val>
                                        </p:tav>
                                        <p:tav tm="100000">
                                          <p:val>
                                            <p:strVal val="#ppt_x"/>
                                          </p:val>
                                        </p:tav>
                                      </p:tavLst>
                                    </p:anim>
                                    <p:anim calcmode="lin" valueType="num">
                                      <p:cBhvr>
                                        <p:cTn id="2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arn(outVertical)">
                                      <p:cBhvr>
                                        <p:cTn id="28" dur="5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barn(outVertical)">
                                      <p:cBhvr>
                                        <p:cTn id="33" dur="500"/>
                                        <p:tgtEl>
                                          <p:spTgt spid="9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barn(outVertical)">
                                      <p:cBhvr>
                                        <p:cTn id="38" dur="500"/>
                                        <p:tgtEl>
                                          <p:spTgt spid="9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nodeType="click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barn(outVertical)">
                                      <p:cBhvr>
                                        <p:cTn id="43" dur="500"/>
                                        <p:tgtEl>
                                          <p:spTgt spid="9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barn(outVertical)">
                                      <p:cBhvr>
                                        <p:cTn id="48" dur="500"/>
                                        <p:tgtEl>
                                          <p:spTgt spid="9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37" fill="hold" nodeType="click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barn(outVertical)">
                                      <p:cBhvr>
                                        <p:cTn id="53" dur="500"/>
                                        <p:tgtEl>
                                          <p:spTgt spid="10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37" fill="hold" nodeType="click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barn(outVertical)">
                                      <p:cBhvr>
                                        <p:cTn id="58" dur="500"/>
                                        <p:tgtEl>
                                          <p:spTgt spid="10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37" fill="hold" nodeType="click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barn(outVertical)">
                                      <p:cBhvr>
                                        <p:cTn id="63" dur="500"/>
                                        <p:tgtEl>
                                          <p:spTgt spid="108"/>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37" fill="hold" nodeType="click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barn(outVertical)">
                                      <p:cBhvr>
                                        <p:cTn id="68" dur="500"/>
                                        <p:tgtEl>
                                          <p:spTgt spid="111"/>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37" fill="hold" nodeType="clickEffect">
                                  <p:stCondLst>
                                    <p:cond delay="0"/>
                                  </p:stCondLst>
                                  <p:childTnLst>
                                    <p:set>
                                      <p:cBhvr>
                                        <p:cTn id="72" dur="1" fill="hold">
                                          <p:stCondLst>
                                            <p:cond delay="0"/>
                                          </p:stCondLst>
                                        </p:cTn>
                                        <p:tgtEl>
                                          <p:spTgt spid="114"/>
                                        </p:tgtEl>
                                        <p:attrNameLst>
                                          <p:attrName>style.visibility</p:attrName>
                                        </p:attrNameLst>
                                      </p:cBhvr>
                                      <p:to>
                                        <p:strVal val="visible"/>
                                      </p:to>
                                    </p:set>
                                    <p:animEffect transition="in" filter="barn(outVertical)">
                                      <p:cBhvr>
                                        <p:cTn id="73" dur="500"/>
                                        <p:tgtEl>
                                          <p:spTgt spid="114"/>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37" fill="hold" nodeType="click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barn(outVertical)">
                                      <p:cBhvr>
                                        <p:cTn id="78" dur="500"/>
                                        <p:tgtEl>
                                          <p:spTgt spid="117"/>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nodeType="clickEffect">
                                  <p:stCondLst>
                                    <p:cond delay="0"/>
                                  </p:stCondLst>
                                  <p:childTnLst>
                                    <p:set>
                                      <p:cBhvr>
                                        <p:cTn id="82" dur="1" fill="hold">
                                          <p:stCondLst>
                                            <p:cond delay="0"/>
                                          </p:stCondLst>
                                        </p:cTn>
                                        <p:tgtEl>
                                          <p:spTgt spid="120"/>
                                        </p:tgtEl>
                                        <p:attrNameLst>
                                          <p:attrName>style.visibility</p:attrName>
                                        </p:attrNameLst>
                                      </p:cBhvr>
                                      <p:to>
                                        <p:strVal val="visible"/>
                                      </p:to>
                                    </p:set>
                                    <p:animEffect transition="in" filter="barn(outVertical)">
                                      <p:cBhvr>
                                        <p:cTn id="83"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11AC883F-1F1E-4466-9DF7-7CFFB82CB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1"/>
            <a:ext cx="12192000" cy="6466976"/>
          </a:xfrm>
          <a:prstGeom prst="rect">
            <a:avLst/>
          </a:prstGeom>
        </p:spPr>
      </p:pic>
      <p:sp>
        <p:nvSpPr>
          <p:cNvPr id="65" name="Rectangle: Rounded Corners 64">
            <a:extLst>
              <a:ext uri="{FF2B5EF4-FFF2-40B4-BE49-F238E27FC236}">
                <a16:creationId xmlns:a16="http://schemas.microsoft.com/office/drawing/2014/main" id="{106177F1-D804-4DF2-A6E6-95C9386DC2DE}"/>
              </a:ext>
            </a:extLst>
          </p:cNvPr>
          <p:cNvSpPr/>
          <p:nvPr/>
        </p:nvSpPr>
        <p:spPr>
          <a:xfrm>
            <a:off x="409575" y="416037"/>
            <a:ext cx="11391899" cy="5779490"/>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latin typeface="UTM Avo" panose="02040603050506020204" pitchFamily="18" charset="0"/>
              </a:rPr>
              <a:t>z</a:t>
            </a:r>
          </a:p>
        </p:txBody>
      </p:sp>
      <p:grpSp>
        <p:nvGrpSpPr>
          <p:cNvPr id="27" name="Group 26">
            <a:extLst>
              <a:ext uri="{FF2B5EF4-FFF2-40B4-BE49-F238E27FC236}">
                <a16:creationId xmlns:a16="http://schemas.microsoft.com/office/drawing/2014/main" id="{1186CC83-4006-4F02-863C-26639BD0C8D7}"/>
              </a:ext>
            </a:extLst>
          </p:cNvPr>
          <p:cNvGrpSpPr/>
          <p:nvPr/>
        </p:nvGrpSpPr>
        <p:grpSpPr>
          <a:xfrm>
            <a:off x="1804065" y="662473"/>
            <a:ext cx="1545872" cy="1290578"/>
            <a:chOff x="1693121" y="86669"/>
            <a:chExt cx="1531985" cy="1166385"/>
          </a:xfrm>
        </p:grpSpPr>
        <p:sp>
          <p:nvSpPr>
            <p:cNvPr id="28" name="Rectangle 27">
              <a:extLst>
                <a:ext uri="{FF2B5EF4-FFF2-40B4-BE49-F238E27FC236}">
                  <a16:creationId xmlns:a16="http://schemas.microsoft.com/office/drawing/2014/main" id="{22DF1206-E2B5-48B6-A92B-6D1990D3803A}"/>
                </a:ext>
              </a:extLst>
            </p:cNvPr>
            <p:cNvSpPr/>
            <p:nvPr/>
          </p:nvSpPr>
          <p:spPr>
            <a:xfrm>
              <a:off x="2303079" y="138365"/>
              <a:ext cx="503697" cy="1114689"/>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2060"/>
                  </a:solidFill>
                  <a:latin typeface="UTM Avo" panose="02040603050506020204" pitchFamily="18" charset="0"/>
                  <a:cs typeface="Arial" panose="020B0604020202020204" pitchFamily="34" charset="0"/>
                </a:rPr>
                <a:t>&gt;</a:t>
              </a:r>
            </a:p>
            <a:p>
              <a:pPr algn="ctr"/>
              <a:r>
                <a:rPr lang="en-US" sz="2400" b="1" dirty="0">
                  <a:solidFill>
                    <a:srgbClr val="002060"/>
                  </a:solidFill>
                  <a:latin typeface="UTM Avo" panose="02040603050506020204" pitchFamily="18" charset="0"/>
                  <a:cs typeface="Arial" panose="020B0604020202020204" pitchFamily="34" charset="0"/>
                </a:rPr>
                <a:t>&lt;</a:t>
              </a:r>
            </a:p>
            <a:p>
              <a:pPr algn="ctr"/>
              <a:r>
                <a:rPr lang="en-US" sz="2400" b="1" dirty="0">
                  <a:solidFill>
                    <a:srgbClr val="002060"/>
                  </a:solidFill>
                  <a:latin typeface="UTM Avo" panose="02040603050506020204" pitchFamily="18" charset="0"/>
                  <a:cs typeface="Arial" panose="020B0604020202020204" pitchFamily="34" charset="0"/>
                </a:rPr>
                <a:t>=</a:t>
              </a:r>
            </a:p>
          </p:txBody>
        </p:sp>
        <p:sp>
          <p:nvSpPr>
            <p:cNvPr id="29" name="Oval 28">
              <a:extLst>
                <a:ext uri="{FF2B5EF4-FFF2-40B4-BE49-F238E27FC236}">
                  <a16:creationId xmlns:a16="http://schemas.microsoft.com/office/drawing/2014/main" id="{6FA9D072-67A9-472D-BD63-172494CEAF1C}"/>
                </a:ext>
              </a:extLst>
            </p:cNvPr>
            <p:cNvSpPr/>
            <p:nvPr/>
          </p:nvSpPr>
          <p:spPr>
            <a:xfrm>
              <a:off x="1693121" y="165675"/>
              <a:ext cx="609958" cy="534432"/>
            </a:xfrm>
            <a:prstGeom prst="ellipse">
              <a:avLst/>
            </a:prstGeom>
            <a:ln/>
            <a:scene3d>
              <a:camera prst="perspective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chemeClr val="bg1"/>
                  </a:solidFill>
                  <a:latin typeface="UTM Avo" panose="02040603050506020204" pitchFamily="18" charset="0"/>
                  <a:cs typeface="Arial" panose="020B0604020202020204" pitchFamily="34" charset="0"/>
                </a:rPr>
                <a:t>3</a:t>
              </a:r>
            </a:p>
          </p:txBody>
        </p:sp>
        <p:sp>
          <p:nvSpPr>
            <p:cNvPr id="30" name="Rectangle 29">
              <a:extLst>
                <a:ext uri="{FF2B5EF4-FFF2-40B4-BE49-F238E27FC236}">
                  <a16:creationId xmlns:a16="http://schemas.microsoft.com/office/drawing/2014/main" id="{18024A0B-8DB0-46BF-95F0-5DB5D49EAC53}"/>
                </a:ext>
              </a:extLst>
            </p:cNvPr>
            <p:cNvSpPr/>
            <p:nvPr/>
          </p:nvSpPr>
          <p:spPr>
            <a:xfrm>
              <a:off x="2721409" y="86669"/>
              <a:ext cx="503697" cy="1114689"/>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2060"/>
                  </a:solidFill>
                  <a:latin typeface="UTM Avo" panose="02040603050506020204" pitchFamily="18" charset="0"/>
                  <a:cs typeface="Arial" panose="020B0604020202020204" pitchFamily="34" charset="0"/>
                </a:rPr>
                <a:t>?</a:t>
              </a:r>
            </a:p>
          </p:txBody>
        </p:sp>
      </p:grpSp>
      <p:grpSp>
        <p:nvGrpSpPr>
          <p:cNvPr id="31" name="Group 30">
            <a:extLst>
              <a:ext uri="{FF2B5EF4-FFF2-40B4-BE49-F238E27FC236}">
                <a16:creationId xmlns:a16="http://schemas.microsoft.com/office/drawing/2014/main" id="{D9ABEA29-5908-443D-BAC6-3470B4532F87}"/>
              </a:ext>
            </a:extLst>
          </p:cNvPr>
          <p:cNvGrpSpPr/>
          <p:nvPr/>
        </p:nvGrpSpPr>
        <p:grpSpPr>
          <a:xfrm>
            <a:off x="792463" y="2372192"/>
            <a:ext cx="10485921" cy="2421143"/>
            <a:chOff x="579055" y="2116116"/>
            <a:chExt cx="10485921" cy="2421143"/>
          </a:xfrm>
        </p:grpSpPr>
        <p:grpSp>
          <p:nvGrpSpPr>
            <p:cNvPr id="32" name="Group 31">
              <a:extLst>
                <a:ext uri="{FF2B5EF4-FFF2-40B4-BE49-F238E27FC236}">
                  <a16:creationId xmlns:a16="http://schemas.microsoft.com/office/drawing/2014/main" id="{F20EA431-FCE1-4AEC-8725-50A0FC630563}"/>
                </a:ext>
              </a:extLst>
            </p:cNvPr>
            <p:cNvGrpSpPr/>
            <p:nvPr/>
          </p:nvGrpSpPr>
          <p:grpSpPr>
            <a:xfrm>
              <a:off x="579055" y="2116116"/>
              <a:ext cx="10485921" cy="2421143"/>
              <a:chOff x="1470051" y="3646332"/>
              <a:chExt cx="10485940" cy="1994202"/>
            </a:xfrm>
          </p:grpSpPr>
          <p:sp>
            <p:nvSpPr>
              <p:cNvPr id="37" name="Rectangle: Rounded Corners 36">
                <a:extLst>
                  <a:ext uri="{FF2B5EF4-FFF2-40B4-BE49-F238E27FC236}">
                    <a16:creationId xmlns:a16="http://schemas.microsoft.com/office/drawing/2014/main" id="{240DB037-21A3-441E-BAA3-7F2230EBD02D}"/>
                  </a:ext>
                </a:extLst>
              </p:cNvPr>
              <p:cNvSpPr/>
              <p:nvPr/>
            </p:nvSpPr>
            <p:spPr>
              <a:xfrm>
                <a:off x="1470051" y="3646332"/>
                <a:ext cx="3160473" cy="1976625"/>
              </a:xfrm>
              <a:prstGeom prst="roundRect">
                <a:avLst/>
              </a:prstGeom>
              <a:pattFill prst="pct40">
                <a:fgClr>
                  <a:schemeClr val="accent2">
                    <a:lumMod val="60000"/>
                    <a:lumOff val="40000"/>
                  </a:schemeClr>
                </a:fgClr>
                <a:bgClr>
                  <a:schemeClr val="accent4">
                    <a:lumMod val="40000"/>
                    <a:lumOff val="60000"/>
                  </a:schemeClr>
                </a:bgClr>
              </a:patt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latin typeface="UTM Avo" panose="02040603050506020204" pitchFamily="18" charset="0"/>
                </a:endParaRPr>
              </a:p>
            </p:txBody>
          </p:sp>
          <p:sp>
            <p:nvSpPr>
              <p:cNvPr id="40" name="Rectangle: Rounded Corners 39">
                <a:extLst>
                  <a:ext uri="{FF2B5EF4-FFF2-40B4-BE49-F238E27FC236}">
                    <a16:creationId xmlns:a16="http://schemas.microsoft.com/office/drawing/2014/main" id="{CC976664-0DF7-428F-8206-CFD2DD432D1B}"/>
                  </a:ext>
                </a:extLst>
              </p:cNvPr>
              <p:cNvSpPr/>
              <p:nvPr/>
            </p:nvSpPr>
            <p:spPr>
              <a:xfrm>
                <a:off x="8795518" y="3663909"/>
                <a:ext cx="3160473" cy="1976625"/>
              </a:xfrm>
              <a:prstGeom prst="roundRect">
                <a:avLst/>
              </a:prstGeom>
              <a:pattFill prst="pct40">
                <a:fgClr>
                  <a:schemeClr val="accent2">
                    <a:lumMod val="60000"/>
                    <a:lumOff val="40000"/>
                  </a:schemeClr>
                </a:fgClr>
                <a:bgClr>
                  <a:schemeClr val="accent4">
                    <a:lumMod val="40000"/>
                    <a:lumOff val="60000"/>
                  </a:schemeClr>
                </a:bgClr>
              </a:patt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latin typeface="UTM Avo" panose="02040603050506020204" pitchFamily="18" charset="0"/>
                </a:endParaRPr>
              </a:p>
            </p:txBody>
          </p:sp>
        </p:grpSp>
        <p:grpSp>
          <p:nvGrpSpPr>
            <p:cNvPr id="33" name="Group 32">
              <a:extLst>
                <a:ext uri="{FF2B5EF4-FFF2-40B4-BE49-F238E27FC236}">
                  <a16:creationId xmlns:a16="http://schemas.microsoft.com/office/drawing/2014/main" id="{38BA6FEC-BB4A-431A-BA33-8D6937D13A1A}"/>
                </a:ext>
              </a:extLst>
            </p:cNvPr>
            <p:cNvGrpSpPr/>
            <p:nvPr/>
          </p:nvGrpSpPr>
          <p:grpSpPr>
            <a:xfrm>
              <a:off x="850850" y="2160523"/>
              <a:ext cx="2631652" cy="1985183"/>
              <a:chOff x="850850" y="2160523"/>
              <a:chExt cx="2631652" cy="1985183"/>
            </a:xfrm>
          </p:grpSpPr>
          <p:sp>
            <p:nvSpPr>
              <p:cNvPr id="34" name="Rectangle: Rounded Corners 33">
                <a:extLst>
                  <a:ext uri="{FF2B5EF4-FFF2-40B4-BE49-F238E27FC236}">
                    <a16:creationId xmlns:a16="http://schemas.microsoft.com/office/drawing/2014/main" id="{26C42E09-4447-476C-882C-1FD2C8E030A6}"/>
                  </a:ext>
                </a:extLst>
              </p:cNvPr>
              <p:cNvSpPr/>
              <p:nvPr/>
            </p:nvSpPr>
            <p:spPr>
              <a:xfrm>
                <a:off x="850850" y="2160523"/>
                <a:ext cx="2631652" cy="1985183"/>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sz="2400" b="1" dirty="0">
                    <a:solidFill>
                      <a:srgbClr val="002060"/>
                    </a:solidFill>
                    <a:latin typeface="UTM Avo" panose="02040603050506020204" pitchFamily="18" charset="0"/>
                    <a:cs typeface="Arial" panose="020B0604020202020204" pitchFamily="34" charset="0"/>
                  </a:rPr>
                  <a:t>367 </a:t>
                </a:r>
                <a:r>
                  <a:rPr lang="en-US" sz="2400" b="1" dirty="0" smtClean="0">
                    <a:solidFill>
                      <a:srgbClr val="002060"/>
                    </a:solidFill>
                    <a:latin typeface="UTM Avo" panose="02040603050506020204" pitchFamily="18" charset="0"/>
                    <a:cs typeface="Arial" panose="020B0604020202020204" pitchFamily="34" charset="0"/>
                  </a:rPr>
                  <a:t>             </a:t>
                </a:r>
                <a:r>
                  <a:rPr lang="en-US" sz="2400" b="1" dirty="0">
                    <a:solidFill>
                      <a:srgbClr val="002060"/>
                    </a:solidFill>
                    <a:latin typeface="UTM Avo" panose="02040603050506020204" pitchFamily="18" charset="0"/>
                    <a:cs typeface="Arial" panose="020B0604020202020204" pitchFamily="34" charset="0"/>
                  </a:rPr>
                  <a:t>421</a:t>
                </a:r>
              </a:p>
              <a:p>
                <a:pPr>
                  <a:lnSpc>
                    <a:spcPct val="200000"/>
                  </a:lnSpc>
                </a:pPr>
                <a:r>
                  <a:rPr lang="en-US" sz="2400" b="1" dirty="0">
                    <a:solidFill>
                      <a:srgbClr val="002060"/>
                    </a:solidFill>
                    <a:latin typeface="UTM Avo" panose="02040603050506020204" pitchFamily="18" charset="0"/>
                    <a:cs typeface="Arial" panose="020B0604020202020204" pitchFamily="34" charset="0"/>
                  </a:rPr>
                  <a:t>245  </a:t>
                </a:r>
                <a:r>
                  <a:rPr lang="en-US" sz="2400" b="1" dirty="0" smtClean="0">
                    <a:solidFill>
                      <a:srgbClr val="002060"/>
                    </a:solidFill>
                    <a:latin typeface="UTM Avo" panose="02040603050506020204" pitchFamily="18" charset="0"/>
                    <a:cs typeface="Arial" panose="020B0604020202020204" pitchFamily="34" charset="0"/>
                  </a:rPr>
                  <a:t>            </a:t>
                </a:r>
                <a:r>
                  <a:rPr lang="en-US" sz="2400" b="1" dirty="0">
                    <a:solidFill>
                      <a:srgbClr val="002060"/>
                    </a:solidFill>
                    <a:latin typeface="UTM Avo" panose="02040603050506020204" pitchFamily="18" charset="0"/>
                    <a:cs typeface="Arial" panose="020B0604020202020204" pitchFamily="34" charset="0"/>
                  </a:rPr>
                  <a:t>319</a:t>
                </a:r>
              </a:p>
            </p:txBody>
          </p:sp>
          <p:sp>
            <p:nvSpPr>
              <p:cNvPr id="35" name="Oval 34">
                <a:extLst>
                  <a:ext uri="{FF2B5EF4-FFF2-40B4-BE49-F238E27FC236}">
                    <a16:creationId xmlns:a16="http://schemas.microsoft.com/office/drawing/2014/main" id="{D7E5CA9C-02E1-4F45-8D85-04E813CAC979}"/>
                  </a:ext>
                </a:extLst>
              </p:cNvPr>
              <p:cNvSpPr/>
              <p:nvPr/>
            </p:nvSpPr>
            <p:spPr>
              <a:xfrm>
                <a:off x="1752226" y="2526645"/>
                <a:ext cx="615487" cy="644622"/>
              </a:xfrm>
              <a:prstGeom prst="ellipse">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latin typeface="UTM Avo" panose="02040603050506020204" pitchFamily="18" charset="0"/>
                    <a:cs typeface="Arial" panose="020B0604020202020204" pitchFamily="34" charset="0"/>
                  </a:rPr>
                  <a:t>?</a:t>
                </a:r>
              </a:p>
            </p:txBody>
          </p:sp>
          <p:sp>
            <p:nvSpPr>
              <p:cNvPr id="36" name="Oval 35">
                <a:extLst>
                  <a:ext uri="{FF2B5EF4-FFF2-40B4-BE49-F238E27FC236}">
                    <a16:creationId xmlns:a16="http://schemas.microsoft.com/office/drawing/2014/main" id="{7EB5907C-3FF2-4BE2-A0A1-462AE80915D2}"/>
                  </a:ext>
                </a:extLst>
              </p:cNvPr>
              <p:cNvSpPr/>
              <p:nvPr/>
            </p:nvSpPr>
            <p:spPr>
              <a:xfrm>
                <a:off x="1752226" y="3295132"/>
                <a:ext cx="615487" cy="644622"/>
              </a:xfrm>
              <a:prstGeom prst="ellipse">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latin typeface="UTM Avo" panose="02040603050506020204" pitchFamily="18" charset="0"/>
                    <a:cs typeface="Arial" panose="020B0604020202020204" pitchFamily="34" charset="0"/>
                  </a:rPr>
                  <a:t>?</a:t>
                </a:r>
              </a:p>
            </p:txBody>
          </p:sp>
        </p:grpSp>
      </p:grpSp>
      <p:grpSp>
        <p:nvGrpSpPr>
          <p:cNvPr id="46" name="Group 45">
            <a:extLst>
              <a:ext uri="{FF2B5EF4-FFF2-40B4-BE49-F238E27FC236}">
                <a16:creationId xmlns:a16="http://schemas.microsoft.com/office/drawing/2014/main" id="{FDBED4F5-0A06-4104-BE0F-D8515C92533E}"/>
              </a:ext>
            </a:extLst>
          </p:cNvPr>
          <p:cNvGrpSpPr/>
          <p:nvPr/>
        </p:nvGrpSpPr>
        <p:grpSpPr>
          <a:xfrm>
            <a:off x="4426640" y="2392106"/>
            <a:ext cx="3160467" cy="2399803"/>
            <a:chOff x="4465234" y="2253347"/>
            <a:chExt cx="3160467" cy="2399803"/>
          </a:xfrm>
        </p:grpSpPr>
        <p:sp>
          <p:nvSpPr>
            <p:cNvPr id="47" name="Rectangle: Rounded Corners 46">
              <a:extLst>
                <a:ext uri="{FF2B5EF4-FFF2-40B4-BE49-F238E27FC236}">
                  <a16:creationId xmlns:a16="http://schemas.microsoft.com/office/drawing/2014/main" id="{544478E7-1894-4BFC-999F-CD7FE5765D0D}"/>
                </a:ext>
              </a:extLst>
            </p:cNvPr>
            <p:cNvSpPr/>
            <p:nvPr/>
          </p:nvSpPr>
          <p:spPr>
            <a:xfrm>
              <a:off x="4465234" y="2253347"/>
              <a:ext cx="3160467" cy="2399803"/>
            </a:xfrm>
            <a:prstGeom prst="roundRect">
              <a:avLst/>
            </a:prstGeom>
            <a:pattFill prst="pct40">
              <a:fgClr>
                <a:schemeClr val="accent2">
                  <a:lumMod val="60000"/>
                  <a:lumOff val="40000"/>
                </a:schemeClr>
              </a:fgClr>
              <a:bgClr>
                <a:schemeClr val="accent4">
                  <a:lumMod val="40000"/>
                  <a:lumOff val="60000"/>
                </a:schemeClr>
              </a:bgClr>
            </a:patt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latin typeface="UTM Avo" panose="02040603050506020204" pitchFamily="18" charset="0"/>
              </a:endParaRPr>
            </a:p>
          </p:txBody>
        </p:sp>
        <p:grpSp>
          <p:nvGrpSpPr>
            <p:cNvPr id="50" name="Group 49">
              <a:extLst>
                <a:ext uri="{FF2B5EF4-FFF2-40B4-BE49-F238E27FC236}">
                  <a16:creationId xmlns:a16="http://schemas.microsoft.com/office/drawing/2014/main" id="{89C719C5-1DE3-4329-A84E-9FF07E8B40CF}"/>
                </a:ext>
              </a:extLst>
            </p:cNvPr>
            <p:cNvGrpSpPr/>
            <p:nvPr/>
          </p:nvGrpSpPr>
          <p:grpSpPr>
            <a:xfrm>
              <a:off x="4798501" y="2297754"/>
              <a:ext cx="2631652" cy="1985183"/>
              <a:chOff x="850850" y="2160523"/>
              <a:chExt cx="2631652" cy="1985183"/>
            </a:xfrm>
          </p:grpSpPr>
          <p:sp>
            <p:nvSpPr>
              <p:cNvPr id="51" name="Rectangle: Rounded Corners 50">
                <a:extLst>
                  <a:ext uri="{FF2B5EF4-FFF2-40B4-BE49-F238E27FC236}">
                    <a16:creationId xmlns:a16="http://schemas.microsoft.com/office/drawing/2014/main" id="{B211279D-27A4-449E-873F-757789ED514A}"/>
                  </a:ext>
                </a:extLst>
              </p:cNvPr>
              <p:cNvSpPr/>
              <p:nvPr/>
            </p:nvSpPr>
            <p:spPr>
              <a:xfrm>
                <a:off x="850850" y="2160523"/>
                <a:ext cx="2631652" cy="1985183"/>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sz="2400" b="1" dirty="0">
                    <a:solidFill>
                      <a:srgbClr val="002060"/>
                    </a:solidFill>
                    <a:latin typeface="UTM Avo" panose="02040603050506020204" pitchFamily="18" charset="0"/>
                    <a:cs typeface="Arial" panose="020B0604020202020204" pitchFamily="34" charset="0"/>
                  </a:rPr>
                  <a:t>608  </a:t>
                </a:r>
                <a:r>
                  <a:rPr lang="en-US" sz="2400" b="1" dirty="0" smtClean="0">
                    <a:solidFill>
                      <a:srgbClr val="002060"/>
                    </a:solidFill>
                    <a:latin typeface="UTM Avo" panose="02040603050506020204" pitchFamily="18" charset="0"/>
                    <a:cs typeface="Arial" panose="020B0604020202020204" pitchFamily="34" charset="0"/>
                  </a:rPr>
                  <a:t>             </a:t>
                </a:r>
                <a:r>
                  <a:rPr lang="en-US" sz="2400" b="1" dirty="0">
                    <a:solidFill>
                      <a:srgbClr val="002060"/>
                    </a:solidFill>
                    <a:latin typeface="UTM Avo" panose="02040603050506020204" pitchFamily="18" charset="0"/>
                    <a:cs typeface="Arial" panose="020B0604020202020204" pitchFamily="34" charset="0"/>
                  </a:rPr>
                  <a:t>680</a:t>
                </a:r>
              </a:p>
              <a:p>
                <a:pPr>
                  <a:lnSpc>
                    <a:spcPct val="200000"/>
                  </a:lnSpc>
                </a:pPr>
                <a:r>
                  <a:rPr lang="en-US" sz="2400" b="1" dirty="0" smtClean="0">
                    <a:solidFill>
                      <a:srgbClr val="002060"/>
                    </a:solidFill>
                    <a:latin typeface="UTM Avo" panose="02040603050506020204" pitchFamily="18" charset="0"/>
                    <a:cs typeface="Arial" panose="020B0604020202020204" pitchFamily="34" charset="0"/>
                  </a:rPr>
                  <a:t>666               </a:t>
                </a:r>
                <a:r>
                  <a:rPr lang="en-US" sz="2400" b="1" dirty="0">
                    <a:solidFill>
                      <a:srgbClr val="002060"/>
                    </a:solidFill>
                    <a:latin typeface="UTM Avo" panose="02040603050506020204" pitchFamily="18" charset="0"/>
                    <a:cs typeface="Arial" panose="020B0604020202020204" pitchFamily="34" charset="0"/>
                  </a:rPr>
                  <a:t>88</a:t>
                </a:r>
              </a:p>
            </p:txBody>
          </p:sp>
          <p:sp>
            <p:nvSpPr>
              <p:cNvPr id="52" name="Oval 51">
                <a:extLst>
                  <a:ext uri="{FF2B5EF4-FFF2-40B4-BE49-F238E27FC236}">
                    <a16:creationId xmlns:a16="http://schemas.microsoft.com/office/drawing/2014/main" id="{56EB58AF-0D99-4D2F-BCF4-ADC92FC86D17}"/>
                  </a:ext>
                </a:extLst>
              </p:cNvPr>
              <p:cNvSpPr/>
              <p:nvPr/>
            </p:nvSpPr>
            <p:spPr>
              <a:xfrm>
                <a:off x="1752226" y="2512790"/>
                <a:ext cx="615487" cy="644622"/>
              </a:xfrm>
              <a:prstGeom prst="ellipse">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latin typeface="UTM Avo" panose="02040603050506020204" pitchFamily="18" charset="0"/>
                    <a:cs typeface="Arial" panose="020B0604020202020204" pitchFamily="34" charset="0"/>
                  </a:rPr>
                  <a:t>?</a:t>
                </a:r>
              </a:p>
            </p:txBody>
          </p:sp>
          <p:sp>
            <p:nvSpPr>
              <p:cNvPr id="53" name="Oval 52">
                <a:extLst>
                  <a:ext uri="{FF2B5EF4-FFF2-40B4-BE49-F238E27FC236}">
                    <a16:creationId xmlns:a16="http://schemas.microsoft.com/office/drawing/2014/main" id="{CA627DE2-2ABE-4E23-AB5B-AFF4D4C8C140}"/>
                  </a:ext>
                </a:extLst>
              </p:cNvPr>
              <p:cNvSpPr/>
              <p:nvPr/>
            </p:nvSpPr>
            <p:spPr>
              <a:xfrm>
                <a:off x="1752226" y="3322842"/>
                <a:ext cx="615487" cy="644622"/>
              </a:xfrm>
              <a:prstGeom prst="ellipse">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latin typeface="UTM Avo" panose="02040603050506020204" pitchFamily="18" charset="0"/>
                    <a:cs typeface="Arial" panose="020B0604020202020204" pitchFamily="34" charset="0"/>
                  </a:rPr>
                  <a:t>?</a:t>
                </a:r>
              </a:p>
            </p:txBody>
          </p:sp>
        </p:grpSp>
      </p:grpSp>
      <p:grpSp>
        <p:nvGrpSpPr>
          <p:cNvPr id="54" name="Group 53">
            <a:extLst>
              <a:ext uri="{FF2B5EF4-FFF2-40B4-BE49-F238E27FC236}">
                <a16:creationId xmlns:a16="http://schemas.microsoft.com/office/drawing/2014/main" id="{D5389218-28D7-40FF-AD11-1D9F5E72184E}"/>
              </a:ext>
            </a:extLst>
          </p:cNvPr>
          <p:cNvGrpSpPr/>
          <p:nvPr/>
        </p:nvGrpSpPr>
        <p:grpSpPr>
          <a:xfrm>
            <a:off x="8437028" y="2428660"/>
            <a:ext cx="2631652" cy="1985183"/>
            <a:chOff x="850850" y="2160523"/>
            <a:chExt cx="2631652" cy="1985183"/>
          </a:xfrm>
        </p:grpSpPr>
        <p:sp>
          <p:nvSpPr>
            <p:cNvPr id="55" name="Rectangle: Rounded Corners 54">
              <a:extLst>
                <a:ext uri="{FF2B5EF4-FFF2-40B4-BE49-F238E27FC236}">
                  <a16:creationId xmlns:a16="http://schemas.microsoft.com/office/drawing/2014/main" id="{AB05B702-6ADD-4368-B7FB-F3920D1E4203}"/>
                </a:ext>
              </a:extLst>
            </p:cNvPr>
            <p:cNvSpPr/>
            <p:nvPr/>
          </p:nvSpPr>
          <p:spPr>
            <a:xfrm>
              <a:off x="850850" y="2160523"/>
              <a:ext cx="2631652" cy="1985183"/>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sz="2400" b="1" dirty="0" smtClean="0">
                  <a:solidFill>
                    <a:srgbClr val="002060"/>
                  </a:solidFill>
                  <a:latin typeface="UTM Avo" panose="02040603050506020204" pitchFamily="18" charset="0"/>
                  <a:cs typeface="Arial" panose="020B0604020202020204" pitchFamily="34" charset="0"/>
                </a:rPr>
                <a:t>242               </a:t>
              </a:r>
              <a:r>
                <a:rPr lang="en-US" sz="2400" b="1" dirty="0">
                  <a:solidFill>
                    <a:srgbClr val="002060"/>
                  </a:solidFill>
                  <a:latin typeface="UTM Avo" panose="02040603050506020204" pitchFamily="18" charset="0"/>
                  <a:cs typeface="Arial" panose="020B0604020202020204" pitchFamily="34" charset="0"/>
                </a:rPr>
                <a:t>242</a:t>
              </a:r>
            </a:p>
            <a:p>
              <a:pPr>
                <a:lnSpc>
                  <a:spcPct val="200000"/>
                </a:lnSpc>
              </a:pPr>
              <a:r>
                <a:rPr lang="en-US" sz="2400" b="1" dirty="0">
                  <a:solidFill>
                    <a:srgbClr val="002060"/>
                  </a:solidFill>
                  <a:latin typeface="UTM Avo" panose="02040603050506020204" pitchFamily="18" charset="0"/>
                  <a:cs typeface="Arial" panose="020B0604020202020204" pitchFamily="34" charset="0"/>
                </a:rPr>
                <a:t>900  </a:t>
              </a:r>
              <a:r>
                <a:rPr lang="en-US" sz="2400" b="1" dirty="0" smtClean="0">
                  <a:solidFill>
                    <a:srgbClr val="002060"/>
                  </a:solidFill>
                  <a:latin typeface="UTM Avo" panose="02040603050506020204" pitchFamily="18" charset="0"/>
                  <a:cs typeface="Arial" panose="020B0604020202020204" pitchFamily="34" charset="0"/>
                </a:rPr>
                <a:t>             </a:t>
              </a:r>
              <a:r>
                <a:rPr lang="en-US" sz="2400" b="1" dirty="0">
                  <a:solidFill>
                    <a:srgbClr val="002060"/>
                  </a:solidFill>
                  <a:latin typeface="UTM Avo" panose="02040603050506020204" pitchFamily="18" charset="0"/>
                  <a:cs typeface="Arial" panose="020B0604020202020204" pitchFamily="34" charset="0"/>
                </a:rPr>
                <a:t>99</a:t>
              </a:r>
            </a:p>
          </p:txBody>
        </p:sp>
        <p:sp>
          <p:nvSpPr>
            <p:cNvPr id="56" name="Oval 55">
              <a:extLst>
                <a:ext uri="{FF2B5EF4-FFF2-40B4-BE49-F238E27FC236}">
                  <a16:creationId xmlns:a16="http://schemas.microsoft.com/office/drawing/2014/main" id="{65F77DD8-FFDC-4A69-87FE-2243BFC91F01}"/>
                </a:ext>
              </a:extLst>
            </p:cNvPr>
            <p:cNvSpPr/>
            <p:nvPr/>
          </p:nvSpPr>
          <p:spPr>
            <a:xfrm>
              <a:off x="1752226" y="2498935"/>
              <a:ext cx="615487" cy="644622"/>
            </a:xfrm>
            <a:prstGeom prst="ellipse">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latin typeface="UTM Avo" panose="02040603050506020204" pitchFamily="18" charset="0"/>
                  <a:cs typeface="Arial" panose="020B0604020202020204" pitchFamily="34" charset="0"/>
                </a:rPr>
                <a:t>?</a:t>
              </a:r>
            </a:p>
          </p:txBody>
        </p:sp>
        <p:sp>
          <p:nvSpPr>
            <p:cNvPr id="57" name="Oval 56">
              <a:extLst>
                <a:ext uri="{FF2B5EF4-FFF2-40B4-BE49-F238E27FC236}">
                  <a16:creationId xmlns:a16="http://schemas.microsoft.com/office/drawing/2014/main" id="{0FAE53F9-B068-4DE2-A690-79AD3A0DF801}"/>
                </a:ext>
              </a:extLst>
            </p:cNvPr>
            <p:cNvSpPr/>
            <p:nvPr/>
          </p:nvSpPr>
          <p:spPr>
            <a:xfrm>
              <a:off x="1752226" y="3281277"/>
              <a:ext cx="615487" cy="644622"/>
            </a:xfrm>
            <a:prstGeom prst="ellipse">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latin typeface="UTM Avo" panose="02040603050506020204" pitchFamily="18" charset="0"/>
                  <a:cs typeface="Arial" panose="020B0604020202020204" pitchFamily="34" charset="0"/>
                </a:rPr>
                <a:t>?</a:t>
              </a:r>
            </a:p>
          </p:txBody>
        </p:sp>
      </p:grpSp>
      <p:sp>
        <p:nvSpPr>
          <p:cNvPr id="58" name="Oval 57">
            <a:extLst>
              <a:ext uri="{FF2B5EF4-FFF2-40B4-BE49-F238E27FC236}">
                <a16:creationId xmlns:a16="http://schemas.microsoft.com/office/drawing/2014/main" id="{BAF2E3CA-703C-4ECB-8EFA-B0336AA0D24B}"/>
              </a:ext>
            </a:extLst>
          </p:cNvPr>
          <p:cNvSpPr/>
          <p:nvPr/>
        </p:nvSpPr>
        <p:spPr>
          <a:xfrm>
            <a:off x="1974908" y="2782033"/>
            <a:ext cx="615487" cy="644622"/>
          </a:xfrm>
          <a:prstGeom prst="ellipse">
            <a:avLst/>
          </a:prstGeom>
          <a:solidFill>
            <a:srgbClr val="99FF66"/>
          </a:solid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&lt;</a:t>
            </a:r>
          </a:p>
        </p:txBody>
      </p:sp>
      <p:sp>
        <p:nvSpPr>
          <p:cNvPr id="59" name="Oval 58">
            <a:extLst>
              <a:ext uri="{FF2B5EF4-FFF2-40B4-BE49-F238E27FC236}">
                <a16:creationId xmlns:a16="http://schemas.microsoft.com/office/drawing/2014/main" id="{08422CEE-FD4B-486D-B271-76D7DB336678}"/>
              </a:ext>
            </a:extLst>
          </p:cNvPr>
          <p:cNvSpPr/>
          <p:nvPr/>
        </p:nvSpPr>
        <p:spPr>
          <a:xfrm>
            <a:off x="1961514" y="3566463"/>
            <a:ext cx="615487" cy="644622"/>
          </a:xfrm>
          <a:prstGeom prst="ellipse">
            <a:avLst/>
          </a:prstGeom>
          <a:solidFill>
            <a:srgbClr val="99FF66"/>
          </a:solid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&lt;</a:t>
            </a:r>
          </a:p>
        </p:txBody>
      </p:sp>
      <p:sp>
        <p:nvSpPr>
          <p:cNvPr id="60" name="Oval 59">
            <a:extLst>
              <a:ext uri="{FF2B5EF4-FFF2-40B4-BE49-F238E27FC236}">
                <a16:creationId xmlns:a16="http://schemas.microsoft.com/office/drawing/2014/main" id="{8CB14CBA-288E-4B9A-AF6F-6EE957F6E5D5}"/>
              </a:ext>
            </a:extLst>
          </p:cNvPr>
          <p:cNvSpPr/>
          <p:nvPr/>
        </p:nvSpPr>
        <p:spPr>
          <a:xfrm>
            <a:off x="5661283" y="2797469"/>
            <a:ext cx="615487" cy="644622"/>
          </a:xfrm>
          <a:prstGeom prst="ellipse">
            <a:avLst/>
          </a:prstGeom>
          <a:solidFill>
            <a:srgbClr val="99FF66"/>
          </a:solid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&lt;</a:t>
            </a:r>
          </a:p>
        </p:txBody>
      </p:sp>
      <p:sp>
        <p:nvSpPr>
          <p:cNvPr id="61" name="Oval 60">
            <a:extLst>
              <a:ext uri="{FF2B5EF4-FFF2-40B4-BE49-F238E27FC236}">
                <a16:creationId xmlns:a16="http://schemas.microsoft.com/office/drawing/2014/main" id="{AAEB753D-B2A5-42CD-AF21-5F3CAC3B44CF}"/>
              </a:ext>
            </a:extLst>
          </p:cNvPr>
          <p:cNvSpPr/>
          <p:nvPr/>
        </p:nvSpPr>
        <p:spPr>
          <a:xfrm>
            <a:off x="5661283" y="3602276"/>
            <a:ext cx="615487" cy="644622"/>
          </a:xfrm>
          <a:prstGeom prst="ellipse">
            <a:avLst/>
          </a:prstGeom>
          <a:solidFill>
            <a:srgbClr val="99FF66"/>
          </a:solid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&gt;</a:t>
            </a:r>
          </a:p>
        </p:txBody>
      </p:sp>
      <p:sp>
        <p:nvSpPr>
          <p:cNvPr id="62" name="Oval 61">
            <a:extLst>
              <a:ext uri="{FF2B5EF4-FFF2-40B4-BE49-F238E27FC236}">
                <a16:creationId xmlns:a16="http://schemas.microsoft.com/office/drawing/2014/main" id="{64393CBB-20F2-45CA-852E-0BA0567E5F37}"/>
              </a:ext>
            </a:extLst>
          </p:cNvPr>
          <p:cNvSpPr/>
          <p:nvPr/>
        </p:nvSpPr>
        <p:spPr>
          <a:xfrm>
            <a:off x="9347013" y="2782969"/>
            <a:ext cx="615487" cy="644622"/>
          </a:xfrm>
          <a:prstGeom prst="ellipse">
            <a:avLst/>
          </a:prstGeom>
          <a:solidFill>
            <a:srgbClr val="99FF66"/>
          </a:solid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a:t>
            </a:r>
          </a:p>
        </p:txBody>
      </p:sp>
      <p:sp>
        <p:nvSpPr>
          <p:cNvPr id="63" name="Oval 62">
            <a:extLst>
              <a:ext uri="{FF2B5EF4-FFF2-40B4-BE49-F238E27FC236}">
                <a16:creationId xmlns:a16="http://schemas.microsoft.com/office/drawing/2014/main" id="{806761F9-E5C9-4AE4-860C-FDCF1D082960}"/>
              </a:ext>
            </a:extLst>
          </p:cNvPr>
          <p:cNvSpPr/>
          <p:nvPr/>
        </p:nvSpPr>
        <p:spPr>
          <a:xfrm>
            <a:off x="9345619" y="3542418"/>
            <a:ext cx="615487" cy="644622"/>
          </a:xfrm>
          <a:prstGeom prst="ellipse">
            <a:avLst/>
          </a:prstGeom>
          <a:solidFill>
            <a:srgbClr val="99FF66"/>
          </a:solid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&gt;</a:t>
            </a:r>
          </a:p>
        </p:txBody>
      </p:sp>
    </p:spTree>
    <p:extLst>
      <p:ext uri="{BB962C8B-B14F-4D97-AF65-F5344CB8AC3E}">
        <p14:creationId xmlns:p14="http://schemas.microsoft.com/office/powerpoint/2010/main" val="2910347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1000" fill="hold"/>
                                        <p:tgtEl>
                                          <p:spTgt spid="4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anim calcmode="lin" valueType="num">
                                      <p:cBhvr>
                                        <p:cTn id="22" dur="1000" fill="hold"/>
                                        <p:tgtEl>
                                          <p:spTgt spid="54"/>
                                        </p:tgtEl>
                                        <p:attrNameLst>
                                          <p:attrName>ppt_x</p:attrName>
                                        </p:attrNameLst>
                                      </p:cBhvr>
                                      <p:tavLst>
                                        <p:tav tm="0">
                                          <p:val>
                                            <p:strVal val="#ppt_x"/>
                                          </p:val>
                                        </p:tav>
                                        <p:tav tm="100000">
                                          <p:val>
                                            <p:strVal val="#ppt_x"/>
                                          </p:val>
                                        </p:tav>
                                      </p:tavLst>
                                    </p:anim>
                                    <p:anim calcmode="lin" valueType="num">
                                      <p:cBhvr>
                                        <p:cTn id="2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randombar(horizontal)">
                                      <p:cBhvr>
                                        <p:cTn id="28" dur="500"/>
                                        <p:tgtEl>
                                          <p:spTgt spid="5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randombar(horizontal)">
                                      <p:cBhvr>
                                        <p:cTn id="33" dur="500"/>
                                        <p:tgtEl>
                                          <p:spTgt spid="5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randombar(horizontal)">
                                      <p:cBhvr>
                                        <p:cTn id="38" dur="5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randombar(horizontal)">
                                      <p:cBhvr>
                                        <p:cTn id="43" dur="500"/>
                                        <p:tgtEl>
                                          <p:spTgt spid="6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randombar(horizontal)">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randombar(horizontal)">
                                      <p:cBhvr>
                                        <p:cTn id="5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44412-F83F-4451-B59E-B7A15DF55608}"/>
              </a:ext>
            </a:extLst>
          </p:cNvPr>
          <p:cNvPicPr>
            <a:picLocks noChangeAspect="1"/>
          </p:cNvPicPr>
          <p:nvPr/>
        </p:nvPicPr>
        <p:blipFill>
          <a:blip r:embed="rId3"/>
          <a:stretch>
            <a:fillRect/>
          </a:stretch>
        </p:blipFill>
        <p:spPr>
          <a:xfrm>
            <a:off x="0" y="199879"/>
            <a:ext cx="11907297" cy="6616440"/>
          </a:xfrm>
          <a:prstGeom prst="rect">
            <a:avLst/>
          </a:prstGeom>
        </p:spPr>
      </p:pic>
      <p:sp>
        <p:nvSpPr>
          <p:cNvPr id="5" name="TextBox 4">
            <a:extLst>
              <a:ext uri="{FF2B5EF4-FFF2-40B4-BE49-F238E27FC236}">
                <a16:creationId xmlns:a16="http://schemas.microsoft.com/office/drawing/2014/main" id="{A5453D94-F8CB-485B-B2FA-40FF6754D10B}"/>
              </a:ext>
            </a:extLst>
          </p:cNvPr>
          <p:cNvSpPr txBox="1"/>
          <p:nvPr/>
        </p:nvSpPr>
        <p:spPr>
          <a:xfrm>
            <a:off x="2220723" y="3618760"/>
            <a:ext cx="7311742" cy="1200329"/>
          </a:xfrm>
          <a:prstGeom prst="rect">
            <a:avLst/>
          </a:prstGeom>
          <a:noFill/>
        </p:spPr>
        <p:txBody>
          <a:bodyPr wrap="square" rtlCol="0">
            <a:spAutoFit/>
          </a:bodyPr>
          <a:lstStyle/>
          <a:p>
            <a:pPr algn="ctr">
              <a:spcAft>
                <a:spcPts val="1800"/>
              </a:spcAft>
            </a:pPr>
            <a:r>
              <a:rPr lang="en-US" sz="3600" b="1" dirty="0" err="1">
                <a:solidFill>
                  <a:srgbClr val="FFFF00"/>
                </a:solidFill>
                <a:latin typeface="UTM Avo" panose="02040603050506020204" pitchFamily="18" charset="0"/>
              </a:rPr>
              <a:t>Bài</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học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hôm</a:t>
            </a:r>
            <a:r>
              <a:rPr lang="en-US" sz="3600" b="1" dirty="0">
                <a:solidFill>
                  <a:srgbClr val="FFFF00"/>
                </a:solidFill>
                <a:latin typeface="UTM Avo" panose="02040603050506020204" pitchFamily="18" charset="0"/>
              </a:rPr>
              <a:t> nay </a:t>
            </a:r>
            <a:r>
              <a:rPr lang="en-US" sz="3600" b="1" dirty="0" err="1">
                <a:solidFill>
                  <a:srgbClr val="FFFF00"/>
                </a:solidFill>
                <a:latin typeface="UTM Avo" panose="02040603050506020204" pitchFamily="18" charset="0"/>
              </a:rPr>
              <a:t>em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biết</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thêm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được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điều</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gì</a:t>
            </a:r>
            <a:r>
              <a:rPr lang="en-US" sz="3600" b="1" dirty="0">
                <a:solidFill>
                  <a:srgbClr val="FFFF00"/>
                </a:solidFill>
                <a:latin typeface="UTM Avo" panose="02040603050506020204" pitchFamily="18" charset="0"/>
              </a:rPr>
              <a:t>?</a:t>
            </a:r>
          </a:p>
        </p:txBody>
      </p:sp>
      <p:sp>
        <p:nvSpPr>
          <p:cNvPr id="6" name="TextBox 5">
            <a:extLst>
              <a:ext uri="{FF2B5EF4-FFF2-40B4-BE49-F238E27FC236}">
                <a16:creationId xmlns:a16="http://schemas.microsoft.com/office/drawing/2014/main" id="{A5D3F467-6705-4C18-9FD1-748EC63802DD}"/>
              </a:ext>
            </a:extLst>
          </p:cNvPr>
          <p:cNvSpPr txBox="1"/>
          <p:nvPr/>
        </p:nvSpPr>
        <p:spPr>
          <a:xfrm>
            <a:off x="2371725" y="3560036"/>
            <a:ext cx="7311742" cy="1200329"/>
          </a:xfrm>
          <a:prstGeom prst="rect">
            <a:avLst/>
          </a:prstGeom>
          <a:noFill/>
        </p:spPr>
        <p:txBody>
          <a:bodyPr wrap="square" rtlCol="0">
            <a:spAutoFit/>
          </a:bodyPr>
          <a:lstStyle/>
          <a:p>
            <a:pPr algn="ctr">
              <a:spcAft>
                <a:spcPts val="1800"/>
              </a:spcAft>
            </a:pPr>
            <a:r>
              <a:rPr lang="en-US" sz="3600" b="1" dirty="0" err="1">
                <a:solidFill>
                  <a:srgbClr val="FFFF00"/>
                </a:solidFill>
                <a:latin typeface="UTM Avo" panose="02040603050506020204" pitchFamily="18" charset="0"/>
              </a:rPr>
              <a:t>Để</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có</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thể</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làm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tốt</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các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bài</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tập</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trên</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em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nhắn</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bạn</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điều</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gì</a:t>
            </a:r>
            <a:r>
              <a:rPr lang="en-US" sz="3600" b="1" dirty="0">
                <a:solidFill>
                  <a:srgbClr val="FFFF00"/>
                </a:solidFill>
                <a:latin typeface="UTM Avo" panose="02040603050506020204" pitchFamily="18" charset="0"/>
              </a:rPr>
              <a:t>?</a:t>
            </a:r>
          </a:p>
        </p:txBody>
      </p:sp>
    </p:spTree>
    <p:extLst>
      <p:ext uri="{BB962C8B-B14F-4D97-AF65-F5344CB8AC3E}">
        <p14:creationId xmlns:p14="http://schemas.microsoft.com/office/powerpoint/2010/main" val="3850421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54;p1">
            <a:extLst>
              <a:ext uri="{FF2B5EF4-FFF2-40B4-BE49-F238E27FC236}">
                <a16:creationId xmlns:a16="http://schemas.microsoft.com/office/drawing/2014/main" id="{53DE932C-97F4-4C5F-AB8E-16439751F019}"/>
              </a:ext>
            </a:extLst>
          </p:cNvPr>
          <p:cNvSpPr txBox="1">
            <a:spLocks noGrp="1"/>
          </p:cNvSpPr>
          <p:nvPr>
            <p:ph type="ctrTitle" idx="4294967295"/>
          </p:nvPr>
        </p:nvSpPr>
        <p:spPr>
          <a:xfrm>
            <a:off x="-258654" y="2492253"/>
            <a:ext cx="13235781" cy="2467154"/>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chemeClr val="dk1"/>
              </a:buClr>
              <a:buSzPts val="990"/>
              <a:buFont typeface="Arial"/>
              <a:buNone/>
            </a:pPr>
            <a:r>
              <a:rPr lang="en-US" sz="7200" b="1" dirty="0" smtClean="0">
                <a:solidFill>
                  <a:srgbClr val="002060"/>
                </a:solidFill>
                <a:latin typeface="UTM Avo" panose="02040603050506020204" pitchFamily="18" charset="0"/>
              </a:rPr>
              <a:t>Tạm biệt và hẹn gặp lại </a:t>
            </a:r>
            <a:br>
              <a:rPr lang="en-US" sz="7200" b="1" dirty="0" smtClean="0">
                <a:solidFill>
                  <a:srgbClr val="002060"/>
                </a:solidFill>
                <a:latin typeface="UTM Avo" panose="02040603050506020204" pitchFamily="18" charset="0"/>
              </a:rPr>
            </a:br>
            <a:r>
              <a:rPr lang="en-US" sz="7200" b="1" dirty="0" smtClean="0">
                <a:solidFill>
                  <a:srgbClr val="002060"/>
                </a:solidFill>
                <a:latin typeface="UTM Avo" panose="02040603050506020204" pitchFamily="18" charset="0"/>
              </a:rPr>
              <a:t>các em ở  tiết học sau.</a:t>
            </a:r>
            <a:endParaRPr sz="72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996831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ACB8C7-C387-4929-9586-99A3BEC9D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426200"/>
          </a:xfrm>
          <a:prstGeom prst="rect">
            <a:avLst/>
          </a:prstGeom>
        </p:spPr>
      </p:pic>
      <p:sp>
        <p:nvSpPr>
          <p:cNvPr id="4" name="文本框 32">
            <a:extLst>
              <a:ext uri="{FF2B5EF4-FFF2-40B4-BE49-F238E27FC236}">
                <a16:creationId xmlns:a16="http://schemas.microsoft.com/office/drawing/2014/main" id="{ABFD3119-7FB6-4272-AF0C-B2E2E6A29582}"/>
              </a:ext>
            </a:extLst>
          </p:cNvPr>
          <p:cNvSpPr txBox="1"/>
          <p:nvPr/>
        </p:nvSpPr>
        <p:spPr>
          <a:xfrm>
            <a:off x="2865433" y="3107310"/>
            <a:ext cx="6461133" cy="1089786"/>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457200">
              <a:defRPr/>
            </a:pPr>
            <a:r>
              <a:rPr lang="en-US" altLang="zh-CN" sz="6000" b="1" dirty="0">
                <a:ln w="0"/>
                <a:solidFill>
                  <a:srgbClr val="4472C4"/>
                </a:solidFill>
                <a:effectLst>
                  <a:outerShdw blurRad="38100" dist="25400" dir="5400000" algn="ctr" rotWithShape="0">
                    <a:srgbClr val="6E747A">
                      <a:alpha val="43000"/>
                    </a:srgbClr>
                  </a:outerShdw>
                </a:effectLst>
                <a:latin typeface="UTM Avo" panose="02040603050506020204" pitchFamily="18" charset="0"/>
                <a:ea typeface="Microsoft YaHei" panose="020B0503020204020204" charset="-122"/>
                <a:cs typeface="Times New Roman" panose="02020603050405020304" pitchFamily="18" charset="0"/>
              </a:rPr>
              <a:t>KHỞI ĐỘNG</a:t>
            </a:r>
          </a:p>
        </p:txBody>
      </p:sp>
    </p:spTree>
    <p:extLst>
      <p:ext uri="{BB962C8B-B14F-4D97-AF65-F5344CB8AC3E}">
        <p14:creationId xmlns:p14="http://schemas.microsoft.com/office/powerpoint/2010/main" val="372396081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1A68A0-0109-4AAC-ACAB-53B90B006377}"/>
              </a:ext>
            </a:extLst>
          </p:cNvPr>
          <p:cNvPicPr>
            <a:picLocks noChangeAspect="1"/>
          </p:cNvPicPr>
          <p:nvPr/>
        </p:nvPicPr>
        <p:blipFill>
          <a:blip r:embed="rId4"/>
          <a:stretch>
            <a:fillRect/>
          </a:stretch>
        </p:blipFill>
        <p:spPr>
          <a:xfrm>
            <a:off x="0" y="0"/>
            <a:ext cx="12192000" cy="6444900"/>
          </a:xfrm>
          <a:prstGeom prst="rect">
            <a:avLst/>
          </a:prstGeom>
        </p:spPr>
      </p:pic>
      <p:pic>
        <p:nvPicPr>
          <p:cNvPr id="6" name="Picture 5"/>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135" b="90385" l="25758" r="93561">
                        <a14:foregroundMark x1="36364" y1="78365" x2="36364" y2="78365"/>
                        <a14:foregroundMark x1="81061" y1="86058" x2="81061" y2="86058"/>
                        <a14:foregroundMark x1="85985" y1="75962" x2="85985" y2="75962"/>
                      </a14:backgroundRemoval>
                    </a14:imgEffect>
                  </a14:imgLayer>
                </a14:imgProps>
              </a:ext>
              <a:ext uri="{28A0092B-C50C-407E-A947-70E740481C1C}">
                <a14:useLocalDpi xmlns:a14="http://schemas.microsoft.com/office/drawing/2010/main" val="0"/>
              </a:ext>
            </a:extLst>
          </a:blip>
          <a:srcRect l="24992" t="10383" r="5119" b="8191"/>
          <a:stretch/>
        </p:blipFill>
        <p:spPr>
          <a:xfrm>
            <a:off x="4166976" y="1058059"/>
            <a:ext cx="3858048" cy="354353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116" y="2259325"/>
            <a:ext cx="1487446" cy="994729"/>
          </a:xfrm>
          <a:prstGeom prst="rect">
            <a:avLst/>
          </a:prstGeom>
        </p:spPr>
      </p:pic>
      <p:pic>
        <p:nvPicPr>
          <p:cNvPr id="11" name="Picture 10"/>
          <p:cNvPicPr>
            <a:picLocks noChangeAspect="1"/>
          </p:cNvPicPr>
          <p:nvPr/>
        </p:nvPicPr>
        <p:blipFill>
          <a:blip r:embed="rId8">
            <a:extLst>
              <a:ext uri="{BEBA8EAE-BF5A-486C-A8C5-ECC9F3942E4B}">
                <a14:imgProps xmlns:a14="http://schemas.microsoft.com/office/drawing/2010/main">
                  <a14:imgLayer r:embed="rId9">
                    <a14:imgEffect>
                      <a14:backgroundRemoval t="556" b="100000" l="1389" r="100000">
                        <a14:foregroundMark x1="36111" y1="50556" x2="36111" y2="50556"/>
                        <a14:foregroundMark x1="61111" y1="51389" x2="61111" y2="51389"/>
                        <a14:foregroundMark x1="54167" y1="52500" x2="54167" y2="52500"/>
                        <a14:foregroundMark x1="36111" y1="55000" x2="36111" y2="55000"/>
                        <a14:foregroundMark x1="38889" y1="51389" x2="38889" y2="51389"/>
                        <a14:foregroundMark x1="38611" y1="46944" x2="38611" y2="46944"/>
                        <a14:foregroundMark x1="79722" y1="11389" x2="79722" y2="11389"/>
                        <a14:foregroundMark x1="86389" y1="87778" x2="86389" y2="87778"/>
                        <a14:foregroundMark x1="25000" y1="83889" x2="25000" y2="83889"/>
                        <a14:foregroundMark x1="13056" y1="82500" x2="13056" y2="82500"/>
                        <a14:foregroundMark x1="17778" y1="23056" x2="17778" y2="23056"/>
                        <a14:foregroundMark x1="34722" y1="49722" x2="34722" y2="49722"/>
                      </a14:backgroundRemoval>
                    </a14:imgEffect>
                  </a14:imgLayer>
                </a14:imgProps>
              </a:ext>
              <a:ext uri="{28A0092B-C50C-407E-A947-70E740481C1C}">
                <a14:useLocalDpi xmlns:a14="http://schemas.microsoft.com/office/drawing/2010/main" val="0"/>
              </a:ext>
            </a:extLst>
          </a:blip>
          <a:stretch>
            <a:fillRect/>
          </a:stretch>
        </p:blipFill>
        <p:spPr>
          <a:xfrm>
            <a:off x="8868229" y="3597495"/>
            <a:ext cx="3429000" cy="34290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71556" y="170533"/>
            <a:ext cx="1316115" cy="880152"/>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08686" y="2595458"/>
            <a:ext cx="1728373" cy="1299656"/>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43957" y="-57337"/>
            <a:ext cx="1698175" cy="1276948"/>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02781" y="5366113"/>
            <a:ext cx="1679284" cy="1262743"/>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690" y="449676"/>
            <a:ext cx="1600740" cy="1070495"/>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3940153"/>
            <a:ext cx="1381825" cy="1039068"/>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3034" y="4615430"/>
            <a:ext cx="1598961" cy="1069305"/>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0913" y="3073114"/>
            <a:ext cx="1469553" cy="982763"/>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31914" y="1409996"/>
            <a:ext cx="1679284" cy="1262743"/>
          </a:xfrm>
          <a:prstGeom prst="rect">
            <a:avLst/>
          </a:prstGeom>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63463" y="64482"/>
            <a:ext cx="1409532" cy="1059902"/>
          </a:xfrm>
          <a:prstGeom prst="rect">
            <a:avLst/>
          </a:prstGeom>
        </p:spPr>
      </p:pic>
      <p:sp>
        <p:nvSpPr>
          <p:cNvPr id="36" name="TextBox 35"/>
          <p:cNvSpPr txBox="1"/>
          <p:nvPr/>
        </p:nvSpPr>
        <p:spPr>
          <a:xfrm>
            <a:off x="4896100" y="59704"/>
            <a:ext cx="2069399" cy="895945"/>
          </a:xfrm>
          <a:prstGeom prst="roundRect">
            <a:avLst>
              <a:gd name="adj" fmla="val 24752"/>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400" b="1" i="1" dirty="0">
                <a:solidFill>
                  <a:srgbClr val="FF0000"/>
                </a:solidFill>
                <a:latin typeface="Jokerman" panose="04090605060D06020702" pitchFamily="82" charset="0"/>
              </a:rPr>
              <a:t>Start</a:t>
            </a:r>
          </a:p>
        </p:txBody>
      </p:sp>
      <p:pic>
        <p:nvPicPr>
          <p:cNvPr id="3" name="Picture 2">
            <a:extLst>
              <a:ext uri="{FF2B5EF4-FFF2-40B4-BE49-F238E27FC236}">
                <a16:creationId xmlns:a16="http://schemas.microsoft.com/office/drawing/2014/main" id="{4268AC15-6BB2-4F57-843B-3300B6026FCB}"/>
              </a:ext>
            </a:extLst>
          </p:cNvPr>
          <p:cNvPicPr>
            <a:picLocks noChangeAspect="1"/>
          </p:cNvPicPr>
          <p:nvPr/>
        </p:nvPicPr>
        <p:blipFill rotWithShape="1">
          <a:blip r:embed="rId15">
            <a:extLst>
              <a:ext uri="{28A0092B-C50C-407E-A947-70E740481C1C}">
                <a14:useLocalDpi xmlns:a14="http://schemas.microsoft.com/office/drawing/2010/main" val="0"/>
              </a:ext>
            </a:extLst>
          </a:blip>
          <a:srcRect r="52132"/>
          <a:stretch/>
        </p:blipFill>
        <p:spPr>
          <a:xfrm>
            <a:off x="6905194" y="655650"/>
            <a:ext cx="2854211" cy="3571875"/>
          </a:xfrm>
          <a:prstGeom prst="rect">
            <a:avLst/>
          </a:prstGeom>
        </p:spPr>
      </p:pic>
      <p:pic>
        <p:nvPicPr>
          <p:cNvPr id="5" name="Picture 4">
            <a:extLst>
              <a:ext uri="{FF2B5EF4-FFF2-40B4-BE49-F238E27FC236}">
                <a16:creationId xmlns:a16="http://schemas.microsoft.com/office/drawing/2014/main" id="{87AE7EAA-DEC1-4C57-9041-66A042644CF6}"/>
              </a:ext>
            </a:extLst>
          </p:cNvPr>
          <p:cNvPicPr>
            <a:picLocks noChangeAspect="1"/>
          </p:cNvPicPr>
          <p:nvPr/>
        </p:nvPicPr>
        <p:blipFill rotWithShape="1">
          <a:blip r:embed="rId16">
            <a:extLst>
              <a:ext uri="{28A0092B-C50C-407E-A947-70E740481C1C}">
                <a14:useLocalDpi xmlns:a14="http://schemas.microsoft.com/office/drawing/2010/main" val="0"/>
              </a:ext>
            </a:extLst>
          </a:blip>
          <a:srcRect l="49684"/>
          <a:stretch/>
        </p:blipFill>
        <p:spPr>
          <a:xfrm>
            <a:off x="1535966" y="705326"/>
            <a:ext cx="2765363" cy="4124325"/>
          </a:xfrm>
          <a:prstGeom prst="rect">
            <a:avLst/>
          </a:prstGeom>
        </p:spPr>
      </p:pic>
      <p:pic>
        <p:nvPicPr>
          <p:cNvPr id="28" name="Picture 27">
            <a:extLst>
              <a:ext uri="{FF2B5EF4-FFF2-40B4-BE49-F238E27FC236}">
                <a16:creationId xmlns:a16="http://schemas.microsoft.com/office/drawing/2014/main" id="{243E1F1E-520D-422C-898A-A9DCFFEA5E33}"/>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9968" b="90675" l="27306" r="57324">
                        <a14:foregroundMark x1="39602" y1="67846" x2="39602" y2="67846"/>
                        <a14:foregroundMark x1="35262" y1="47267" x2="35805" y2="57235"/>
                        <a14:foregroundMark x1="39241" y1="49839" x2="39783" y2="50482"/>
                        <a14:foregroundMark x1="35262" y1="62058" x2="36709" y2="69775"/>
                        <a14:foregroundMark x1="40687" y1="60450" x2="41230" y2="71061"/>
                        <a14:foregroundMark x1="42857" y1="62058" x2="43942" y2="73633"/>
                        <a14:foregroundMark x1="29295" y1="90032" x2="29295" y2="90032"/>
                        <a14:foregroundMark x1="30561" y1="88103" x2="30561" y2="88103"/>
                        <a14:foregroundMark x1="29837" y1="90032" x2="29837" y2="90032"/>
                        <a14:foregroundMark x1="28933" y1="90675" x2="28933" y2="90675"/>
                        <a14:foregroundMark x1="41772" y1="86817" x2="41772" y2="86817"/>
                        <a14:foregroundMark x1="42134" y1="89389" x2="42134" y2="89389"/>
                        <a14:foregroundMark x1="42857" y1="89711" x2="42857" y2="89711"/>
                        <a14:foregroundMark x1="54250" y1="55627" x2="54250" y2="55627"/>
                        <a14:foregroundMark x1="46293" y1="63987" x2="46293" y2="63987"/>
                        <a14:foregroundMark x1="45389" y1="64309" x2="45389" y2="64309"/>
                        <a14:foregroundMark x1="46112" y1="63987" x2="46112" y2="63987"/>
                        <a14:foregroundMark x1="44846" y1="63023" x2="44846" y2="63023"/>
                        <a14:foregroundMark x1="46112" y1="63023" x2="46112" y2="63023"/>
                        <a14:foregroundMark x1="42676" y1="58521" x2="42676" y2="58521"/>
                        <a14:foregroundMark x1="42495" y1="57235" x2="42495" y2="57235"/>
                        <a14:foregroundMark x1="44123" y1="58842" x2="44123" y2="58842"/>
                        <a14:foregroundMark x1="43038" y1="57556" x2="43038" y2="57556"/>
                        <a14:foregroundMark x1="44304" y1="59807" x2="44304" y2="59807"/>
                        <a14:foregroundMark x1="45570" y1="62701" x2="45570" y2="62701"/>
                        <a14:foregroundMark x1="45208" y1="62058" x2="45208" y2="62058"/>
                        <a14:foregroundMark x1="45750" y1="69453" x2="45750" y2="69453"/>
                        <a14:foregroundMark x1="45570" y1="65916" x2="45570" y2="65916"/>
                        <a14:foregroundMark x1="46293" y1="67846" x2="46293" y2="67846"/>
                        <a14:foregroundMark x1="45389" y1="71704" x2="45389" y2="71704"/>
                        <a14:foregroundMark x1="44846" y1="74920" x2="44846" y2="74920"/>
                        <a14:foregroundMark x1="42676" y1="77814" x2="42676" y2="77814"/>
                        <a14:foregroundMark x1="43580" y1="76849" x2="43580" y2="76849"/>
                        <a14:foregroundMark x1="43400" y1="89711" x2="43400" y2="89711"/>
                      </a14:backgroundRemoval>
                    </a14:imgEffect>
                  </a14:imgLayer>
                </a14:imgProps>
              </a:ext>
              <a:ext uri="{28A0092B-C50C-407E-A947-70E740481C1C}">
                <a14:useLocalDpi xmlns:a14="http://schemas.microsoft.com/office/drawing/2010/main" val="0"/>
              </a:ext>
            </a:extLst>
          </a:blip>
          <a:srcRect l="23965" r="38909"/>
          <a:stretch/>
        </p:blipFill>
        <p:spPr>
          <a:xfrm>
            <a:off x="5534573" y="1263734"/>
            <a:ext cx="2765224" cy="4188815"/>
          </a:xfrm>
          <a:prstGeom prst="rect">
            <a:avLst/>
          </a:prstGeom>
        </p:spPr>
      </p:pic>
      <p:sp>
        <p:nvSpPr>
          <p:cNvPr id="35" name="TextBox 34">
            <a:extLst>
              <a:ext uri="{FF2B5EF4-FFF2-40B4-BE49-F238E27FC236}">
                <a16:creationId xmlns:a16="http://schemas.microsoft.com/office/drawing/2014/main" id="{F734B039-EEF2-4DA9-B1A5-C05FFF0DDB42}"/>
              </a:ext>
            </a:extLst>
          </p:cNvPr>
          <p:cNvSpPr txBox="1"/>
          <p:nvPr/>
        </p:nvSpPr>
        <p:spPr>
          <a:xfrm>
            <a:off x="1016060" y="4253193"/>
            <a:ext cx="10397895" cy="214526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Trái</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Đất</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đang</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trong</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cuộc</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chiến</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đấu</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với</a:t>
            </a:r>
            <a:r>
              <a:rPr lang="en-US" sz="2400" b="1" spc="300" dirty="0">
                <a:solidFill>
                  <a:srgbClr val="002060"/>
                </a:solidFill>
                <a:latin typeface="Times New Roman" panose="02020603050405020304" pitchFamily="18" charset="0"/>
                <a:cs typeface="Times New Roman" panose="02020603050405020304" pitchFamily="18" charset="0"/>
              </a:rPr>
              <a:t> N-</a:t>
            </a:r>
            <a:r>
              <a:rPr lang="en-US" sz="2400" b="1" spc="300" dirty="0" err="1">
                <a:solidFill>
                  <a:srgbClr val="002060"/>
                </a:solidFill>
                <a:latin typeface="Times New Roman" panose="02020603050405020304" pitchFamily="18" charset="0"/>
                <a:cs typeface="Times New Roman" panose="02020603050405020304" pitchFamily="18" charset="0"/>
              </a:rPr>
              <a:t>Covi</a:t>
            </a:r>
            <a:r>
              <a:rPr lang="en-US" sz="2400" b="1" spc="300" dirty="0">
                <a:solidFill>
                  <a:srgbClr val="002060"/>
                </a:solidFill>
                <a:latin typeface="Times New Roman" panose="02020603050405020304" pitchFamily="18" charset="0"/>
                <a:cs typeface="Times New Roman" panose="02020603050405020304" pitchFamily="18" charset="0"/>
              </a:rPr>
              <a:t> 19.</a:t>
            </a:r>
          </a:p>
          <a:p>
            <a:pPr algn="just"/>
            <a:r>
              <a:rPr lang="en-US" sz="2400" b="1" spc="300" dirty="0" err="1">
                <a:solidFill>
                  <a:srgbClr val="002060"/>
                </a:solidFill>
                <a:latin typeface="Times New Roman" panose="02020603050405020304" pitchFamily="18" charset="0"/>
                <a:cs typeface="Times New Roman" panose="02020603050405020304" pitchFamily="18" charset="0"/>
              </a:rPr>
              <a:t>Hãy</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chung</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tay</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bảo</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vệ</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Trái</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Đất</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của</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chúng</a:t>
            </a:r>
            <a:r>
              <a:rPr lang="en-US" sz="2400" b="1" spc="300" dirty="0">
                <a:solidFill>
                  <a:srgbClr val="002060"/>
                </a:solidFill>
                <a:latin typeface="Times New Roman" panose="02020603050405020304" pitchFamily="18" charset="0"/>
                <a:cs typeface="Times New Roman" panose="02020603050405020304" pitchFamily="18" charset="0"/>
              </a:rPr>
              <a:t> ta </a:t>
            </a:r>
            <a:r>
              <a:rPr lang="en-US" sz="2400" b="1" spc="300" dirty="0" err="1">
                <a:solidFill>
                  <a:srgbClr val="002060"/>
                </a:solidFill>
                <a:latin typeface="Times New Roman" panose="02020603050405020304" pitchFamily="18" charset="0"/>
                <a:cs typeface="Times New Roman" panose="02020603050405020304" pitchFamily="18" charset="0"/>
              </a:rPr>
              <a:t>bằng</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cách</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trả</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lời</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các</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câu</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hỏi</a:t>
            </a:r>
            <a:r>
              <a:rPr lang="en-US" sz="2400" b="1" spc="300" dirty="0">
                <a:solidFill>
                  <a:srgbClr val="002060"/>
                </a:solidFill>
                <a:latin typeface="Times New Roman" panose="02020603050405020304" pitchFamily="18" charset="0"/>
                <a:cs typeface="Times New Roman" panose="02020603050405020304" pitchFamily="18" charset="0"/>
              </a:rPr>
              <a:t>.   </a:t>
            </a:r>
          </a:p>
          <a:p>
            <a:pPr algn="just"/>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Với</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mỗi</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câu</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trả</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lời</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đúng</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sẽ</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được</a:t>
            </a:r>
            <a:r>
              <a:rPr lang="en-US" sz="2400" b="1" spc="300" dirty="0">
                <a:solidFill>
                  <a:srgbClr val="002060"/>
                </a:solidFill>
                <a:latin typeface="Times New Roman" panose="02020603050405020304" pitchFamily="18" charset="0"/>
                <a:cs typeface="Times New Roman" panose="02020603050405020304" pitchFamily="18" charset="0"/>
              </a:rPr>
              <a:t> 1 </a:t>
            </a:r>
            <a:r>
              <a:rPr lang="en-US" sz="2400" b="1" spc="300" dirty="0" err="1">
                <a:solidFill>
                  <a:srgbClr val="002060"/>
                </a:solidFill>
                <a:latin typeface="Times New Roman" panose="02020603050405020304" pitchFamily="18" charset="0"/>
                <a:cs typeface="Times New Roman" panose="02020603050405020304" pitchFamily="18" charset="0"/>
              </a:rPr>
              <a:t>trang</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bị</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để</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bảo</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vệ</a:t>
            </a:r>
            <a:r>
              <a:rPr lang="en-US" sz="2400" b="1" spc="300" dirty="0">
                <a:solidFill>
                  <a:srgbClr val="002060"/>
                </a:solidFill>
                <a:latin typeface="Times New Roman" panose="02020603050405020304" pitchFamily="18" charset="0"/>
                <a:cs typeface="Times New Roman" panose="02020603050405020304" pitchFamily="18" charset="0"/>
              </a:rPr>
              <a:t> </a:t>
            </a:r>
            <a:r>
              <a:rPr lang="vi-VN" sz="2400" b="1" spc="300" dirty="0">
                <a:solidFill>
                  <a:srgbClr val="002060"/>
                </a:solidFill>
                <a:latin typeface="Times New Roman" panose="02020603050405020304" pitchFamily="18" charset="0"/>
                <a:cs typeface="Times New Roman" panose="02020603050405020304" pitchFamily="18" charset="0"/>
              </a:rPr>
              <a:t>T</a:t>
            </a:r>
            <a:r>
              <a:rPr lang="en-US" sz="2400" b="1" spc="300" dirty="0" err="1">
                <a:solidFill>
                  <a:srgbClr val="002060"/>
                </a:solidFill>
                <a:latin typeface="Times New Roman" panose="02020603050405020304" pitchFamily="18" charset="0"/>
                <a:cs typeface="Times New Roman" panose="02020603050405020304" pitchFamily="18" charset="0"/>
              </a:rPr>
              <a:t>rái</a:t>
            </a:r>
            <a:r>
              <a:rPr lang="en-US" sz="2400" b="1" spc="300" dirty="0">
                <a:solidFill>
                  <a:srgbClr val="002060"/>
                </a:solidFill>
                <a:latin typeface="Times New Roman" panose="02020603050405020304" pitchFamily="18" charset="0"/>
                <a:cs typeface="Times New Roman" panose="02020603050405020304" pitchFamily="18" charset="0"/>
              </a:rPr>
              <a:t> </a:t>
            </a:r>
            <a:r>
              <a:rPr lang="vi-VN" sz="2400" b="1" spc="300" dirty="0">
                <a:solidFill>
                  <a:srgbClr val="002060"/>
                </a:solidFill>
                <a:latin typeface="Times New Roman" panose="02020603050405020304" pitchFamily="18" charset="0"/>
                <a:cs typeface="Times New Roman" panose="02020603050405020304" pitchFamily="18" charset="0"/>
              </a:rPr>
              <a:t>Đ</a:t>
            </a:r>
            <a:r>
              <a:rPr lang="en-US" sz="2400" b="1" spc="300" dirty="0" err="1">
                <a:solidFill>
                  <a:srgbClr val="002060"/>
                </a:solidFill>
                <a:latin typeface="Times New Roman" panose="02020603050405020304" pitchFamily="18" charset="0"/>
                <a:cs typeface="Times New Roman" panose="02020603050405020304" pitchFamily="18" charset="0"/>
              </a:rPr>
              <a:t>ất</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của</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chúng</a:t>
            </a:r>
            <a:r>
              <a:rPr lang="en-US" sz="2400" b="1" spc="300" dirty="0">
                <a:solidFill>
                  <a:srgbClr val="002060"/>
                </a:solidFill>
                <a:latin typeface="Times New Roman" panose="02020603050405020304" pitchFamily="18" charset="0"/>
                <a:cs typeface="Times New Roman" panose="02020603050405020304" pitchFamily="18" charset="0"/>
              </a:rPr>
              <a:t> ta</a:t>
            </a:r>
            <a:r>
              <a:rPr lang="vi-VN" sz="2400" b="1" spc="300" dirty="0">
                <a:solidFill>
                  <a:srgbClr val="002060"/>
                </a:solidFill>
                <a:latin typeface="Times New Roman" panose="02020603050405020304" pitchFamily="18" charset="0"/>
                <a:cs typeface="Times New Roman" panose="02020603050405020304" pitchFamily="18" charset="0"/>
              </a:rPr>
              <a:t>.</a:t>
            </a:r>
            <a:endParaRPr lang="en-US" sz="2400" b="1" spc="3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702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autoRev="1" fill="hold" nodeType="withEffect">
                                  <p:stCondLst>
                                    <p:cond delay="0"/>
                                  </p:stCondLst>
                                  <p:childTnLst>
                                    <p:animMotion origin="layout" path="M 0.03985 0.00509 L 0.03985 0.00532 C 0.04258 0.00694 0.04545 0.00833 0.04805 0.01065 C 0.05091 0.01273 0.05339 0.01667 0.05651 0.01805 C 0.05977 0.01944 0.06381 0.02106 0.06693 0.02361 C 0.0793 0.03356 0.07435 0.03032 0.08151 0.03472 C 0.07943 0.03704 0.07748 0.04004 0.07526 0.04213 C 0.07396 0.04305 0.0724 0.04305 0.0711 0.04398 C 0.06993 0.04444 0.06901 0.04514 0.06797 0.04583 C 0.06511 0.04699 0.06237 0.04815 0.05964 0.04954 C 0.05026 0.05393 0.04466 0.05764 0.03568 0.06065 C 0.03282 0.06134 0.03008 0.0618 0.02735 0.0625 C 0.02149 0.06366 0.01732 0.06458 0.01172 0.06805 C -0.00872 0.08009 0.01719 0.06759 -0.00286 0.07731 C -0.00573 0.07847 -0.00872 0.0787 -0.01119 0.08102 C -0.01263 0.08217 -0.01406 0.08333 -0.01536 0.08472 C -0.02135 0.09051 -0.01849 0.09028 -0.02161 0.09028 L -0.02057 0.09213 C -0.00416 0.10185 -0.0181 0.09259 0.00131 0.10879 C 0.00222 0.10949 0.00339 0.10972 0.00443 0.11065 C 0.00899 0.11458 0.01328 0.11967 0.01797 0.12361 C 0.02162 0.12662 0.02565 0.12801 0.02943 0.13102 C 0.03047 0.13171 0.03125 0.13379 0.03256 0.13472 C 0.0349 0.13611 0.04466 0.13796 0.04597 0.13842 L -0.01953 0.14028 C -0.0207 0.14028 -0.02174 0.1412 -0.02265 0.14213 C -0.02382 0.14305 -0.02578 0.14583 -0.02578 0.14606 L -0.02578 0.14583 " pathEditMode="relative" rAng="0" ptsTypes="AAAAAAAAAAAAAAAAAAAAAAAAAAAA">
                                      <p:cBhvr>
                                        <p:cTn id="6" dur="5500" fill="hold"/>
                                        <p:tgtEl>
                                          <p:spTgt spid="18"/>
                                        </p:tgtEl>
                                        <p:attrNameLst>
                                          <p:attrName>ppt_x</p:attrName>
                                          <p:attrName>ppt_y</p:attrName>
                                        </p:attrNameLst>
                                      </p:cBhvr>
                                      <p:rCtr x="-1198" y="7037"/>
                                    </p:animMotion>
                                  </p:childTnLst>
                                </p:cTn>
                              </p:par>
                              <p:par>
                                <p:cTn id="7" presetID="0" presetClass="path" presetSubtype="0" repeatCount="indefinite" accel="50000" decel="50000" autoRev="1" fill="hold" nodeType="withEffect">
                                  <p:stCondLst>
                                    <p:cond delay="250"/>
                                  </p:stCondLst>
                                  <p:childTnLst>
                                    <p:animMotion origin="layout" path="M 0.03985 0.00509 L 0.03985 0.00532 C 0.04258 0.00694 0.04545 0.00833 0.04805 0.01065 C 0.05091 0.01273 0.05339 0.01667 0.05651 0.01805 C 0.05977 0.01944 0.06381 0.02106 0.06693 0.02361 C 0.0793 0.03356 0.07435 0.03032 0.08151 0.03472 C 0.07943 0.03704 0.07748 0.04004 0.07526 0.04213 C 0.07396 0.04305 0.0724 0.04305 0.0711 0.04398 C 0.06993 0.04444 0.06901 0.04514 0.06797 0.04583 C 0.06511 0.04699 0.06237 0.04815 0.05964 0.04954 C 0.05026 0.05393 0.04466 0.05764 0.03568 0.06065 C 0.03282 0.06134 0.03008 0.0618 0.02735 0.0625 C 0.02149 0.06366 0.01732 0.06458 0.01172 0.06805 C -0.00872 0.08009 0.01719 0.06759 -0.00286 0.07731 C -0.00573 0.07847 -0.00872 0.0787 -0.01119 0.08102 C -0.01263 0.08217 -0.01406 0.08333 -0.01536 0.08472 C -0.02135 0.09051 -0.01849 0.09028 -0.02161 0.09028 L -0.02057 0.09213 C -0.00416 0.10185 -0.0181 0.09259 0.00131 0.10879 C 0.00222 0.10949 0.00339 0.10972 0.00443 0.11065 C 0.00899 0.11458 0.01328 0.11967 0.01797 0.12361 C 0.02162 0.12662 0.02565 0.12801 0.02943 0.13102 C 0.03047 0.13171 0.03125 0.13379 0.03256 0.13472 C 0.0349 0.13611 0.04466 0.13796 0.04597 0.13842 L -0.01953 0.14028 C -0.0207 0.14028 -0.02174 0.1412 -0.02265 0.14213 C -0.02382 0.14305 -0.02578 0.14583 -0.02578 0.14606 L -0.02578 0.14583 " pathEditMode="relative" rAng="0" ptsTypes="AAAAAAAAAAAAAAAAAAAAAAAAAAAA">
                                      <p:cBhvr>
                                        <p:cTn id="8" dur="5500" fill="hold"/>
                                        <p:tgtEl>
                                          <p:spTgt spid="7"/>
                                        </p:tgtEl>
                                        <p:attrNameLst>
                                          <p:attrName>ppt_x</p:attrName>
                                          <p:attrName>ppt_y</p:attrName>
                                        </p:attrNameLst>
                                      </p:cBhvr>
                                      <p:rCtr x="-1198" y="7037"/>
                                    </p:animMotion>
                                  </p:childTnLst>
                                </p:cTn>
                              </p:par>
                              <p:par>
                                <p:cTn id="9" presetID="0" presetClass="path" presetSubtype="0" repeatCount="indefinite" accel="50000" decel="50000" autoRev="1" fill="hold" nodeType="withEffect">
                                  <p:stCondLst>
                                    <p:cond delay="500"/>
                                  </p:stCondLst>
                                  <p:childTnLst>
                                    <p:animMotion origin="layout" path="M 0.03985 0.0051 L 0.03985 0.00533 C 0.04258 0.00695 0.04545 0.00834 0.04805 0.01065 C 0.05092 0.01274 0.05339 0.01667 0.05651 0.01806 C 0.05977 0.01945 0.06381 0.02107 0.06693 0.02362 C 0.0793 0.03357 0.07435 0.03033 0.08151 0.03473 C 0.07943 0.03704 0.07748 0.04005 0.07526 0.04213 C 0.07396 0.04306 0.0724 0.04306 0.0711 0.04399 C 0.06993 0.04445 0.06901 0.04514 0.06797 0.04584 C 0.06511 0.04699 0.06237 0.04815 0.05964 0.04954 C 0.05026 0.05394 0.04467 0.05764 0.03568 0.06065 C 0.03282 0.06135 0.03008 0.06181 0.02735 0.0625 C 0.02149 0.06366 0.01732 0.06459 0.01172 0.06806 C -0.00872 0.0801 0.01719 0.0676 -0.00286 0.07732 C -0.00573 0.07848 -0.00872 0.07871 -0.01119 0.08102 C -0.01263 0.08218 -0.01406 0.08334 -0.01536 0.08473 C -0.02135 0.09051 -0.01849 0.09028 -0.02161 0.09028 L -0.02057 0.09213 C -0.00416 0.10186 -0.0181 0.0926 0.00131 0.1088 C 0.00222 0.10949 0.00339 0.10973 0.00443 0.11065 C 0.00899 0.11459 0.01329 0.11968 0.01797 0.12362 C 0.02162 0.12662 0.02565 0.12801 0.02943 0.13102 C 0.03047 0.13172 0.03125 0.1338 0.03256 0.13473 C 0.0349 0.13612 0.04467 0.13797 0.04597 0.13843 L -0.01953 0.14028 C -0.0207 0.14028 -0.02174 0.14121 -0.02265 0.14213 C -0.02382 0.14306 -0.02578 0.14584 -0.02578 0.14607 L -0.02578 0.14584 " pathEditMode="relative" rAng="0" ptsTypes="AAAAAAAAAAAAAAAAAAAAAAAAAAAA">
                                      <p:cBhvr>
                                        <p:cTn id="10" dur="5500" fill="hold"/>
                                        <p:tgtEl>
                                          <p:spTgt spid="24"/>
                                        </p:tgtEl>
                                        <p:attrNameLst>
                                          <p:attrName>ppt_x</p:attrName>
                                          <p:attrName>ppt_y</p:attrName>
                                        </p:attrNameLst>
                                      </p:cBhvr>
                                      <p:rCtr x="-1198" y="7037"/>
                                    </p:animMotion>
                                  </p:childTnLst>
                                </p:cTn>
                              </p:par>
                              <p:par>
                                <p:cTn id="11" presetID="0" presetClass="path" presetSubtype="0" repeatCount="indefinite" accel="50000" decel="50000" autoRev="1" fill="hold" nodeType="withEffect">
                                  <p:stCondLst>
                                    <p:cond delay="750"/>
                                  </p:stCondLst>
                                  <p:childTnLst>
                                    <p:animMotion origin="layout" path="M 3.33333E-6 1.48148E-6 L 3.33333E-6 1.48148E-6 C 0.00547 1.48148E-6 0.01119 0.00023 0.0164 0.00046 C 0.022 0.00069 0.02695 0.00116 0.0332 0.00139 C 0.03971 0.00162 0.04765 0.00162 0.0539 0.00208 C 0.07851 0.00301 0.06862 0.00278 0.08294 0.00324 C 0.07877 0.00347 0.07487 0.00393 0.07044 0.00417 C 0.06784 0.00417 0.06471 0.00417 0.06211 0.0044 C 0.05989 0.0044 0.05807 0.0044 0.05599 0.0044 C 0.05026 0.00463 0.04479 0.00486 0.03945 0.00486 C 0.0207 0.00532 0.00963 0.00579 -0.00821 0.00625 C -0.01394 0.00625 -0.0194 0.00625 -0.02474 0.00648 C -0.03646 0.00648 -0.04479 0.00671 -0.05586 0.00694 C -0.09649 0.00833 -0.04506 0.00694 -0.0849 0.0081 C -0.0905 0.0081 -0.09649 0.00833 -0.10144 0.00856 C -0.1043 0.00856 -0.10716 0.00879 -0.10964 0.00879 C -0.12162 0.00949 -0.11589 0.00949 -0.12214 0.00949 L -0.12006 0.00972 C -0.0875 0.01088 -0.11511 0.00972 -0.07657 0.01157 C -0.07474 0.0118 -0.0724 0.0118 -0.07032 0.0118 C -0.06133 0.01227 -0.05274 0.01296 -0.04349 0.01342 C -0.0362 0.01366 -0.02813 0.01389 -0.02071 0.01412 C -0.01862 0.01412 -0.01706 0.01435 -0.01446 0.01458 C -0.00977 0.01481 0.00963 0.01504 0.01224 0.01504 L -0.11797 0.01528 C -0.12032 0.01528 -0.1224 0.01528 -0.12422 0.01551 C -0.12657 0.01551 -0.13034 0.01574 -0.13034 0.01597 L -0.13034 0.01574 " pathEditMode="relative" rAng="0" ptsTypes="AAAAAAAAAAAAAAAAAAAAAAAAAAAA">
                                      <p:cBhvr>
                                        <p:cTn id="12" dur="5500" fill="hold"/>
                                        <p:tgtEl>
                                          <p:spTgt spid="22"/>
                                        </p:tgtEl>
                                        <p:attrNameLst>
                                          <p:attrName>ppt_x</p:attrName>
                                          <p:attrName>ppt_y</p:attrName>
                                        </p:attrNameLst>
                                      </p:cBhvr>
                                      <p:rCtr x="-2370" y="787"/>
                                    </p:animMotion>
                                  </p:childTnLst>
                                </p:cTn>
                              </p:par>
                              <p:par>
                                <p:cTn id="13" presetID="0" presetClass="path" presetSubtype="0" repeatCount="indefinite" accel="50000" decel="50000" autoRev="1" fill="hold" nodeType="withEffect">
                                  <p:stCondLst>
                                    <p:cond delay="1000"/>
                                  </p:stCondLst>
                                  <p:childTnLst>
                                    <p:animMotion origin="layout" path="M -0.06888 -0.03866 L -0.06888 -0.03843 C -0.06614 -0.03681 -0.06328 -0.03542 -0.06068 -0.03311 C -0.05781 -0.03102 -0.05534 -0.02709 -0.05221 -0.0257 C -0.04896 -0.02431 -0.04492 -0.02269 -0.0418 -0.02014 C -0.02943 -0.01019 -0.03437 -0.01343 -0.02721 -0.00903 C -0.0293 -0.00672 -0.03125 -0.00371 -0.03346 -0.00163 C -0.03476 -0.0007 -0.03633 -0.0007 -0.03763 0.00023 C -0.0388 0.00069 -0.03971 0.00138 -0.04075 0.00208 C -0.04362 0.00324 -0.04635 0.00439 -0.04909 0.00578 C -0.05846 0.01018 -0.06406 0.01388 -0.07305 0.01689 C -0.07591 0.01759 -0.07864 0.01805 -0.08138 0.01875 C -0.08724 0.0199 -0.0914 0.02083 -0.097 0.0243 C -0.11745 0.03634 -0.09153 0.02384 -0.11159 0.03356 C -0.11445 0.03472 -0.11745 0.03495 -0.11992 0.03726 C -0.12135 0.03842 -0.12278 0.03958 -0.12409 0.04097 C -0.13008 0.04675 -0.12721 0.04652 -0.13034 0.04652 L -0.1293 0.04837 C -0.11289 0.0581 -0.12682 0.04884 -0.10742 0.06504 C -0.10651 0.06574 -0.10534 0.06597 -0.1043 0.06689 C -0.09974 0.07083 -0.09544 0.07592 -0.09075 0.07986 C -0.08711 0.08287 -0.08307 0.08425 -0.0793 0.08726 C -0.07825 0.08796 -0.07747 0.09004 -0.07617 0.09097 C -0.07383 0.09236 -0.06406 0.09421 -0.06276 0.09467 L -0.12825 0.09652 C -0.12943 0.09652 -0.13047 0.09745 -0.13138 0.09837 C -0.13255 0.0993 -0.1345 0.10208 -0.1345 0.10231 L -0.1345 0.10208 " pathEditMode="relative" rAng="0" ptsTypes="AAAAAAAAAAAAAAAAAAAAAAAAAAAA">
                                      <p:cBhvr>
                                        <p:cTn id="14" dur="5500" fill="hold"/>
                                        <p:tgtEl>
                                          <p:spTgt spid="23"/>
                                        </p:tgtEl>
                                        <p:attrNameLst>
                                          <p:attrName>ppt_x</p:attrName>
                                          <p:attrName>ppt_y</p:attrName>
                                        </p:attrNameLst>
                                      </p:cBhvr>
                                      <p:rCtr x="-1198" y="7037"/>
                                    </p:animMotion>
                                  </p:childTnLst>
                                </p:cTn>
                              </p:par>
                              <p:par>
                                <p:cTn id="15" presetID="0" presetClass="path" presetSubtype="0" repeatCount="indefinite" accel="50000" decel="50000" autoRev="1" fill="hold" nodeType="withEffect">
                                  <p:stCondLst>
                                    <p:cond delay="250"/>
                                  </p:stCondLst>
                                  <p:childTnLst>
                                    <p:animMotion origin="layout" path="M 0.00169 4.07407E-6 L 0.00169 -0.00186 C 0.00703 4.07407E-6 0.01263 -0.00186 0.01771 -0.00371 C 0.02318 -0.00556 0.02799 -0.00903 0.03411 -0.01088 C 0.04049 -0.01274 0.04831 -0.01274 0.05443 -0.01644 C 0.07851 -0.02362 0.06888 -0.02176 0.08294 -0.02547 C 0.07877 -0.02709 0.075 -0.03079 0.07057 -0.03264 C 0.0681 -0.03264 0.06497 -0.03264 0.0625 -0.03449 C 0.06028 -0.03449 0.05846 -0.03449 0.05651 -0.03449 C 0.05091 -0.03612 0.04557 -0.03797 0.04023 -0.03797 C 0.02187 -0.04167 0.01107 -0.04514 -0.00638 -0.04885 C -0.01198 -0.04885 -0.01732 -0.04885 -0.02253 -0.0507 C -0.03399 -0.0507 -0.04219 -0.05255 -0.053 -0.05417 C -0.09284 -0.06505 -0.04245 -0.05417 -0.08151 -0.0632 C -0.08698 -0.0632 -0.09284 -0.06505 -0.09766 -0.0669 C -0.10052 -0.0669 -0.10326 -0.06875 -0.10573 -0.06875 C -0.11745 -0.07408 -0.11185 -0.07408 -0.11797 -0.07408 L -0.11589 -0.07593 C -0.08399 -0.08496 -0.11107 -0.07593 -0.07331 -0.09028 C -0.07149 -0.09213 -0.06927 -0.09213 -0.06719 -0.09213 C -0.05847 -0.09584 -0.05 -0.10116 -0.04089 -0.10487 C -0.03386 -0.10672 -0.02591 -0.10834 -0.01862 -0.11019 C -0.01654 -0.11019 -0.01511 -0.11204 -0.0125 -0.11389 C -0.00794 -0.11574 0.01107 -0.11737 0.01367 -0.11737 L -0.1138 -0.11922 C -0.11615 -0.11922 -0.11823 -0.11922 -0.11992 -0.12107 C -0.12227 -0.12107 -0.12591 -0.12292 -0.12591 -0.12454 L -0.12591 -0.12292 " pathEditMode="relative" rAng="0" ptsTypes="AAAAAAAAAAAAAAAAAAAAAAAAAAAA">
                                      <p:cBhvr>
                                        <p:cTn id="16" dur="5500" fill="hold"/>
                                        <p:tgtEl>
                                          <p:spTgt spid="20"/>
                                        </p:tgtEl>
                                        <p:attrNameLst>
                                          <p:attrName>ppt_x</p:attrName>
                                          <p:attrName>ppt_y</p:attrName>
                                        </p:attrNameLst>
                                      </p:cBhvr>
                                      <p:rCtr x="-2318" y="-6227"/>
                                    </p:animMotion>
                                  </p:childTnLst>
                                </p:cTn>
                              </p:par>
                              <p:par>
                                <p:cTn id="17" presetID="0" presetClass="path" presetSubtype="0" repeatCount="indefinite" accel="50000" decel="50000" autoRev="1" fill="hold" nodeType="withEffect">
                                  <p:stCondLst>
                                    <p:cond delay="500"/>
                                  </p:stCondLst>
                                  <p:childTnLst>
                                    <p:animMotion origin="layout" path="M 0.02383 0 L 0.02383 -0.00278 C 0.02774 0 0.03191 -0.00278 0.03555 -0.00556 C 0.03959 -0.00833 0.0431 -0.01366 0.04753 -0.01644 C 0.05209 -0.01921 0.05782 -0.01921 0.06224 -0.02477 C 0.07969 -0.03565 0.07266 -0.03287 0.08295 -0.03819 C 0.07995 -0.04097 0.07709 -0.04653 0.07396 -0.04931 C 0.07214 -0.04931 0.06993 -0.04931 0.0681 -0.05185 C 0.06654 -0.05185 0.06524 -0.05185 0.06368 -0.05185 C 0.05964 -0.05463 0.05573 -0.05741 0.05196 -0.05741 C 0.03868 -0.06273 0.03073 -0.06829 0.0181 -0.07384 C 0.01394 -0.07384 0.01003 -0.07384 0.00626 -0.07639 C -0.00208 -0.07639 -0.00794 -0.07917 -0.01588 -0.08194 C -0.04479 -0.09838 -0.0082 -0.08194 -0.03645 -0.0956 C -0.04049 -0.0956 -0.04479 -0.09838 -0.0483 -0.10093 C -0.05027 -0.10093 -0.05235 -0.1037 -0.05403 -0.1037 C -0.06263 -0.11204 -0.05859 -0.11204 -0.06302 -0.11204 L -0.06145 -0.11458 C -0.03842 -0.12824 -0.05794 -0.11458 -0.03059 -0.13657 C -0.0293 -0.13912 -0.0276 -0.13912 -0.02617 -0.13912 C -0.01979 -0.14468 -0.01367 -0.15278 -0.00703 -0.15833 C -0.00182 -0.16111 0.00391 -0.16366 0.00912 -0.16644 C 0.01068 -0.16644 0.01172 -0.16921 0.01355 -0.17199 C 0.01693 -0.17477 0.03073 -0.17731 0.03256 -0.17731 L -0.06002 -0.18009 C -0.06172 -0.18009 -0.06315 -0.18009 -0.06445 -0.18287 C -0.06615 -0.18287 -0.06874 -0.18565 -0.06874 -0.18819 L -0.06874 -0.18565 " pathEditMode="relative" rAng="0" ptsTypes="AAAAAAAAAAAAAAAAAAAAAAAAAAAA">
                                      <p:cBhvr>
                                        <p:cTn id="18" dur="5500" fill="hold"/>
                                        <p:tgtEl>
                                          <p:spTgt spid="17"/>
                                        </p:tgtEl>
                                        <p:attrNameLst>
                                          <p:attrName>ppt_x</p:attrName>
                                          <p:attrName>ppt_y</p:attrName>
                                        </p:attrNameLst>
                                      </p:cBhvr>
                                      <p:rCtr x="-1680" y="-9421"/>
                                    </p:animMotion>
                                  </p:childTnLst>
                                </p:cTn>
                              </p:par>
                              <p:par>
                                <p:cTn id="19" presetID="0" presetClass="path" presetSubtype="0" repeatCount="indefinite" accel="50000" decel="50000" autoRev="1" fill="remove" nodeType="withEffect">
                                  <p:stCondLst>
                                    <p:cond delay="750"/>
                                  </p:stCondLst>
                                  <p:childTnLst>
                                    <p:animMotion origin="layout" path="M -1.04167E-6 -2.22222E-6 L -1.04167E-6 -2.22222E-6 C 0.00339 -0.00069 0.0069 -0.00046 0.01042 -0.00185 C 0.01159 -0.00254 0.01237 -0.00463 0.01354 -0.00555 C 0.01615 -0.00833 0.01888 -0.01111 0.02188 -0.01296 L 0.04688 -0.02963 C 0.04753 -0.03101 0.05352 -0.03912 0.05313 -0.04444 C 0.05287 -0.04676 0.05156 -0.04814 0.05104 -0.05 C 0.04948 -0.05439 0.04831 -0.05879 0.04688 -0.06296 C 0.04544 -0.06689 0.04388 -0.07037 0.04271 -0.07407 C 0.04141 -0.07824 0.04076 -0.08287 0.03959 -0.08703 C 0.03698 -0.09629 0.03685 -0.0956 0.03334 -0.10185 C 0.03255 -0.10509 0.03047 -0.1081 0.03125 -0.11111 C 0.0319 -0.11458 0.03451 -0.11551 0.03646 -0.11666 C 0.03893 -0.11851 0.05 -0.12037 0.05104 -0.12037 C 0.06354 -0.11921 0.07617 -0.12037 0.08854 -0.11666 C 0.09375 -0.11527 0.09818 -0.10926 0.10313 -0.10555 C 0.10404 -0.10486 0.10521 -0.10439 0.10625 -0.1037 C 0.10729 -0.10509 0.10834 -0.10625 0.10938 -0.1074 C 0.11914 -0.1206 0.11472 -0.11527 0.12188 -0.14629 C 0.12318 -0.15254 0.12513 -0.15856 0.12604 -0.16481 C 0.12865 -0.18402 0.12761 -0.17476 0.12917 -0.19259 C 0.12774 -0.19768 0.12761 -0.20463 0.125 -0.2074 C 0.12292 -0.20995 0.10977 -0.21365 0.10521 -0.21481 C 0.10417 -0.21296 0.10248 -0.2118 0.10209 -0.20926 C 0.10143 -0.20648 0.10469 -0.2 0.10521 -0.19814 C 0.1082 -0.18588 0.10716 -0.18171 0.10938 -0.16666 C 0.10977 -0.16365 0.11081 -0.16064 0.11146 -0.1574 C 0.11354 -0.14583 0.11498 -0.13356 0.11771 -0.12222 C 0.11875 -0.11805 0.11979 -0.11389 0.12084 -0.10926 C 0.12227 -0.10231 0.12487 -0.08773 0.12604 -0.07963 C 0.12643 -0.07662 0.12669 -0.07361 0.12709 -0.07037 C 0.12735 -0.06805 0.12774 -0.06551 0.12813 -0.06296 C 0.12839 -0.0574 0.12865 -0.05185 0.12917 -0.04629 C 0.1293 -0.04398 0.13021 -0.03889 0.13021 -0.03889 " pathEditMode="relative" ptsTypes="AAAAAAAAAAAAAAAAAAAAAAAAAAAAAAAAAAA">
                                      <p:cBhvr>
                                        <p:cTn id="20" dur="5500" fill="hold"/>
                                        <p:tgtEl>
                                          <p:spTgt spid="19"/>
                                        </p:tgtEl>
                                        <p:attrNameLst>
                                          <p:attrName>ppt_x</p:attrName>
                                          <p:attrName>ppt_y</p:attrName>
                                        </p:attrNameLst>
                                      </p:cBhvr>
                                    </p:animMotion>
                                  </p:childTnLst>
                                </p:cTn>
                              </p:par>
                              <p:par>
                                <p:cTn id="21" presetID="0" presetClass="path" presetSubtype="0" repeatCount="indefinite" accel="50000" decel="50000" autoRev="1" fill="hold" nodeType="withEffect">
                                  <p:stCondLst>
                                    <p:cond delay="250"/>
                                  </p:stCondLst>
                                  <p:childTnLst>
                                    <p:animMotion origin="layout" path="M 7.08333E-6 3.7037E-7 L 7.08333E-6 3.7037E-7 C -0.00286 0.00047 -0.02083 0.00186 -0.02617 0.00371 C -0.04804 0.01158 -0.00911 0.00371 -0.04387 0.00926 C -0.04518 0.00996 -0.04661 0.01111 -0.04804 0.01111 C -0.07851 0.01111 -0.07564 0.01135 -0.09492 0.00741 C -0.10338 -0.00162 -0.09726 0.00556 -0.10637 -0.0074 C -0.10768 -0.00926 -0.10924 -0.01064 -0.11054 -0.01296 C -0.11132 -0.01435 -0.11184 -0.01643 -0.11262 -0.01851 C -0.11367 -0.02152 -0.11445 -0.02476 -0.11575 -0.02777 C -0.12096 -0.03912 -0.11978 -0.0375 -0.12512 -0.04051 C -0.12721 -0.03889 -0.12955 -0.03773 -0.13137 -0.03518 C -0.13411 -0.03125 -0.13671 -0.02176 -0.13867 -0.01666 C -0.14049 -0.01111 -0.14153 -0.00902 -0.14387 -0.0037 C -0.15077 -0.00416 -0.15781 -0.00301 -0.16471 -0.00555 C -0.17291 -0.00856 -0.18111 -0.01342 -0.18867 -0.02037 C -0.20234 -0.0324 -0.19661 -0.02939 -0.20533 -0.03333 C -0.21132 -0.04027 -0.20989 -0.04074 -0.22096 -0.02963 C -0.22447 -0.02592 -0.22734 -0.0199 -0.23033 -0.01481 C -0.23853 -0.00023 -0.22525 -0.01875 -0.23554 -0.0037 C -0.2384 0.0007 -0.2401 0.00116 -0.24387 0.00371 C -0.25117 0.00093 -0.25781 0.00486 -0.26054 -0.0074 C -0.2608 -0.00833 -0.26054 -0.00972 -0.26054 -0.01111 " pathEditMode="relative" ptsTypes="AAAAAAAAAAAAAAAAAAAAAAA">
                                      <p:cBhvr>
                                        <p:cTn id="22" dur="5500" fill="hold"/>
                                        <p:tgtEl>
                                          <p:spTgt spid="24"/>
                                        </p:tgtEl>
                                        <p:attrNameLst>
                                          <p:attrName>ppt_x</p:attrName>
                                          <p:attrName>ppt_y</p:attrName>
                                        </p:attrNameLst>
                                      </p:cBhvr>
                                    </p:animMotion>
                                  </p:childTnLst>
                                </p:cTn>
                              </p:par>
                              <p:par>
                                <p:cTn id="23" presetID="0" presetClass="path" presetSubtype="0" repeatCount="indefinite" accel="50000" decel="50000" autoRev="1" fill="hold" nodeType="withEffect">
                                  <p:stCondLst>
                                    <p:cond delay="750"/>
                                  </p:stCondLst>
                                  <p:childTnLst>
                                    <p:animMotion origin="layout" path="M 8.67362E-19 -2.22222E-6 L 8.67362E-19 -2.22222E-6 C -0.01159 0.01783 -0.00417 0.00973 -0.01146 0.01482 C -0.01498 0.01713 -0.02188 0.02223 -0.02188 0.02223 C -0.02891 0.02153 -0.03581 0.02153 -0.04271 0.02037 C -0.04675 0.01945 -0.05716 0.0132 -0.06042 0.01112 C -0.06602 0.00741 -0.07162 0.00348 -0.07708 -2.22222E-6 C -0.07917 -0.00138 -0.08333 -0.0037 -0.08333 -0.0037 C -0.08542 0.05232 -0.07722 0.04283 -0.09167 0.06297 C -0.09271 0.06412 -0.09375 0.06528 -0.09479 0.06667 C -0.10039 0.06412 -0.10625 0.06343 -0.11146 0.05926 C -0.11354 0.05741 -0.11406 0.05278 -0.11563 0.05 C -0.11654 0.04838 -0.11797 0.04769 -0.11875 0.0463 C -0.12448 0.03612 -0.12826 0.02686 -0.13229 0.01482 C -0.13945 -0.00648 -0.13164 0.01297 -0.13854 -0.00555 C -0.13893 -0.00648 -0.13932 -0.00694 -0.13958 -0.0074 " pathEditMode="relative" ptsTypes="AAAAAAAAAAAAAAAA">
                                      <p:cBhvr>
                                        <p:cTn id="24" dur="5500" fill="hold"/>
                                        <p:tgtEl>
                                          <p:spTgt spid="15"/>
                                        </p:tgtEl>
                                        <p:attrNameLst>
                                          <p:attrName>ppt_x</p:attrName>
                                          <p:attrName>ppt_y</p:attrName>
                                        </p:attrNameLst>
                                      </p:cBhvr>
                                    </p:animMotion>
                                  </p:childTnLst>
                                </p:cTn>
                              </p:par>
                              <p:par>
                                <p:cTn id="25" presetID="0" presetClass="path" presetSubtype="0" repeatCount="indefinite" accel="50000" decel="50000" autoRev="1" fill="hold" nodeType="withEffect">
                                  <p:stCondLst>
                                    <p:cond delay="0"/>
                                  </p:stCondLst>
                                  <p:childTnLst>
                                    <p:animMotion origin="layout" path="M 0.03985 0.00509 L 0.03985 0.00532 C 0.04258 0.00694 0.04545 0.00833 0.04805 0.01065 C 0.05091 0.01273 0.05339 0.01667 0.05651 0.01805 C 0.05977 0.01944 0.06381 0.02106 0.06693 0.02361 C 0.0793 0.03356 0.07435 0.03032 0.08151 0.03472 C 0.07943 0.03704 0.07748 0.04004 0.07526 0.04213 C 0.07396 0.04305 0.0724 0.04305 0.0711 0.04398 C 0.06993 0.04444 0.06901 0.04514 0.06797 0.04583 C 0.06511 0.04699 0.06237 0.04815 0.05964 0.04954 C 0.05026 0.05393 0.04466 0.05764 0.03568 0.06065 C 0.03282 0.06134 0.03008 0.0618 0.02735 0.0625 C 0.02149 0.06366 0.01732 0.06458 0.01172 0.06805 C -0.00872 0.08009 0.01719 0.06759 -0.00286 0.07731 C -0.00573 0.07847 -0.00872 0.0787 -0.01119 0.08102 C -0.01263 0.08217 -0.01406 0.08333 -0.01536 0.08472 C -0.02135 0.09051 -0.01849 0.09028 -0.02161 0.09028 L -0.02057 0.09213 C -0.00416 0.10185 -0.0181 0.09259 0.00131 0.10879 C 0.00222 0.10949 0.00339 0.10972 0.00443 0.11065 C 0.00899 0.11458 0.01328 0.11967 0.01797 0.12361 C 0.02162 0.12662 0.02565 0.12801 0.02943 0.13102 C 0.03047 0.13171 0.03125 0.13379 0.03256 0.13472 C 0.0349 0.13611 0.04466 0.13796 0.04597 0.13842 L -0.01953 0.14028 C -0.0207 0.14028 -0.02174 0.1412 -0.02265 0.14213 C -0.02382 0.14305 -0.02578 0.14583 -0.02578 0.14606 L -0.02578 0.14583 " pathEditMode="relative" rAng="0" ptsTypes="AAAAAAAAAAAAAAAAAAAAAAAAAAAA">
                                      <p:cBhvr>
                                        <p:cTn id="26" dur="5500" fill="hold"/>
                                        <p:tgtEl>
                                          <p:spTgt spid="12"/>
                                        </p:tgtEl>
                                        <p:attrNameLst>
                                          <p:attrName>ppt_x</p:attrName>
                                          <p:attrName>ppt_y</p:attrName>
                                        </p:attrNameLst>
                                      </p:cBhvr>
                                      <p:rCtr x="-1198" y="7037"/>
                                    </p:animMotion>
                                  </p:childTnLst>
                                </p:cTn>
                              </p:par>
                              <p:par>
                                <p:cTn id="27" presetID="0" presetClass="path" presetSubtype="0" repeatCount="indefinite" accel="50000" decel="50000" autoRev="1" fill="hold" nodeType="withEffect">
                                  <p:stCondLst>
                                    <p:cond delay="500"/>
                                  </p:stCondLst>
                                  <p:childTnLst>
                                    <p:animMotion origin="layout" path="M 0.03985 0.00509 L 0.03985 0.00532 C 0.04258 0.00694 0.04545 0.00833 0.04805 0.01065 C 0.05091 0.01273 0.05339 0.01667 0.05651 0.01805 C 0.05977 0.01944 0.06381 0.02106 0.06693 0.02361 C 0.0793 0.03356 0.07435 0.03032 0.08151 0.03472 C 0.07943 0.03704 0.07748 0.04004 0.07526 0.04213 C 0.07396 0.04305 0.0724 0.04305 0.0711 0.04398 C 0.06993 0.04444 0.06901 0.04514 0.06797 0.04583 C 0.06511 0.04699 0.06237 0.04815 0.05964 0.04954 C 0.05026 0.05393 0.04466 0.05764 0.03568 0.06065 C 0.03282 0.06134 0.03008 0.0618 0.02735 0.0625 C 0.02149 0.06366 0.01732 0.06458 0.01172 0.06805 C -0.00872 0.08009 0.01719 0.06759 -0.00286 0.07731 C -0.00573 0.07847 -0.00872 0.0787 -0.01119 0.08102 C -0.01263 0.08217 -0.01406 0.08333 -0.01536 0.08472 C -0.02135 0.09051 -0.01849 0.09028 -0.02161 0.09028 L -0.02057 0.09213 C -0.00416 0.10185 -0.0181 0.09259 0.00131 0.10879 C 0.00222 0.10949 0.00339 0.10972 0.00443 0.11065 C 0.00899 0.11458 0.01328 0.11967 0.01797 0.12361 C 0.02162 0.12662 0.02565 0.12801 0.02943 0.13102 C 0.03047 0.13171 0.03125 0.13379 0.03256 0.13472 C 0.0349 0.13611 0.04466 0.13796 0.04597 0.13842 L -0.01953 0.14028 C -0.0207 0.14028 -0.02174 0.1412 -0.02265 0.14213 C -0.02382 0.14305 -0.02578 0.14583 -0.02578 0.14606 L -0.02578 0.14583 " pathEditMode="relative" rAng="0" ptsTypes="AAAAAAAAAAAAAAAAAAAAAAAAAAAA">
                                      <p:cBhvr>
                                        <p:cTn id="28" dur="5500" fill="hold"/>
                                        <p:tgtEl>
                                          <p:spTgt spid="13"/>
                                        </p:tgtEl>
                                        <p:attrNameLst>
                                          <p:attrName>ppt_x</p:attrName>
                                          <p:attrName>ppt_y</p:attrName>
                                        </p:attrNameLst>
                                      </p:cBhvr>
                                      <p:rCtr x="-1198" y="7037"/>
                                    </p:animMotion>
                                  </p:childTnLst>
                                </p:cTn>
                              </p:par>
                              <p:par>
                                <p:cTn id="29" presetID="41" presetClass="entr" presetSubtype="0" fill="hold" grpId="0" nodeType="withEffect">
                                  <p:stCondLst>
                                    <p:cond delay="0"/>
                                  </p:stCondLst>
                                  <p:iterate type="wd">
                                    <p:tmPct val="10000"/>
                                  </p:iterate>
                                  <p:childTnLst>
                                    <p:set>
                                      <p:cBhvr>
                                        <p:cTn id="30" dur="1" fill="hold">
                                          <p:stCondLst>
                                            <p:cond delay="0"/>
                                          </p:stCondLst>
                                        </p:cTn>
                                        <p:tgtEl>
                                          <p:spTgt spid="35"/>
                                        </p:tgtEl>
                                        <p:attrNameLst>
                                          <p:attrName>style.visibility</p:attrName>
                                        </p:attrNameLst>
                                      </p:cBhvr>
                                      <p:to>
                                        <p:strVal val="visible"/>
                                      </p:to>
                                    </p:set>
                                    <p:anim calcmode="lin" valueType="num">
                                      <p:cBhvr>
                                        <p:cTn id="31" dur="30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32" dur="3000" fill="hold"/>
                                        <p:tgtEl>
                                          <p:spTgt spid="35"/>
                                        </p:tgtEl>
                                        <p:attrNameLst>
                                          <p:attrName>ppt_y</p:attrName>
                                        </p:attrNameLst>
                                      </p:cBhvr>
                                      <p:tavLst>
                                        <p:tav tm="0">
                                          <p:val>
                                            <p:strVal val="#ppt_y"/>
                                          </p:val>
                                        </p:tav>
                                        <p:tav tm="100000">
                                          <p:val>
                                            <p:strVal val="#ppt_y"/>
                                          </p:val>
                                        </p:tav>
                                      </p:tavLst>
                                    </p:anim>
                                    <p:anim calcmode="lin" valueType="num">
                                      <p:cBhvr>
                                        <p:cTn id="33" dur="30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34" dur="30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3000" tmFilter="0,0; .5, 1; 1, 1"/>
                                        <p:tgtEl>
                                          <p:spTgt spid="35"/>
                                        </p:tgtEl>
                                      </p:cBhvr>
                                    </p:animEffect>
                                  </p:childTnLst>
                                </p:cTn>
                              </p:par>
                              <p:par>
                                <p:cTn id="36" presetID="41" presetClass="entr" presetSubtype="0" fill="hold" nodeType="withEffect">
                                  <p:stCondLst>
                                    <p:cond delay="0"/>
                                  </p:stCondLst>
                                  <p:iterate type="wd">
                                    <p:tmPct val="10000"/>
                                  </p:iterate>
                                  <p:childTnLst>
                                    <p:set>
                                      <p:cBhvr>
                                        <p:cTn id="37" dur="1" fill="hold">
                                          <p:stCondLst>
                                            <p:cond delay="0"/>
                                          </p:stCondLst>
                                        </p:cTn>
                                        <p:tgtEl>
                                          <p:spTgt spid="35">
                                            <p:txEl>
                                              <p:pRg st="0" end="0"/>
                                            </p:txEl>
                                          </p:spTgt>
                                        </p:tgtEl>
                                        <p:attrNameLst>
                                          <p:attrName>style.visibility</p:attrName>
                                        </p:attrNameLst>
                                      </p:cBhvr>
                                      <p:to>
                                        <p:strVal val="visible"/>
                                      </p:to>
                                    </p:set>
                                    <p:anim calcmode="lin" valueType="num">
                                      <p:cBhvr>
                                        <p:cTn id="38" dur="2000" fill="hold"/>
                                        <p:tgtEl>
                                          <p:spTgt spid="3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2000" fill="hold"/>
                                        <p:tgtEl>
                                          <p:spTgt spid="35">
                                            <p:txEl>
                                              <p:pRg st="0" end="0"/>
                                            </p:txEl>
                                          </p:spTgt>
                                        </p:tgtEl>
                                        <p:attrNameLst>
                                          <p:attrName>ppt_y</p:attrName>
                                        </p:attrNameLst>
                                      </p:cBhvr>
                                      <p:tavLst>
                                        <p:tav tm="0">
                                          <p:val>
                                            <p:strVal val="#ppt_y"/>
                                          </p:val>
                                        </p:tav>
                                        <p:tav tm="100000">
                                          <p:val>
                                            <p:strVal val="#ppt_y"/>
                                          </p:val>
                                        </p:tav>
                                      </p:tavLst>
                                    </p:anim>
                                    <p:anim calcmode="lin" valueType="num">
                                      <p:cBhvr>
                                        <p:cTn id="40" dur="2000" fill="hold"/>
                                        <p:tgtEl>
                                          <p:spTgt spid="3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2000" fill="hold"/>
                                        <p:tgtEl>
                                          <p:spTgt spid="3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2000" tmFilter="0,0; .5, 1; 1, 1"/>
                                        <p:tgtEl>
                                          <p:spTgt spid="35">
                                            <p:txEl>
                                              <p:pRg st="0" end="0"/>
                                            </p:txEl>
                                          </p:spTgt>
                                        </p:tgtEl>
                                      </p:cBhvr>
                                    </p:animEffect>
                                  </p:childTnLst>
                                </p:cTn>
                              </p:par>
                              <p:par>
                                <p:cTn id="43" presetID="41" presetClass="entr" presetSubtype="0" fill="hold" nodeType="withEffect">
                                  <p:stCondLst>
                                    <p:cond delay="0"/>
                                  </p:stCondLst>
                                  <p:iterate type="wd">
                                    <p:tmPct val="10000"/>
                                  </p:iterate>
                                  <p:childTnLst>
                                    <p:set>
                                      <p:cBhvr>
                                        <p:cTn id="44" dur="1" fill="hold">
                                          <p:stCondLst>
                                            <p:cond delay="0"/>
                                          </p:stCondLst>
                                        </p:cTn>
                                        <p:tgtEl>
                                          <p:spTgt spid="35">
                                            <p:txEl>
                                              <p:pRg st="1" end="1"/>
                                            </p:txEl>
                                          </p:spTgt>
                                        </p:tgtEl>
                                        <p:attrNameLst>
                                          <p:attrName>style.visibility</p:attrName>
                                        </p:attrNameLst>
                                      </p:cBhvr>
                                      <p:to>
                                        <p:strVal val="visible"/>
                                      </p:to>
                                    </p:set>
                                    <p:anim calcmode="lin" valueType="num">
                                      <p:cBhvr>
                                        <p:cTn id="45" dur="2000" fill="hold"/>
                                        <p:tgtEl>
                                          <p:spTgt spid="3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2000" fill="hold"/>
                                        <p:tgtEl>
                                          <p:spTgt spid="35">
                                            <p:txEl>
                                              <p:pRg st="1" end="1"/>
                                            </p:txEl>
                                          </p:spTgt>
                                        </p:tgtEl>
                                        <p:attrNameLst>
                                          <p:attrName>ppt_y</p:attrName>
                                        </p:attrNameLst>
                                      </p:cBhvr>
                                      <p:tavLst>
                                        <p:tav tm="0">
                                          <p:val>
                                            <p:strVal val="#ppt_y"/>
                                          </p:val>
                                        </p:tav>
                                        <p:tav tm="100000">
                                          <p:val>
                                            <p:strVal val="#ppt_y"/>
                                          </p:val>
                                        </p:tav>
                                      </p:tavLst>
                                    </p:anim>
                                    <p:anim calcmode="lin" valueType="num">
                                      <p:cBhvr>
                                        <p:cTn id="47" dur="2000" fill="hold"/>
                                        <p:tgtEl>
                                          <p:spTgt spid="3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2000" fill="hold"/>
                                        <p:tgtEl>
                                          <p:spTgt spid="3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2000" tmFilter="0,0; .5, 1; 1, 1"/>
                                        <p:tgtEl>
                                          <p:spTgt spid="35">
                                            <p:txEl>
                                              <p:pRg st="1" end="1"/>
                                            </p:txEl>
                                          </p:spTgt>
                                        </p:tgtEl>
                                      </p:cBhvr>
                                    </p:animEffect>
                                  </p:childTnLst>
                                </p:cTn>
                              </p:par>
                            </p:childTnLst>
                          </p:cTn>
                        </p:par>
                        <p:par>
                          <p:cTn id="50" fill="hold">
                            <p:stCondLst>
                              <p:cond delay="18000"/>
                            </p:stCondLst>
                            <p:childTnLst>
                              <p:par>
                                <p:cTn id="51" presetID="41" presetClass="entr" presetSubtype="0" fill="hold" nodeType="afterEffect">
                                  <p:stCondLst>
                                    <p:cond delay="0"/>
                                  </p:stCondLst>
                                  <p:iterate type="wd">
                                    <p:tmPct val="10000"/>
                                  </p:iterate>
                                  <p:childTnLst>
                                    <p:set>
                                      <p:cBhvr>
                                        <p:cTn id="52" dur="1" fill="hold">
                                          <p:stCondLst>
                                            <p:cond delay="0"/>
                                          </p:stCondLst>
                                        </p:cTn>
                                        <p:tgtEl>
                                          <p:spTgt spid="35">
                                            <p:txEl>
                                              <p:pRg st="2" end="2"/>
                                            </p:txEl>
                                          </p:spTgt>
                                        </p:tgtEl>
                                        <p:attrNameLst>
                                          <p:attrName>style.visibility</p:attrName>
                                        </p:attrNameLst>
                                      </p:cBhvr>
                                      <p:to>
                                        <p:strVal val="visible"/>
                                      </p:to>
                                    </p:set>
                                    <p:anim calcmode="lin" valueType="num">
                                      <p:cBhvr>
                                        <p:cTn id="53" dur="2000" fill="hold"/>
                                        <p:tgtEl>
                                          <p:spTgt spid="3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4" dur="2000" fill="hold"/>
                                        <p:tgtEl>
                                          <p:spTgt spid="35">
                                            <p:txEl>
                                              <p:pRg st="2" end="2"/>
                                            </p:txEl>
                                          </p:spTgt>
                                        </p:tgtEl>
                                        <p:attrNameLst>
                                          <p:attrName>ppt_y</p:attrName>
                                        </p:attrNameLst>
                                      </p:cBhvr>
                                      <p:tavLst>
                                        <p:tav tm="0">
                                          <p:val>
                                            <p:strVal val="#ppt_y"/>
                                          </p:val>
                                        </p:tav>
                                        <p:tav tm="100000">
                                          <p:val>
                                            <p:strVal val="#ppt_y"/>
                                          </p:val>
                                        </p:tav>
                                      </p:tavLst>
                                    </p:anim>
                                    <p:anim calcmode="lin" valueType="num">
                                      <p:cBhvr>
                                        <p:cTn id="55" dur="2000" fill="hold"/>
                                        <p:tgtEl>
                                          <p:spTgt spid="3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6" dur="2000" fill="hold"/>
                                        <p:tgtEl>
                                          <p:spTgt spid="3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7" dur="2000" tmFilter="0,0; .5, 1; 1, 1"/>
                                        <p:tgtEl>
                                          <p:spTgt spid="35">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36"/>
                                        </p:tgtEl>
                                        <p:attrNameLst>
                                          <p:attrName>style.visibility</p:attrName>
                                        </p:attrNameLst>
                                      </p:cBhvr>
                                      <p:to>
                                        <p:strVal val="visible"/>
                                      </p:to>
                                    </p:set>
                                    <p:anim calcmode="lin" valueType="num">
                                      <p:cBhvr>
                                        <p:cTn id="62" dur="10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63" dur="1000" fill="hold"/>
                                        <p:tgtEl>
                                          <p:spTgt spid="36"/>
                                        </p:tgtEl>
                                        <p:attrNameLst>
                                          <p:attrName>ppt_y</p:attrName>
                                        </p:attrNameLst>
                                      </p:cBhvr>
                                      <p:tavLst>
                                        <p:tav tm="0">
                                          <p:val>
                                            <p:strVal val="#ppt_y"/>
                                          </p:val>
                                        </p:tav>
                                        <p:tav tm="100000">
                                          <p:val>
                                            <p:strVal val="#ppt_y"/>
                                          </p:val>
                                        </p:tav>
                                      </p:tavLst>
                                    </p:anim>
                                    <p:anim calcmode="lin" valueType="num">
                                      <p:cBhvr>
                                        <p:cTn id="64" dur="10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65" dur="10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66" dur="10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0A7DDC4B-0842-4996-B4C5-683AC676B118}"/>
              </a:ext>
            </a:extLst>
          </p:cNvPr>
          <p:cNvPicPr>
            <a:picLocks noChangeAspect="1"/>
          </p:cNvPicPr>
          <p:nvPr/>
        </p:nvPicPr>
        <p:blipFill>
          <a:blip r:embed="rId8"/>
          <a:stretch>
            <a:fillRect/>
          </a:stretch>
        </p:blipFill>
        <p:spPr>
          <a:xfrm>
            <a:off x="0" y="0"/>
            <a:ext cx="12192000" cy="6444900"/>
          </a:xfrm>
          <a:prstGeom prst="rect">
            <a:avLst/>
          </a:prstGeom>
        </p:spPr>
      </p:pic>
      <p:grpSp>
        <p:nvGrpSpPr>
          <p:cNvPr id="17" name="Group 16"/>
          <p:cNvGrpSpPr/>
          <p:nvPr/>
        </p:nvGrpSpPr>
        <p:grpSpPr>
          <a:xfrm>
            <a:off x="631113" y="1341503"/>
            <a:ext cx="2868416" cy="2969546"/>
            <a:chOff x="631113" y="1341503"/>
            <a:chExt cx="2868416" cy="2969546"/>
          </a:xfrm>
        </p:grpSpPr>
        <p:pic>
          <p:nvPicPr>
            <p:cNvPr id="4" name="Picture 3"/>
            <p:cNvPicPr>
              <a:picLocks noChangeAspect="1"/>
            </p:cNvPicPr>
            <p:nvPr/>
          </p:nvPicPr>
          <p:blipFill>
            <a:blip r:embed="rId9">
              <a:extLst>
                <a:ext uri="{BEBA8EAE-BF5A-486C-A8C5-ECC9F3942E4B}">
                  <a14:imgProps xmlns:a14="http://schemas.microsoft.com/office/drawing/2010/main">
                    <a14:imgLayer r:embed="rId10">
                      <a14:imgEffect>
                        <a14:backgroundRemoval t="7430" b="100000" l="962" r="98077"/>
                      </a14:imgEffect>
                    </a14:imgLayer>
                  </a14:imgProps>
                </a:ext>
              </a:extLst>
            </a:blip>
            <a:stretch>
              <a:fillRect/>
            </a:stretch>
          </p:blipFill>
          <p:spPr>
            <a:xfrm>
              <a:off x="631113" y="1341503"/>
              <a:ext cx="2868416" cy="2969546"/>
            </a:xfrm>
            <a:prstGeom prst="rect">
              <a:avLst/>
            </a:prstGeom>
          </p:spPr>
        </p:pic>
        <p:pic>
          <p:nvPicPr>
            <p:cNvPr id="22" name="Picture 21"/>
            <p:cNvPicPr>
              <a:picLocks noChangeAspect="1"/>
            </p:cNvPicPr>
            <p:nvPr/>
          </p:nvPicPr>
          <p:blipFill>
            <a:blip r:embed="rId11"/>
            <a:stretch>
              <a:fillRect/>
            </a:stretch>
          </p:blipFill>
          <p:spPr>
            <a:xfrm>
              <a:off x="1318661" y="2316518"/>
              <a:ext cx="1750938" cy="656201"/>
            </a:xfrm>
            <a:prstGeom prst="rect">
              <a:avLst/>
            </a:prstGeom>
          </p:spPr>
        </p:pic>
      </p:grpSp>
      <p:pic>
        <p:nvPicPr>
          <p:cNvPr id="14" name="khautrang"/>
          <p:cNvPicPr>
            <a:picLocks noChangeAspect="1"/>
          </p:cNvPicPr>
          <p:nvPr/>
        </p:nvPicPr>
        <p:blipFill rotWithShape="1">
          <a:blip r:embed="rId12">
            <a:extLst>
              <a:ext uri="{BEBA8EAE-BF5A-486C-A8C5-ECC9F3942E4B}">
                <a14:imgProps xmlns:a14="http://schemas.microsoft.com/office/drawing/2010/main">
                  <a14:imgLayer r:embed="rId13">
                    <a14:imgEffect>
                      <a14:backgroundRemoval t="17249" b="73581" l="18286" r="52286">
                        <a14:foregroundMark x1="22000" y1="55022" x2="22000" y2="55022"/>
                        <a14:backgroundMark x1="35000" y1="27948" x2="35000" y2="27948"/>
                        <a14:backgroundMark x1="32286" y1="32969" x2="31571" y2="32314"/>
                        <a14:backgroundMark x1="27714" y1="30786" x2="33286" y2="29913"/>
                        <a14:backgroundMark x1="35143" y1="28166" x2="35143" y2="28166"/>
                        <a14:backgroundMark x1="38000" y1="25546" x2="40000" y2="25983"/>
                        <a14:backgroundMark x1="44286" y1="27948" x2="44286" y2="27948"/>
                        <a14:backgroundMark x1="44000" y1="27948" x2="40143" y2="26419"/>
                        <a14:backgroundMark x1="38857" y1="25983" x2="37714" y2="25109"/>
                        <a14:backgroundMark x1="35571" y1="23581" x2="33143" y2="24672"/>
                        <a14:backgroundMark x1="31143" y1="26419" x2="30571" y2="27293"/>
                        <a14:backgroundMark x1="30571" y1="27293" x2="29714" y2="28166"/>
                        <a14:backgroundMark x1="28143" y1="29476" x2="27571" y2="30568"/>
                        <a14:backgroundMark x1="26429" y1="31659" x2="26429" y2="31659"/>
                        <a14:backgroundMark x1="25857" y1="31659" x2="25857" y2="30349"/>
                        <a14:backgroundMark x1="28286" y1="27293" x2="28286" y2="27293"/>
                        <a14:backgroundMark x1="31000" y1="25328" x2="31000" y2="25328"/>
                        <a14:backgroundMark x1="32143" y1="22926" x2="32143" y2="22926"/>
                        <a14:backgroundMark x1="28714" y1="23362" x2="27714" y2="25109"/>
                        <a14:backgroundMark x1="26286" y1="26201" x2="26286" y2="26201"/>
                        <a14:backgroundMark x1="26000" y1="26419" x2="25857" y2="27948"/>
                        <a14:backgroundMark x1="25714" y1="28821" x2="25714" y2="28821"/>
                        <a14:backgroundMark x1="25714" y1="29913" x2="25714" y2="29913"/>
                        <a14:backgroundMark x1="36286" y1="32314" x2="36286" y2="32314"/>
                        <a14:backgroundMark x1="33286" y1="32314" x2="33286" y2="32314"/>
                        <a14:backgroundMark x1="41143" y1="28821" x2="41143" y2="28821"/>
                        <a14:backgroundMark x1="38571" y1="29913" x2="38571" y2="29913"/>
                        <a14:backgroundMark x1="28286" y1="35808" x2="28286" y2="35808"/>
                        <a14:backgroundMark x1="27143" y1="36026" x2="27143" y2="36026"/>
                        <a14:backgroundMark x1="27143" y1="36026" x2="26571" y2="36463"/>
                        <a14:backgroundMark x1="24571" y1="36463" x2="24571" y2="36463"/>
                        <a14:backgroundMark x1="24571" y1="36463" x2="24571" y2="36463"/>
                        <a14:backgroundMark x1="23571" y1="45415" x2="23571" y2="45415"/>
                        <a14:backgroundMark x1="23143" y1="46507" x2="23143" y2="46507"/>
                        <a14:backgroundMark x1="23143" y1="48690" x2="23143" y2="48690"/>
                        <a14:backgroundMark x1="23714" y1="49782" x2="23714" y2="49782"/>
                        <a14:backgroundMark x1="23714" y1="49782" x2="23714" y2="49782"/>
                        <a14:backgroundMark x1="23143" y1="47817" x2="23143" y2="47817"/>
                        <a14:backgroundMark x1="23143" y1="44760" x2="23143" y2="44760"/>
                        <a14:backgroundMark x1="22571" y1="43668" x2="22571" y2="43668"/>
                        <a14:backgroundMark x1="22571" y1="43668" x2="22571" y2="43668"/>
                        <a14:backgroundMark x1="22571" y1="43668" x2="22571" y2="43668"/>
                        <a14:backgroundMark x1="22571" y1="43886" x2="22571" y2="43886"/>
                        <a14:backgroundMark x1="22286" y1="44323" x2="22286" y2="44323"/>
                        <a14:backgroundMark x1="21429" y1="42795" x2="21429" y2="42795"/>
                        <a14:backgroundMark x1="21429" y1="41048" x2="21429" y2="41048"/>
                        <a14:backgroundMark x1="22286" y1="48035" x2="22286" y2="48035"/>
                        <a14:backgroundMark x1="22571" y1="50655" x2="22571" y2="50655"/>
                        <a14:backgroundMark x1="22000" y1="48690" x2="22000" y2="48690"/>
                        <a14:backgroundMark x1="22857" y1="50000" x2="23714" y2="52183"/>
                        <a14:backgroundMark x1="23571" y1="45633" x2="23571" y2="45633"/>
                        <a14:backgroundMark x1="20714" y1="43668" x2="20714" y2="43668"/>
                        <a14:backgroundMark x1="21857" y1="47162" x2="21857" y2="47162"/>
                        <a14:backgroundMark x1="21714" y1="43886" x2="21714" y2="43886"/>
                        <a14:backgroundMark x1="22286" y1="42140" x2="22286" y2="42140"/>
                        <a14:backgroundMark x1="22286" y1="41703" x2="22286" y2="41703"/>
                        <a14:backgroundMark x1="22286" y1="41703" x2="22286" y2="41703"/>
                        <a14:backgroundMark x1="22286" y1="42795" x2="22286" y2="42795"/>
                        <a14:backgroundMark x1="48000" y1="33406" x2="48000" y2="33406"/>
                        <a14:backgroundMark x1="27429" y1="62227" x2="27429" y2="62227"/>
                        <a14:backgroundMark x1="26286" y1="61135" x2="26286" y2="61135"/>
                        <a14:backgroundMark x1="29286" y1="63755" x2="29286" y2="63755"/>
                        <a14:backgroundMark x1="30857" y1="65284" x2="30857" y2="65284"/>
                        <a14:backgroundMark x1="20714" y1="48035" x2="20714" y2="48035"/>
                        <a14:backgroundMark x1="22429" y1="41048" x2="22429" y2="41048"/>
                        <a14:backgroundMark x1="24143" y1="41703" x2="24143" y2="41703"/>
                        <a14:backgroundMark x1="35429" y1="32096" x2="35429" y2="32096"/>
                        <a14:backgroundMark x1="24714" y1="38428" x2="24714" y2="38428"/>
                        <a14:backgroundMark x1="20714" y1="49563" x2="20714" y2="49563"/>
                        <a14:backgroundMark x1="21286" y1="39083" x2="21286" y2="39083"/>
                        <a14:backgroundMark x1="24000" y1="57642" x2="24000" y2="57642"/>
                      </a14:backgroundRemoval>
                    </a14:imgEffect>
                  </a14:imgLayer>
                </a14:imgProps>
              </a:ext>
              <a:ext uri="{28A0092B-C50C-407E-A947-70E740481C1C}">
                <a14:useLocalDpi xmlns:a14="http://schemas.microsoft.com/office/drawing/2010/main" val="0"/>
              </a:ext>
            </a:extLst>
          </a:blip>
          <a:srcRect l="17488" t="16856" r="47464" b="26084"/>
          <a:stretch/>
        </p:blipFill>
        <p:spPr>
          <a:xfrm>
            <a:off x="631113" y="2401326"/>
            <a:ext cx="2784901" cy="1942073"/>
          </a:xfrm>
          <a:prstGeom prst="rect">
            <a:avLst/>
          </a:prstGeom>
        </p:spPr>
      </p:pic>
      <p:pic>
        <p:nvPicPr>
          <p:cNvPr id="5" name="Picture 4"/>
          <p:cNvPicPr>
            <a:picLocks noChangeAspect="1"/>
          </p:cNvPicPr>
          <p:nvPr/>
        </p:nvPicPr>
        <p:blipFill>
          <a:blip r:embed="rId14">
            <a:extLst>
              <a:ext uri="{BEBA8EAE-BF5A-486C-A8C5-ECC9F3942E4B}">
                <a14:imgProps xmlns:a14="http://schemas.microsoft.com/office/drawing/2010/main">
                  <a14:imgLayer r:embed="rId15">
                    <a14:imgEffect>
                      <a14:backgroundRemoval t="556" b="100000" l="1389" r="100000">
                        <a14:foregroundMark x1="36111" y1="50556" x2="36111" y2="50556"/>
                        <a14:foregroundMark x1="61111" y1="51389" x2="61111" y2="51389"/>
                        <a14:foregroundMark x1="54167" y1="52500" x2="54167" y2="52500"/>
                        <a14:foregroundMark x1="36111" y1="55000" x2="36111" y2="55000"/>
                        <a14:foregroundMark x1="38889" y1="51389" x2="38889" y2="51389"/>
                        <a14:foregroundMark x1="38611" y1="46944" x2="38611" y2="46944"/>
                        <a14:foregroundMark x1="79722" y1="11389" x2="79722" y2="11389"/>
                        <a14:foregroundMark x1="86389" y1="87778" x2="86389" y2="87778"/>
                        <a14:foregroundMark x1="25000" y1="83889" x2="25000" y2="83889"/>
                        <a14:foregroundMark x1="13056" y1="82500" x2="13056" y2="82500"/>
                        <a14:foregroundMark x1="17778" y1="23056" x2="17778" y2="23056"/>
                        <a14:foregroundMark x1="34722" y1="49722" x2="34722" y2="49722"/>
                      </a14:backgroundRemoval>
                    </a14:imgEffect>
                  </a14:imgLayer>
                </a14:imgProps>
              </a:ext>
              <a:ext uri="{28A0092B-C50C-407E-A947-70E740481C1C}">
                <a14:useLocalDpi xmlns:a14="http://schemas.microsoft.com/office/drawing/2010/main" val="0"/>
              </a:ext>
            </a:extLst>
          </a:blip>
          <a:stretch>
            <a:fillRect/>
          </a:stretch>
        </p:blipFill>
        <p:spPr>
          <a:xfrm>
            <a:off x="9296233" y="1819386"/>
            <a:ext cx="2775857" cy="2775857"/>
          </a:xfrm>
          <a:prstGeom prst="rect">
            <a:avLst/>
          </a:prstGeom>
        </p:spPr>
      </p:pic>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448341" y="154357"/>
            <a:ext cx="1316115" cy="880152"/>
          </a:xfrm>
          <a:prstGeom prst="rect">
            <a:avLst/>
          </a:prstGeom>
        </p:spPr>
      </p:pic>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127783" y="5038117"/>
            <a:ext cx="1469553" cy="982763"/>
          </a:xfrm>
          <a:prstGeom prst="rect">
            <a:avLst/>
          </a:prstGeom>
        </p:spPr>
      </p:pic>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27115" y="966578"/>
            <a:ext cx="1679284" cy="1262743"/>
          </a:xfrm>
          <a:prstGeom prst="rect">
            <a:avLst/>
          </a:prstGeom>
        </p:spPr>
      </p:pic>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63463" y="64482"/>
            <a:ext cx="1409532" cy="1059902"/>
          </a:xfrm>
          <a:prstGeom prst="rect">
            <a:avLst/>
          </a:prstGeom>
        </p:spPr>
      </p:pic>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440028" y="1938158"/>
            <a:ext cx="1316115" cy="880152"/>
          </a:xfrm>
          <a:prstGeom prst="rect">
            <a:avLst/>
          </a:prstGeom>
        </p:spPr>
      </p:pic>
      <p:pic>
        <p:nvPicPr>
          <p:cNvPr id="11" name="Picture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57562" y="2717791"/>
            <a:ext cx="1469553" cy="982763"/>
          </a:xfrm>
          <a:prstGeom prst="rect">
            <a:avLst/>
          </a:prstGeom>
        </p:spPr>
      </p:pic>
      <p:pic>
        <p:nvPicPr>
          <p:cNvPr id="12" name="Picture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73033" y="3679677"/>
            <a:ext cx="1679284" cy="1262743"/>
          </a:xfrm>
          <a:prstGeom prst="rect">
            <a:avLst/>
          </a:prstGeom>
        </p:spPr>
      </p:pic>
      <p:pic>
        <p:nvPicPr>
          <p:cNvPr id="13" name="Picture 1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62558" y="4679170"/>
            <a:ext cx="1409532" cy="1059902"/>
          </a:xfrm>
          <a:prstGeom prst="rect">
            <a:avLst/>
          </a:prstGeom>
        </p:spPr>
      </p:pic>
      <p:pic>
        <p:nvPicPr>
          <p:cNvPr id="18" name="Picture 17"/>
          <p:cNvPicPr>
            <a:picLocks noChangeAspect="1"/>
          </p:cNvPicPr>
          <p:nvPr/>
        </p:nvPicPr>
        <p:blipFill rotWithShape="1">
          <a:blip r:embed="rId19">
            <a:extLst>
              <a:ext uri="{BEBA8EAE-BF5A-486C-A8C5-ECC9F3942E4B}">
                <a14:imgProps xmlns:a14="http://schemas.microsoft.com/office/drawing/2010/main">
                  <a14:imgLayer r:embed="rId20">
                    <a14:imgEffect>
                      <a14:backgroundRemoval t="15288" b="55216" l="29398" r="72892">
                        <a14:backgroundMark x1="36867" y1="49820" x2="36867" y2="49820"/>
                      </a14:backgroundRemoval>
                    </a14:imgEffect>
                  </a14:imgLayer>
                </a14:imgProps>
              </a:ext>
              <a:ext uri="{28A0092B-C50C-407E-A947-70E740481C1C}">
                <a14:useLocalDpi xmlns:a14="http://schemas.microsoft.com/office/drawing/2010/main" val="0"/>
              </a:ext>
            </a:extLst>
          </a:blip>
          <a:srcRect l="29355" t="14251" r="26789" b="44742"/>
          <a:stretch/>
        </p:blipFill>
        <p:spPr>
          <a:xfrm>
            <a:off x="621823" y="915667"/>
            <a:ext cx="2790164" cy="1540109"/>
          </a:xfrm>
          <a:prstGeom prst="rect">
            <a:avLst/>
          </a:prstGeom>
        </p:spPr>
      </p:pic>
      <p:pic>
        <p:nvPicPr>
          <p:cNvPr id="37" name="Picture 36"/>
          <p:cNvPicPr>
            <a:picLocks noChangeAspect="1"/>
          </p:cNvPicPr>
          <p:nvPr/>
        </p:nvPicPr>
        <p:blipFill rotWithShape="1">
          <a:blip r:embed="rId21" cstate="hqprint">
            <a:extLst>
              <a:ext uri="{BEBA8EAE-BF5A-486C-A8C5-ECC9F3942E4B}">
                <a14:imgProps xmlns:a14="http://schemas.microsoft.com/office/drawing/2010/main">
                  <a14:imgLayer r:embed="rId22">
                    <a14:imgEffect>
                      <a14:backgroundRemoval t="17082" b="83986" l="35600" r="66500"/>
                    </a14:imgEffect>
                  </a14:imgLayer>
                </a14:imgProps>
              </a:ext>
              <a:ext uri="{28A0092B-C50C-407E-A947-70E740481C1C}">
                <a14:useLocalDpi xmlns:a14="http://schemas.microsoft.com/office/drawing/2010/main" val="0"/>
              </a:ext>
            </a:extLst>
          </a:blip>
          <a:srcRect l="35734" t="16311" r="33200" b="16311"/>
          <a:stretch/>
        </p:blipFill>
        <p:spPr>
          <a:xfrm>
            <a:off x="5857843" y="5441088"/>
            <a:ext cx="794490" cy="968391"/>
          </a:xfrm>
          <a:prstGeom prst="rect">
            <a:avLst/>
          </a:prstGeom>
        </p:spPr>
      </p:pic>
      <p:sp>
        <p:nvSpPr>
          <p:cNvPr id="38" name="Trapezoid 37">
            <a:extLst>
              <a:ext uri="{FF2B5EF4-FFF2-40B4-BE49-F238E27FC236}">
                <a16:creationId xmlns:a16="http://schemas.microsoft.com/office/drawing/2014/main" id="{EC675B3D-EDC9-4F40-A155-18A64B39C3AC}"/>
              </a:ext>
            </a:extLst>
          </p:cNvPr>
          <p:cNvSpPr/>
          <p:nvPr/>
        </p:nvSpPr>
        <p:spPr>
          <a:xfrm rot="10800000">
            <a:off x="-586995" y="3500985"/>
            <a:ext cx="2961808" cy="2081958"/>
          </a:xfrm>
          <a:prstGeom prst="trapezoid">
            <a:avLst>
              <a:gd name="adj" fmla="val 41270"/>
            </a:avLst>
          </a:prstGeom>
          <a:gradFill flip="none" rotWithShape="1">
            <a:gsLst>
              <a:gs pos="100000">
                <a:schemeClr val="bg1">
                  <a:alpha val="0"/>
                </a:schemeClr>
              </a:gs>
              <a:gs pos="15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pic>
        <p:nvPicPr>
          <p:cNvPr id="39" name="Picture 38"/>
          <p:cNvPicPr>
            <a:picLocks noChangeAspect="1"/>
          </p:cNvPicPr>
          <p:nvPr/>
        </p:nvPicPr>
        <p:blipFill rotWithShape="1">
          <a:blip r:embed="rId23">
            <a:extLst>
              <a:ext uri="{BEBA8EAE-BF5A-486C-A8C5-ECC9F3942E4B}">
                <a14:imgProps xmlns:a14="http://schemas.microsoft.com/office/drawing/2010/main">
                  <a14:imgLayer r:embed="rId24">
                    <a14:imgEffect>
                      <a14:backgroundRemoval t="2632" b="74737" l="26299" r="73377"/>
                    </a14:imgEffect>
                  </a14:imgLayer>
                </a14:imgProps>
              </a:ext>
              <a:ext uri="{28A0092B-C50C-407E-A947-70E740481C1C}">
                <a14:useLocalDpi xmlns:a14="http://schemas.microsoft.com/office/drawing/2010/main" val="0"/>
              </a:ext>
            </a:extLst>
          </a:blip>
          <a:srcRect l="25649" r="25974" b="24737"/>
          <a:stretch/>
        </p:blipFill>
        <p:spPr>
          <a:xfrm>
            <a:off x="-6063" y="4682646"/>
            <a:ext cx="1892300" cy="1816100"/>
          </a:xfrm>
          <a:prstGeom prst="rect">
            <a:avLst/>
          </a:prstGeom>
        </p:spPr>
      </p:pic>
      <p:grpSp>
        <p:nvGrpSpPr>
          <p:cNvPr id="44" name="Group 43"/>
          <p:cNvGrpSpPr/>
          <p:nvPr/>
        </p:nvGrpSpPr>
        <p:grpSpPr>
          <a:xfrm>
            <a:off x="4371765" y="3763"/>
            <a:ext cx="4493143" cy="6854236"/>
            <a:chOff x="4371765" y="3763"/>
            <a:chExt cx="4493143" cy="6854236"/>
          </a:xfrm>
        </p:grpSpPr>
        <p:sp>
          <p:nvSpPr>
            <p:cNvPr id="32" name="den2">
              <a:extLst>
                <a:ext uri="{FF2B5EF4-FFF2-40B4-BE49-F238E27FC236}">
                  <a16:creationId xmlns:a16="http://schemas.microsoft.com/office/drawing/2014/main" id="{EC675B3D-EDC9-4F40-A155-18A64B39C3AC}"/>
                </a:ext>
              </a:extLst>
            </p:cNvPr>
            <p:cNvSpPr/>
            <p:nvPr/>
          </p:nvSpPr>
          <p:spPr>
            <a:xfrm rot="16200000">
              <a:off x="3320145" y="1313236"/>
              <a:ext cx="6854236" cy="4235290"/>
            </a:xfrm>
            <a:custGeom>
              <a:avLst/>
              <a:gdLst>
                <a:gd name="connsiteX0" fmla="*/ 0 w 3783472"/>
                <a:gd name="connsiteY0" fmla="*/ 2389515 h 2389515"/>
                <a:gd name="connsiteX1" fmla="*/ 986153 w 3783472"/>
                <a:gd name="connsiteY1" fmla="*/ 0 h 2389515"/>
                <a:gd name="connsiteX2" fmla="*/ 2797319 w 3783472"/>
                <a:gd name="connsiteY2" fmla="*/ 0 h 2389515"/>
                <a:gd name="connsiteX3" fmla="*/ 3783472 w 3783472"/>
                <a:gd name="connsiteY3" fmla="*/ 2389515 h 2389515"/>
                <a:gd name="connsiteX4" fmla="*/ 0 w 3783472"/>
                <a:gd name="connsiteY4" fmla="*/ 2389515 h 2389515"/>
                <a:gd name="connsiteX0" fmla="*/ 0 w 5104275"/>
                <a:gd name="connsiteY0" fmla="*/ 2389515 h 2567315"/>
                <a:gd name="connsiteX1" fmla="*/ 986153 w 5104275"/>
                <a:gd name="connsiteY1" fmla="*/ 0 h 2567315"/>
                <a:gd name="connsiteX2" fmla="*/ 2797319 w 5104275"/>
                <a:gd name="connsiteY2" fmla="*/ 0 h 2567315"/>
                <a:gd name="connsiteX3" fmla="*/ 5104275 w 5104275"/>
                <a:gd name="connsiteY3" fmla="*/ 2567315 h 2567315"/>
                <a:gd name="connsiteX4" fmla="*/ 0 w 5104275"/>
                <a:gd name="connsiteY4" fmla="*/ 2389515 h 2567315"/>
                <a:gd name="connsiteX0" fmla="*/ 0 w 6818775"/>
                <a:gd name="connsiteY0" fmla="*/ 2707015 h 2707015"/>
                <a:gd name="connsiteX1" fmla="*/ 2700653 w 6818775"/>
                <a:gd name="connsiteY1" fmla="*/ 0 h 2707015"/>
                <a:gd name="connsiteX2" fmla="*/ 4511819 w 6818775"/>
                <a:gd name="connsiteY2" fmla="*/ 0 h 2707015"/>
                <a:gd name="connsiteX3" fmla="*/ 6818775 w 6818775"/>
                <a:gd name="connsiteY3" fmla="*/ 2567315 h 2707015"/>
                <a:gd name="connsiteX4" fmla="*/ 0 w 6818775"/>
                <a:gd name="connsiteY4" fmla="*/ 2707015 h 2707015"/>
                <a:gd name="connsiteX0" fmla="*/ 0 w 6806075"/>
                <a:gd name="connsiteY0" fmla="*/ 2618115 h 2618115"/>
                <a:gd name="connsiteX1" fmla="*/ 2687953 w 6806075"/>
                <a:gd name="connsiteY1" fmla="*/ 0 h 2618115"/>
                <a:gd name="connsiteX2" fmla="*/ 4499119 w 6806075"/>
                <a:gd name="connsiteY2" fmla="*/ 0 h 2618115"/>
                <a:gd name="connsiteX3" fmla="*/ 6806075 w 6806075"/>
                <a:gd name="connsiteY3" fmla="*/ 2567315 h 2618115"/>
                <a:gd name="connsiteX4" fmla="*/ 0 w 6806075"/>
                <a:gd name="connsiteY4" fmla="*/ 2618115 h 2618115"/>
                <a:gd name="connsiteX0" fmla="*/ 0 w 6806075"/>
                <a:gd name="connsiteY0" fmla="*/ 3390878 h 3390878"/>
                <a:gd name="connsiteX1" fmla="*/ 2687953 w 6806075"/>
                <a:gd name="connsiteY1" fmla="*/ 0 h 3390878"/>
                <a:gd name="connsiteX2" fmla="*/ 4499119 w 6806075"/>
                <a:gd name="connsiteY2" fmla="*/ 0 h 3390878"/>
                <a:gd name="connsiteX3" fmla="*/ 6806075 w 6806075"/>
                <a:gd name="connsiteY3" fmla="*/ 2567315 h 3390878"/>
                <a:gd name="connsiteX4" fmla="*/ 0 w 6806075"/>
                <a:gd name="connsiteY4" fmla="*/ 3390878 h 3390878"/>
                <a:gd name="connsiteX0" fmla="*/ 0 w 6822932"/>
                <a:gd name="connsiteY0" fmla="*/ 3390878 h 3390878"/>
                <a:gd name="connsiteX1" fmla="*/ 2687953 w 6822932"/>
                <a:gd name="connsiteY1" fmla="*/ 0 h 3390878"/>
                <a:gd name="connsiteX2" fmla="*/ 4499119 w 6822932"/>
                <a:gd name="connsiteY2" fmla="*/ 0 h 3390878"/>
                <a:gd name="connsiteX3" fmla="*/ 6822932 w 6822932"/>
                <a:gd name="connsiteY3" fmla="*/ 3353636 h 3390878"/>
                <a:gd name="connsiteX4" fmla="*/ 0 w 6822932"/>
                <a:gd name="connsiteY4" fmla="*/ 3390878 h 3390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2932" h="3390878">
                  <a:moveTo>
                    <a:pt x="0" y="3390878"/>
                  </a:moveTo>
                  <a:lnTo>
                    <a:pt x="2687953" y="0"/>
                  </a:lnTo>
                  <a:lnTo>
                    <a:pt x="4499119" y="0"/>
                  </a:lnTo>
                  <a:lnTo>
                    <a:pt x="6822932" y="3353636"/>
                  </a:lnTo>
                  <a:lnTo>
                    <a:pt x="0" y="3390878"/>
                  </a:lnTo>
                  <a:close/>
                </a:path>
              </a:pathLst>
            </a:custGeom>
            <a:gradFill flip="none" rotWithShape="1">
              <a:gsLst>
                <a:gs pos="100000">
                  <a:schemeClr val="bg1">
                    <a:alpha val="0"/>
                  </a:schemeClr>
                </a:gs>
                <a:gs pos="25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2" name="den1"/>
            <p:cNvSpPr/>
            <p:nvPr/>
          </p:nvSpPr>
          <p:spPr>
            <a:xfrm>
              <a:off x="4371765" y="2275285"/>
              <a:ext cx="641707" cy="1968778"/>
            </a:xfrm>
            <a:custGeom>
              <a:avLst/>
              <a:gdLst>
                <a:gd name="connsiteX0" fmla="*/ 0 w 648613"/>
                <a:gd name="connsiteY0" fmla="*/ 643795 h 1287589"/>
                <a:gd name="connsiteX1" fmla="*/ 324307 w 648613"/>
                <a:gd name="connsiteY1" fmla="*/ 0 h 1287589"/>
                <a:gd name="connsiteX2" fmla="*/ 648614 w 648613"/>
                <a:gd name="connsiteY2" fmla="*/ 643795 h 1287589"/>
                <a:gd name="connsiteX3" fmla="*/ 324307 w 648613"/>
                <a:gd name="connsiteY3" fmla="*/ 1287590 h 1287589"/>
                <a:gd name="connsiteX4" fmla="*/ 0 w 648613"/>
                <a:gd name="connsiteY4" fmla="*/ 643795 h 1287589"/>
                <a:gd name="connsiteX0" fmla="*/ 0 w 661553"/>
                <a:gd name="connsiteY0" fmla="*/ 703522 h 1347317"/>
                <a:gd name="connsiteX1" fmla="*/ 324307 w 661553"/>
                <a:gd name="connsiteY1" fmla="*/ 59727 h 1347317"/>
                <a:gd name="connsiteX2" fmla="*/ 577126 w 661553"/>
                <a:gd name="connsiteY2" fmla="*/ 101159 h 1347317"/>
                <a:gd name="connsiteX3" fmla="*/ 648614 w 661553"/>
                <a:gd name="connsiteY3" fmla="*/ 703522 h 1347317"/>
                <a:gd name="connsiteX4" fmla="*/ 324307 w 661553"/>
                <a:gd name="connsiteY4" fmla="*/ 1347317 h 1347317"/>
                <a:gd name="connsiteX5" fmla="*/ 0 w 661553"/>
                <a:gd name="connsiteY5" fmla="*/ 703522 h 1347317"/>
                <a:gd name="connsiteX0" fmla="*/ 362 w 661915"/>
                <a:gd name="connsiteY0" fmla="*/ 739301 h 1383096"/>
                <a:gd name="connsiteX1" fmla="*/ 267519 w 661915"/>
                <a:gd name="connsiteY1" fmla="*/ 44706 h 1383096"/>
                <a:gd name="connsiteX2" fmla="*/ 577488 w 661915"/>
                <a:gd name="connsiteY2" fmla="*/ 136938 h 1383096"/>
                <a:gd name="connsiteX3" fmla="*/ 648976 w 661915"/>
                <a:gd name="connsiteY3" fmla="*/ 739301 h 1383096"/>
                <a:gd name="connsiteX4" fmla="*/ 324669 w 661915"/>
                <a:gd name="connsiteY4" fmla="*/ 1383096 h 1383096"/>
                <a:gd name="connsiteX5" fmla="*/ 362 w 661915"/>
                <a:gd name="connsiteY5" fmla="*/ 739301 h 1383096"/>
                <a:gd name="connsiteX0" fmla="*/ 317 w 660569"/>
                <a:gd name="connsiteY0" fmla="*/ 798771 h 1442566"/>
                <a:gd name="connsiteX1" fmla="*/ 267474 w 660569"/>
                <a:gd name="connsiteY1" fmla="*/ 104176 h 1442566"/>
                <a:gd name="connsiteX2" fmla="*/ 412343 w 660569"/>
                <a:gd name="connsiteY2" fmla="*/ 12258 h 1442566"/>
                <a:gd name="connsiteX3" fmla="*/ 577443 w 660569"/>
                <a:gd name="connsiteY3" fmla="*/ 196408 h 1442566"/>
                <a:gd name="connsiteX4" fmla="*/ 648931 w 660569"/>
                <a:gd name="connsiteY4" fmla="*/ 798771 h 1442566"/>
                <a:gd name="connsiteX5" fmla="*/ 324624 w 660569"/>
                <a:gd name="connsiteY5" fmla="*/ 1442566 h 1442566"/>
                <a:gd name="connsiteX6" fmla="*/ 317 w 660569"/>
                <a:gd name="connsiteY6" fmla="*/ 798771 h 1442566"/>
                <a:gd name="connsiteX0" fmla="*/ 317 w 658840"/>
                <a:gd name="connsiteY0" fmla="*/ 791308 h 1435103"/>
                <a:gd name="connsiteX1" fmla="*/ 267474 w 658840"/>
                <a:gd name="connsiteY1" fmla="*/ 96713 h 1435103"/>
                <a:gd name="connsiteX2" fmla="*/ 412343 w 658840"/>
                <a:gd name="connsiteY2" fmla="*/ 4795 h 1435103"/>
                <a:gd name="connsiteX3" fmla="*/ 513943 w 658840"/>
                <a:gd name="connsiteY3" fmla="*/ 55595 h 1435103"/>
                <a:gd name="connsiteX4" fmla="*/ 577443 w 658840"/>
                <a:gd name="connsiteY4" fmla="*/ 188945 h 1435103"/>
                <a:gd name="connsiteX5" fmla="*/ 648931 w 658840"/>
                <a:gd name="connsiteY5" fmla="*/ 791308 h 1435103"/>
                <a:gd name="connsiteX6" fmla="*/ 324624 w 658840"/>
                <a:gd name="connsiteY6" fmla="*/ 1435103 h 1435103"/>
                <a:gd name="connsiteX7" fmla="*/ 317 w 658840"/>
                <a:gd name="connsiteY7" fmla="*/ 791308 h 1435103"/>
                <a:gd name="connsiteX0" fmla="*/ 407 w 601780"/>
                <a:gd name="connsiteY0" fmla="*/ 811216 h 1435979"/>
                <a:gd name="connsiteX1" fmla="*/ 210414 w 601780"/>
                <a:gd name="connsiteY1" fmla="*/ 97571 h 1435979"/>
                <a:gd name="connsiteX2" fmla="*/ 355283 w 601780"/>
                <a:gd name="connsiteY2" fmla="*/ 5653 h 1435979"/>
                <a:gd name="connsiteX3" fmla="*/ 456883 w 601780"/>
                <a:gd name="connsiteY3" fmla="*/ 56453 h 1435979"/>
                <a:gd name="connsiteX4" fmla="*/ 520383 w 601780"/>
                <a:gd name="connsiteY4" fmla="*/ 189803 h 1435979"/>
                <a:gd name="connsiteX5" fmla="*/ 591871 w 601780"/>
                <a:gd name="connsiteY5" fmla="*/ 792166 h 1435979"/>
                <a:gd name="connsiteX6" fmla="*/ 267564 w 601780"/>
                <a:gd name="connsiteY6" fmla="*/ 1435961 h 1435979"/>
                <a:gd name="connsiteX7" fmla="*/ 407 w 601780"/>
                <a:gd name="connsiteY7" fmla="*/ 811216 h 1435979"/>
                <a:gd name="connsiteX0" fmla="*/ 5058 w 606431"/>
                <a:gd name="connsiteY0" fmla="*/ 805643 h 1430405"/>
                <a:gd name="connsiteX1" fmla="*/ 105934 w 606431"/>
                <a:gd name="connsiteY1" fmla="*/ 266780 h 1430405"/>
                <a:gd name="connsiteX2" fmla="*/ 215065 w 606431"/>
                <a:gd name="connsiteY2" fmla="*/ 91998 h 1430405"/>
                <a:gd name="connsiteX3" fmla="*/ 359934 w 606431"/>
                <a:gd name="connsiteY3" fmla="*/ 80 h 1430405"/>
                <a:gd name="connsiteX4" fmla="*/ 461534 w 606431"/>
                <a:gd name="connsiteY4" fmla="*/ 50880 h 1430405"/>
                <a:gd name="connsiteX5" fmla="*/ 525034 w 606431"/>
                <a:gd name="connsiteY5" fmla="*/ 184230 h 1430405"/>
                <a:gd name="connsiteX6" fmla="*/ 596522 w 606431"/>
                <a:gd name="connsiteY6" fmla="*/ 786593 h 1430405"/>
                <a:gd name="connsiteX7" fmla="*/ 272215 w 606431"/>
                <a:gd name="connsiteY7" fmla="*/ 1430388 h 1430405"/>
                <a:gd name="connsiteX8" fmla="*/ 5058 w 606431"/>
                <a:gd name="connsiteY8" fmla="*/ 805643 h 1430405"/>
                <a:gd name="connsiteX0" fmla="*/ 1545 w 602918"/>
                <a:gd name="connsiteY0" fmla="*/ 805643 h 1442256"/>
                <a:gd name="connsiteX1" fmla="*/ 102421 w 602918"/>
                <a:gd name="connsiteY1" fmla="*/ 266780 h 1442256"/>
                <a:gd name="connsiteX2" fmla="*/ 211552 w 602918"/>
                <a:gd name="connsiteY2" fmla="*/ 91998 h 1442256"/>
                <a:gd name="connsiteX3" fmla="*/ 356421 w 602918"/>
                <a:gd name="connsiteY3" fmla="*/ 80 h 1442256"/>
                <a:gd name="connsiteX4" fmla="*/ 458021 w 602918"/>
                <a:gd name="connsiteY4" fmla="*/ 50880 h 1442256"/>
                <a:gd name="connsiteX5" fmla="*/ 521521 w 602918"/>
                <a:gd name="connsiteY5" fmla="*/ 184230 h 1442256"/>
                <a:gd name="connsiteX6" fmla="*/ 593009 w 602918"/>
                <a:gd name="connsiteY6" fmla="*/ 786593 h 1442256"/>
                <a:gd name="connsiteX7" fmla="*/ 268702 w 602918"/>
                <a:gd name="connsiteY7" fmla="*/ 1430388 h 1442256"/>
                <a:gd name="connsiteX8" fmla="*/ 57972 w 602918"/>
                <a:gd name="connsiteY8" fmla="*/ 1174830 h 1442256"/>
                <a:gd name="connsiteX9" fmla="*/ 1545 w 602918"/>
                <a:gd name="connsiteY9" fmla="*/ 805643 h 1442256"/>
                <a:gd name="connsiteX0" fmla="*/ 1545 w 613099"/>
                <a:gd name="connsiteY0" fmla="*/ 805643 h 1442256"/>
                <a:gd name="connsiteX1" fmla="*/ 102421 w 613099"/>
                <a:gd name="connsiteY1" fmla="*/ 266780 h 1442256"/>
                <a:gd name="connsiteX2" fmla="*/ 211552 w 613099"/>
                <a:gd name="connsiteY2" fmla="*/ 91998 h 1442256"/>
                <a:gd name="connsiteX3" fmla="*/ 356421 w 613099"/>
                <a:gd name="connsiteY3" fmla="*/ 80 h 1442256"/>
                <a:gd name="connsiteX4" fmla="*/ 458021 w 613099"/>
                <a:gd name="connsiteY4" fmla="*/ 50880 h 1442256"/>
                <a:gd name="connsiteX5" fmla="*/ 521521 w 613099"/>
                <a:gd name="connsiteY5" fmla="*/ 184230 h 1442256"/>
                <a:gd name="connsiteX6" fmla="*/ 578671 w 613099"/>
                <a:gd name="connsiteY6" fmla="*/ 336629 h 1442256"/>
                <a:gd name="connsiteX7" fmla="*/ 593009 w 613099"/>
                <a:gd name="connsiteY7" fmla="*/ 786593 h 1442256"/>
                <a:gd name="connsiteX8" fmla="*/ 268702 w 613099"/>
                <a:gd name="connsiteY8" fmla="*/ 1430388 h 1442256"/>
                <a:gd name="connsiteX9" fmla="*/ 57972 w 613099"/>
                <a:gd name="connsiteY9" fmla="*/ 1174830 h 1442256"/>
                <a:gd name="connsiteX10" fmla="*/ 1545 w 613099"/>
                <a:gd name="connsiteY10" fmla="*/ 805643 h 1442256"/>
                <a:gd name="connsiteX0" fmla="*/ 1545 w 604765"/>
                <a:gd name="connsiteY0" fmla="*/ 805643 h 1432657"/>
                <a:gd name="connsiteX1" fmla="*/ 102421 w 604765"/>
                <a:gd name="connsiteY1" fmla="*/ 266780 h 1432657"/>
                <a:gd name="connsiteX2" fmla="*/ 211552 w 604765"/>
                <a:gd name="connsiteY2" fmla="*/ 91998 h 1432657"/>
                <a:gd name="connsiteX3" fmla="*/ 356421 w 604765"/>
                <a:gd name="connsiteY3" fmla="*/ 80 h 1432657"/>
                <a:gd name="connsiteX4" fmla="*/ 458021 w 604765"/>
                <a:gd name="connsiteY4" fmla="*/ 50880 h 1432657"/>
                <a:gd name="connsiteX5" fmla="*/ 521521 w 604765"/>
                <a:gd name="connsiteY5" fmla="*/ 184230 h 1432657"/>
                <a:gd name="connsiteX6" fmla="*/ 578671 w 604765"/>
                <a:gd name="connsiteY6" fmla="*/ 336629 h 1432657"/>
                <a:gd name="connsiteX7" fmla="*/ 593009 w 604765"/>
                <a:gd name="connsiteY7" fmla="*/ 786593 h 1432657"/>
                <a:gd name="connsiteX8" fmla="*/ 458021 w 604765"/>
                <a:gd name="connsiteY8" fmla="*/ 1270079 h 1432657"/>
                <a:gd name="connsiteX9" fmla="*/ 268702 w 604765"/>
                <a:gd name="connsiteY9" fmla="*/ 1430388 h 1432657"/>
                <a:gd name="connsiteX10" fmla="*/ 57972 w 604765"/>
                <a:gd name="connsiteY10" fmla="*/ 1174830 h 1432657"/>
                <a:gd name="connsiteX11" fmla="*/ 1545 w 604765"/>
                <a:gd name="connsiteY11" fmla="*/ 805643 h 1432657"/>
                <a:gd name="connsiteX0" fmla="*/ 18387 w 621607"/>
                <a:gd name="connsiteY0" fmla="*/ 805643 h 1432657"/>
                <a:gd name="connsiteX1" fmla="*/ 17663 w 621607"/>
                <a:gd name="connsiteY1" fmla="*/ 171530 h 1432657"/>
                <a:gd name="connsiteX2" fmla="*/ 228394 w 621607"/>
                <a:gd name="connsiteY2" fmla="*/ 91998 h 1432657"/>
                <a:gd name="connsiteX3" fmla="*/ 373263 w 621607"/>
                <a:gd name="connsiteY3" fmla="*/ 80 h 1432657"/>
                <a:gd name="connsiteX4" fmla="*/ 474863 w 621607"/>
                <a:gd name="connsiteY4" fmla="*/ 50880 h 1432657"/>
                <a:gd name="connsiteX5" fmla="*/ 538363 w 621607"/>
                <a:gd name="connsiteY5" fmla="*/ 184230 h 1432657"/>
                <a:gd name="connsiteX6" fmla="*/ 595513 w 621607"/>
                <a:gd name="connsiteY6" fmla="*/ 336629 h 1432657"/>
                <a:gd name="connsiteX7" fmla="*/ 609851 w 621607"/>
                <a:gd name="connsiteY7" fmla="*/ 786593 h 1432657"/>
                <a:gd name="connsiteX8" fmla="*/ 474863 w 621607"/>
                <a:gd name="connsiteY8" fmla="*/ 1270079 h 1432657"/>
                <a:gd name="connsiteX9" fmla="*/ 285544 w 621607"/>
                <a:gd name="connsiteY9" fmla="*/ 1430388 h 1432657"/>
                <a:gd name="connsiteX10" fmla="*/ 74814 w 621607"/>
                <a:gd name="connsiteY10" fmla="*/ 1174830 h 1432657"/>
                <a:gd name="connsiteX11" fmla="*/ 18387 w 621607"/>
                <a:gd name="connsiteY11" fmla="*/ 805643 h 1432657"/>
                <a:gd name="connsiteX0" fmla="*/ 18387 w 621607"/>
                <a:gd name="connsiteY0" fmla="*/ 825596 h 1452610"/>
                <a:gd name="connsiteX1" fmla="*/ 17663 w 621607"/>
                <a:gd name="connsiteY1" fmla="*/ 191483 h 1452610"/>
                <a:gd name="connsiteX2" fmla="*/ 209344 w 621607"/>
                <a:gd name="connsiteY2" fmla="*/ 10351 h 1452610"/>
                <a:gd name="connsiteX3" fmla="*/ 373263 w 621607"/>
                <a:gd name="connsiteY3" fmla="*/ 20033 h 1452610"/>
                <a:gd name="connsiteX4" fmla="*/ 474863 w 621607"/>
                <a:gd name="connsiteY4" fmla="*/ 70833 h 1452610"/>
                <a:gd name="connsiteX5" fmla="*/ 538363 w 621607"/>
                <a:gd name="connsiteY5" fmla="*/ 204183 h 1452610"/>
                <a:gd name="connsiteX6" fmla="*/ 595513 w 621607"/>
                <a:gd name="connsiteY6" fmla="*/ 356582 h 1452610"/>
                <a:gd name="connsiteX7" fmla="*/ 609851 w 621607"/>
                <a:gd name="connsiteY7" fmla="*/ 806546 h 1452610"/>
                <a:gd name="connsiteX8" fmla="*/ 474863 w 621607"/>
                <a:gd name="connsiteY8" fmla="*/ 1290032 h 1452610"/>
                <a:gd name="connsiteX9" fmla="*/ 285544 w 621607"/>
                <a:gd name="connsiteY9" fmla="*/ 1450341 h 1452610"/>
                <a:gd name="connsiteX10" fmla="*/ 74814 w 621607"/>
                <a:gd name="connsiteY10" fmla="*/ 1194783 h 1452610"/>
                <a:gd name="connsiteX11" fmla="*/ 18387 w 621607"/>
                <a:gd name="connsiteY11" fmla="*/ 825596 h 1452610"/>
                <a:gd name="connsiteX0" fmla="*/ 18387 w 621607"/>
                <a:gd name="connsiteY0" fmla="*/ 970682 h 1597696"/>
                <a:gd name="connsiteX1" fmla="*/ 17663 w 621607"/>
                <a:gd name="connsiteY1" fmla="*/ 336569 h 1597696"/>
                <a:gd name="connsiteX2" fmla="*/ 209344 w 621607"/>
                <a:gd name="connsiteY2" fmla="*/ 155437 h 1597696"/>
                <a:gd name="connsiteX3" fmla="*/ 328813 w 621607"/>
                <a:gd name="connsiteY3" fmla="*/ 19 h 1597696"/>
                <a:gd name="connsiteX4" fmla="*/ 373263 w 621607"/>
                <a:gd name="connsiteY4" fmla="*/ 165119 h 1597696"/>
                <a:gd name="connsiteX5" fmla="*/ 474863 w 621607"/>
                <a:gd name="connsiteY5" fmla="*/ 215919 h 1597696"/>
                <a:gd name="connsiteX6" fmla="*/ 538363 w 621607"/>
                <a:gd name="connsiteY6" fmla="*/ 349269 h 1597696"/>
                <a:gd name="connsiteX7" fmla="*/ 595513 w 621607"/>
                <a:gd name="connsiteY7" fmla="*/ 501668 h 1597696"/>
                <a:gd name="connsiteX8" fmla="*/ 609851 w 621607"/>
                <a:gd name="connsiteY8" fmla="*/ 951632 h 1597696"/>
                <a:gd name="connsiteX9" fmla="*/ 474863 w 621607"/>
                <a:gd name="connsiteY9" fmla="*/ 1435118 h 1597696"/>
                <a:gd name="connsiteX10" fmla="*/ 285544 w 621607"/>
                <a:gd name="connsiteY10" fmla="*/ 1595427 h 1597696"/>
                <a:gd name="connsiteX11" fmla="*/ 74814 w 621607"/>
                <a:gd name="connsiteY11" fmla="*/ 1339869 h 1597696"/>
                <a:gd name="connsiteX12" fmla="*/ 18387 w 621607"/>
                <a:gd name="connsiteY12" fmla="*/ 970682 h 1597696"/>
                <a:gd name="connsiteX0" fmla="*/ 18387 w 621607"/>
                <a:gd name="connsiteY0" fmla="*/ 970682 h 1597696"/>
                <a:gd name="connsiteX1" fmla="*/ 17663 w 621607"/>
                <a:gd name="connsiteY1" fmla="*/ 336569 h 1597696"/>
                <a:gd name="connsiteX2" fmla="*/ 190294 w 621607"/>
                <a:gd name="connsiteY2" fmla="*/ 155437 h 1597696"/>
                <a:gd name="connsiteX3" fmla="*/ 328813 w 621607"/>
                <a:gd name="connsiteY3" fmla="*/ 19 h 1597696"/>
                <a:gd name="connsiteX4" fmla="*/ 373263 w 621607"/>
                <a:gd name="connsiteY4" fmla="*/ 165119 h 1597696"/>
                <a:gd name="connsiteX5" fmla="*/ 474863 w 621607"/>
                <a:gd name="connsiteY5" fmla="*/ 215919 h 1597696"/>
                <a:gd name="connsiteX6" fmla="*/ 538363 w 621607"/>
                <a:gd name="connsiteY6" fmla="*/ 349269 h 1597696"/>
                <a:gd name="connsiteX7" fmla="*/ 595513 w 621607"/>
                <a:gd name="connsiteY7" fmla="*/ 501668 h 1597696"/>
                <a:gd name="connsiteX8" fmla="*/ 609851 w 621607"/>
                <a:gd name="connsiteY8" fmla="*/ 951632 h 1597696"/>
                <a:gd name="connsiteX9" fmla="*/ 474863 w 621607"/>
                <a:gd name="connsiteY9" fmla="*/ 1435118 h 1597696"/>
                <a:gd name="connsiteX10" fmla="*/ 285544 w 621607"/>
                <a:gd name="connsiteY10" fmla="*/ 1595427 h 1597696"/>
                <a:gd name="connsiteX11" fmla="*/ 74814 w 621607"/>
                <a:gd name="connsiteY11" fmla="*/ 1339869 h 1597696"/>
                <a:gd name="connsiteX12" fmla="*/ 18387 w 621607"/>
                <a:gd name="connsiteY12" fmla="*/ 970682 h 1597696"/>
                <a:gd name="connsiteX0" fmla="*/ 18387 w 621607"/>
                <a:gd name="connsiteY0" fmla="*/ 970682 h 1597696"/>
                <a:gd name="connsiteX1" fmla="*/ 17663 w 621607"/>
                <a:gd name="connsiteY1" fmla="*/ 336569 h 1597696"/>
                <a:gd name="connsiteX2" fmla="*/ 190294 w 621607"/>
                <a:gd name="connsiteY2" fmla="*/ 155437 h 1597696"/>
                <a:gd name="connsiteX3" fmla="*/ 328813 w 621607"/>
                <a:gd name="connsiteY3" fmla="*/ 19 h 1597696"/>
                <a:gd name="connsiteX4" fmla="*/ 468513 w 621607"/>
                <a:gd name="connsiteY4" fmla="*/ 19069 h 1597696"/>
                <a:gd name="connsiteX5" fmla="*/ 474863 w 621607"/>
                <a:gd name="connsiteY5" fmla="*/ 215919 h 1597696"/>
                <a:gd name="connsiteX6" fmla="*/ 538363 w 621607"/>
                <a:gd name="connsiteY6" fmla="*/ 349269 h 1597696"/>
                <a:gd name="connsiteX7" fmla="*/ 595513 w 621607"/>
                <a:gd name="connsiteY7" fmla="*/ 501668 h 1597696"/>
                <a:gd name="connsiteX8" fmla="*/ 609851 w 621607"/>
                <a:gd name="connsiteY8" fmla="*/ 951632 h 1597696"/>
                <a:gd name="connsiteX9" fmla="*/ 474863 w 621607"/>
                <a:gd name="connsiteY9" fmla="*/ 1435118 h 1597696"/>
                <a:gd name="connsiteX10" fmla="*/ 285544 w 621607"/>
                <a:gd name="connsiteY10" fmla="*/ 1595427 h 1597696"/>
                <a:gd name="connsiteX11" fmla="*/ 74814 w 621607"/>
                <a:gd name="connsiteY11" fmla="*/ 1339869 h 1597696"/>
                <a:gd name="connsiteX12" fmla="*/ 18387 w 621607"/>
                <a:gd name="connsiteY12" fmla="*/ 970682 h 1597696"/>
                <a:gd name="connsiteX0" fmla="*/ 18387 w 624859"/>
                <a:gd name="connsiteY0" fmla="*/ 970682 h 1597696"/>
                <a:gd name="connsiteX1" fmla="*/ 17663 w 624859"/>
                <a:gd name="connsiteY1" fmla="*/ 336569 h 1597696"/>
                <a:gd name="connsiteX2" fmla="*/ 190294 w 624859"/>
                <a:gd name="connsiteY2" fmla="*/ 155437 h 1597696"/>
                <a:gd name="connsiteX3" fmla="*/ 328813 w 624859"/>
                <a:gd name="connsiteY3" fmla="*/ 19 h 1597696"/>
                <a:gd name="connsiteX4" fmla="*/ 468513 w 624859"/>
                <a:gd name="connsiteY4" fmla="*/ 19069 h 1597696"/>
                <a:gd name="connsiteX5" fmla="*/ 620913 w 624859"/>
                <a:gd name="connsiteY5" fmla="*/ 165119 h 1597696"/>
                <a:gd name="connsiteX6" fmla="*/ 538363 w 624859"/>
                <a:gd name="connsiteY6" fmla="*/ 349269 h 1597696"/>
                <a:gd name="connsiteX7" fmla="*/ 595513 w 624859"/>
                <a:gd name="connsiteY7" fmla="*/ 501668 h 1597696"/>
                <a:gd name="connsiteX8" fmla="*/ 609851 w 624859"/>
                <a:gd name="connsiteY8" fmla="*/ 951632 h 1597696"/>
                <a:gd name="connsiteX9" fmla="*/ 474863 w 624859"/>
                <a:gd name="connsiteY9" fmla="*/ 1435118 h 1597696"/>
                <a:gd name="connsiteX10" fmla="*/ 285544 w 624859"/>
                <a:gd name="connsiteY10" fmla="*/ 1595427 h 1597696"/>
                <a:gd name="connsiteX11" fmla="*/ 74814 w 624859"/>
                <a:gd name="connsiteY11" fmla="*/ 1339869 h 1597696"/>
                <a:gd name="connsiteX12" fmla="*/ 18387 w 624859"/>
                <a:gd name="connsiteY12" fmla="*/ 970682 h 1597696"/>
                <a:gd name="connsiteX0" fmla="*/ 18387 w 621607"/>
                <a:gd name="connsiteY0" fmla="*/ 977037 h 1604051"/>
                <a:gd name="connsiteX1" fmla="*/ 17663 w 621607"/>
                <a:gd name="connsiteY1" fmla="*/ 342924 h 1604051"/>
                <a:gd name="connsiteX2" fmla="*/ 190294 w 621607"/>
                <a:gd name="connsiteY2" fmla="*/ 161792 h 1604051"/>
                <a:gd name="connsiteX3" fmla="*/ 328813 w 621607"/>
                <a:gd name="connsiteY3" fmla="*/ 6374 h 1604051"/>
                <a:gd name="connsiteX4" fmla="*/ 468513 w 621607"/>
                <a:gd name="connsiteY4" fmla="*/ 25424 h 1604051"/>
                <a:gd name="connsiteX5" fmla="*/ 570113 w 621607"/>
                <a:gd name="connsiteY5" fmla="*/ 6374 h 1604051"/>
                <a:gd name="connsiteX6" fmla="*/ 620913 w 621607"/>
                <a:gd name="connsiteY6" fmla="*/ 171474 h 1604051"/>
                <a:gd name="connsiteX7" fmla="*/ 538363 w 621607"/>
                <a:gd name="connsiteY7" fmla="*/ 355624 h 1604051"/>
                <a:gd name="connsiteX8" fmla="*/ 595513 w 621607"/>
                <a:gd name="connsiteY8" fmla="*/ 508023 h 1604051"/>
                <a:gd name="connsiteX9" fmla="*/ 609851 w 621607"/>
                <a:gd name="connsiteY9" fmla="*/ 957987 h 1604051"/>
                <a:gd name="connsiteX10" fmla="*/ 474863 w 621607"/>
                <a:gd name="connsiteY10" fmla="*/ 1441473 h 1604051"/>
                <a:gd name="connsiteX11" fmla="*/ 285544 w 621607"/>
                <a:gd name="connsiteY11" fmla="*/ 1601782 h 1604051"/>
                <a:gd name="connsiteX12" fmla="*/ 74814 w 621607"/>
                <a:gd name="connsiteY12" fmla="*/ 1346224 h 1604051"/>
                <a:gd name="connsiteX13" fmla="*/ 18387 w 621607"/>
                <a:gd name="connsiteY13" fmla="*/ 977037 h 1604051"/>
                <a:gd name="connsiteX0" fmla="*/ 18387 w 621607"/>
                <a:gd name="connsiteY0" fmla="*/ 977037 h 1604051"/>
                <a:gd name="connsiteX1" fmla="*/ 17663 w 621607"/>
                <a:gd name="connsiteY1" fmla="*/ 342924 h 1604051"/>
                <a:gd name="connsiteX2" fmla="*/ 190294 w 621607"/>
                <a:gd name="connsiteY2" fmla="*/ 161792 h 1604051"/>
                <a:gd name="connsiteX3" fmla="*/ 328813 w 621607"/>
                <a:gd name="connsiteY3" fmla="*/ 6374 h 1604051"/>
                <a:gd name="connsiteX4" fmla="*/ 468513 w 621607"/>
                <a:gd name="connsiteY4" fmla="*/ 25424 h 1604051"/>
                <a:gd name="connsiteX5" fmla="*/ 570113 w 621607"/>
                <a:gd name="connsiteY5" fmla="*/ 6374 h 1604051"/>
                <a:gd name="connsiteX6" fmla="*/ 620913 w 621607"/>
                <a:gd name="connsiteY6" fmla="*/ 171474 h 1604051"/>
                <a:gd name="connsiteX7" fmla="*/ 601863 w 621607"/>
                <a:gd name="connsiteY7" fmla="*/ 381024 h 1604051"/>
                <a:gd name="connsiteX8" fmla="*/ 595513 w 621607"/>
                <a:gd name="connsiteY8" fmla="*/ 508023 h 1604051"/>
                <a:gd name="connsiteX9" fmla="*/ 609851 w 621607"/>
                <a:gd name="connsiteY9" fmla="*/ 957987 h 1604051"/>
                <a:gd name="connsiteX10" fmla="*/ 474863 w 621607"/>
                <a:gd name="connsiteY10" fmla="*/ 1441473 h 1604051"/>
                <a:gd name="connsiteX11" fmla="*/ 285544 w 621607"/>
                <a:gd name="connsiteY11" fmla="*/ 1601782 h 1604051"/>
                <a:gd name="connsiteX12" fmla="*/ 74814 w 621607"/>
                <a:gd name="connsiteY12" fmla="*/ 1346224 h 1604051"/>
                <a:gd name="connsiteX13" fmla="*/ 18387 w 621607"/>
                <a:gd name="connsiteY13" fmla="*/ 977037 h 1604051"/>
                <a:gd name="connsiteX0" fmla="*/ 18387 w 630635"/>
                <a:gd name="connsiteY0" fmla="*/ 977037 h 1604051"/>
                <a:gd name="connsiteX1" fmla="*/ 17663 w 630635"/>
                <a:gd name="connsiteY1" fmla="*/ 342924 h 1604051"/>
                <a:gd name="connsiteX2" fmla="*/ 190294 w 630635"/>
                <a:gd name="connsiteY2" fmla="*/ 161792 h 1604051"/>
                <a:gd name="connsiteX3" fmla="*/ 328813 w 630635"/>
                <a:gd name="connsiteY3" fmla="*/ 6374 h 1604051"/>
                <a:gd name="connsiteX4" fmla="*/ 468513 w 630635"/>
                <a:gd name="connsiteY4" fmla="*/ 25424 h 1604051"/>
                <a:gd name="connsiteX5" fmla="*/ 570113 w 630635"/>
                <a:gd name="connsiteY5" fmla="*/ 6374 h 1604051"/>
                <a:gd name="connsiteX6" fmla="*/ 620913 w 630635"/>
                <a:gd name="connsiteY6" fmla="*/ 171474 h 1604051"/>
                <a:gd name="connsiteX7" fmla="*/ 601863 w 630635"/>
                <a:gd name="connsiteY7" fmla="*/ 381024 h 1604051"/>
                <a:gd name="connsiteX8" fmla="*/ 620913 w 630635"/>
                <a:gd name="connsiteY8" fmla="*/ 514373 h 1604051"/>
                <a:gd name="connsiteX9" fmla="*/ 609851 w 630635"/>
                <a:gd name="connsiteY9" fmla="*/ 957987 h 1604051"/>
                <a:gd name="connsiteX10" fmla="*/ 474863 w 630635"/>
                <a:gd name="connsiteY10" fmla="*/ 1441473 h 1604051"/>
                <a:gd name="connsiteX11" fmla="*/ 285544 w 630635"/>
                <a:gd name="connsiteY11" fmla="*/ 1601782 h 1604051"/>
                <a:gd name="connsiteX12" fmla="*/ 74814 w 630635"/>
                <a:gd name="connsiteY12" fmla="*/ 1346224 h 1604051"/>
                <a:gd name="connsiteX13" fmla="*/ 18387 w 630635"/>
                <a:gd name="connsiteY13" fmla="*/ 977037 h 1604051"/>
                <a:gd name="connsiteX0" fmla="*/ 18387 w 630635"/>
                <a:gd name="connsiteY0" fmla="*/ 977037 h 1913414"/>
                <a:gd name="connsiteX1" fmla="*/ 17663 w 630635"/>
                <a:gd name="connsiteY1" fmla="*/ 342924 h 1913414"/>
                <a:gd name="connsiteX2" fmla="*/ 190294 w 630635"/>
                <a:gd name="connsiteY2" fmla="*/ 161792 h 1913414"/>
                <a:gd name="connsiteX3" fmla="*/ 328813 w 630635"/>
                <a:gd name="connsiteY3" fmla="*/ 6374 h 1913414"/>
                <a:gd name="connsiteX4" fmla="*/ 468513 w 630635"/>
                <a:gd name="connsiteY4" fmla="*/ 25424 h 1913414"/>
                <a:gd name="connsiteX5" fmla="*/ 570113 w 630635"/>
                <a:gd name="connsiteY5" fmla="*/ 6374 h 1913414"/>
                <a:gd name="connsiteX6" fmla="*/ 620913 w 630635"/>
                <a:gd name="connsiteY6" fmla="*/ 171474 h 1913414"/>
                <a:gd name="connsiteX7" fmla="*/ 601863 w 630635"/>
                <a:gd name="connsiteY7" fmla="*/ 381024 h 1913414"/>
                <a:gd name="connsiteX8" fmla="*/ 620913 w 630635"/>
                <a:gd name="connsiteY8" fmla="*/ 514373 h 1913414"/>
                <a:gd name="connsiteX9" fmla="*/ 609851 w 630635"/>
                <a:gd name="connsiteY9" fmla="*/ 957987 h 1913414"/>
                <a:gd name="connsiteX10" fmla="*/ 474863 w 630635"/>
                <a:gd name="connsiteY10" fmla="*/ 1441473 h 1913414"/>
                <a:gd name="connsiteX11" fmla="*/ 279194 w 630635"/>
                <a:gd name="connsiteY11" fmla="*/ 1912932 h 1913414"/>
                <a:gd name="connsiteX12" fmla="*/ 74814 w 630635"/>
                <a:gd name="connsiteY12" fmla="*/ 1346224 h 1913414"/>
                <a:gd name="connsiteX13" fmla="*/ 18387 w 630635"/>
                <a:gd name="connsiteY13" fmla="*/ 977037 h 1913414"/>
                <a:gd name="connsiteX0" fmla="*/ 18387 w 630635"/>
                <a:gd name="connsiteY0" fmla="*/ 977037 h 1913638"/>
                <a:gd name="connsiteX1" fmla="*/ 17663 w 630635"/>
                <a:gd name="connsiteY1" fmla="*/ 342924 h 1913638"/>
                <a:gd name="connsiteX2" fmla="*/ 190294 w 630635"/>
                <a:gd name="connsiteY2" fmla="*/ 161792 h 1913638"/>
                <a:gd name="connsiteX3" fmla="*/ 328813 w 630635"/>
                <a:gd name="connsiteY3" fmla="*/ 6374 h 1913638"/>
                <a:gd name="connsiteX4" fmla="*/ 468513 w 630635"/>
                <a:gd name="connsiteY4" fmla="*/ 25424 h 1913638"/>
                <a:gd name="connsiteX5" fmla="*/ 570113 w 630635"/>
                <a:gd name="connsiteY5" fmla="*/ 6374 h 1913638"/>
                <a:gd name="connsiteX6" fmla="*/ 620913 w 630635"/>
                <a:gd name="connsiteY6" fmla="*/ 171474 h 1913638"/>
                <a:gd name="connsiteX7" fmla="*/ 601863 w 630635"/>
                <a:gd name="connsiteY7" fmla="*/ 381024 h 1913638"/>
                <a:gd name="connsiteX8" fmla="*/ 620913 w 630635"/>
                <a:gd name="connsiteY8" fmla="*/ 514373 h 1913638"/>
                <a:gd name="connsiteX9" fmla="*/ 609851 w 630635"/>
                <a:gd name="connsiteY9" fmla="*/ 957987 h 1913638"/>
                <a:gd name="connsiteX10" fmla="*/ 474863 w 630635"/>
                <a:gd name="connsiteY10" fmla="*/ 1441473 h 1913638"/>
                <a:gd name="connsiteX11" fmla="*/ 279194 w 630635"/>
                <a:gd name="connsiteY11" fmla="*/ 1912932 h 1913638"/>
                <a:gd name="connsiteX12" fmla="*/ 81163 w 630635"/>
                <a:gd name="connsiteY12" fmla="*/ 1543074 h 1913638"/>
                <a:gd name="connsiteX13" fmla="*/ 74814 w 630635"/>
                <a:gd name="connsiteY13" fmla="*/ 1346224 h 1913638"/>
                <a:gd name="connsiteX14" fmla="*/ 18387 w 630635"/>
                <a:gd name="connsiteY14" fmla="*/ 977037 h 1913638"/>
                <a:gd name="connsiteX0" fmla="*/ 16810 w 629058"/>
                <a:gd name="connsiteY0" fmla="*/ 977037 h 1913638"/>
                <a:gd name="connsiteX1" fmla="*/ 16086 w 629058"/>
                <a:gd name="connsiteY1" fmla="*/ 342924 h 1913638"/>
                <a:gd name="connsiteX2" fmla="*/ 188717 w 629058"/>
                <a:gd name="connsiteY2" fmla="*/ 161792 h 1913638"/>
                <a:gd name="connsiteX3" fmla="*/ 327236 w 629058"/>
                <a:gd name="connsiteY3" fmla="*/ 6374 h 1913638"/>
                <a:gd name="connsiteX4" fmla="*/ 466936 w 629058"/>
                <a:gd name="connsiteY4" fmla="*/ 25424 h 1913638"/>
                <a:gd name="connsiteX5" fmla="*/ 568536 w 629058"/>
                <a:gd name="connsiteY5" fmla="*/ 6374 h 1913638"/>
                <a:gd name="connsiteX6" fmla="*/ 619336 w 629058"/>
                <a:gd name="connsiteY6" fmla="*/ 171474 h 1913638"/>
                <a:gd name="connsiteX7" fmla="*/ 600286 w 629058"/>
                <a:gd name="connsiteY7" fmla="*/ 381024 h 1913638"/>
                <a:gd name="connsiteX8" fmla="*/ 619336 w 629058"/>
                <a:gd name="connsiteY8" fmla="*/ 514373 h 1913638"/>
                <a:gd name="connsiteX9" fmla="*/ 608274 w 629058"/>
                <a:gd name="connsiteY9" fmla="*/ 957987 h 1913638"/>
                <a:gd name="connsiteX10" fmla="*/ 473286 w 629058"/>
                <a:gd name="connsiteY10" fmla="*/ 1441473 h 1913638"/>
                <a:gd name="connsiteX11" fmla="*/ 277617 w 629058"/>
                <a:gd name="connsiteY11" fmla="*/ 1912932 h 1913638"/>
                <a:gd name="connsiteX12" fmla="*/ 79586 w 629058"/>
                <a:gd name="connsiteY12" fmla="*/ 1543074 h 1913638"/>
                <a:gd name="connsiteX13" fmla="*/ 35137 w 629058"/>
                <a:gd name="connsiteY13" fmla="*/ 1365274 h 1913638"/>
                <a:gd name="connsiteX14" fmla="*/ 16810 w 629058"/>
                <a:gd name="connsiteY14" fmla="*/ 977037 h 1913638"/>
                <a:gd name="connsiteX0" fmla="*/ 16810 w 629058"/>
                <a:gd name="connsiteY0" fmla="*/ 977037 h 1913638"/>
                <a:gd name="connsiteX1" fmla="*/ 16086 w 629058"/>
                <a:gd name="connsiteY1" fmla="*/ 342924 h 1913638"/>
                <a:gd name="connsiteX2" fmla="*/ 188717 w 629058"/>
                <a:gd name="connsiteY2" fmla="*/ 161792 h 1913638"/>
                <a:gd name="connsiteX3" fmla="*/ 327236 w 629058"/>
                <a:gd name="connsiteY3" fmla="*/ 6374 h 1913638"/>
                <a:gd name="connsiteX4" fmla="*/ 466936 w 629058"/>
                <a:gd name="connsiteY4" fmla="*/ 25424 h 1913638"/>
                <a:gd name="connsiteX5" fmla="*/ 568536 w 629058"/>
                <a:gd name="connsiteY5" fmla="*/ 6374 h 1913638"/>
                <a:gd name="connsiteX6" fmla="*/ 619336 w 629058"/>
                <a:gd name="connsiteY6" fmla="*/ 171474 h 1913638"/>
                <a:gd name="connsiteX7" fmla="*/ 600286 w 629058"/>
                <a:gd name="connsiteY7" fmla="*/ 381024 h 1913638"/>
                <a:gd name="connsiteX8" fmla="*/ 619336 w 629058"/>
                <a:gd name="connsiteY8" fmla="*/ 514373 h 1913638"/>
                <a:gd name="connsiteX9" fmla="*/ 608274 w 629058"/>
                <a:gd name="connsiteY9" fmla="*/ 957987 h 1913638"/>
                <a:gd name="connsiteX10" fmla="*/ 473286 w 629058"/>
                <a:gd name="connsiteY10" fmla="*/ 1441473 h 1913638"/>
                <a:gd name="connsiteX11" fmla="*/ 277617 w 629058"/>
                <a:gd name="connsiteY11" fmla="*/ 1912932 h 1913638"/>
                <a:gd name="connsiteX12" fmla="*/ 79586 w 629058"/>
                <a:gd name="connsiteY12" fmla="*/ 1543074 h 1913638"/>
                <a:gd name="connsiteX13" fmla="*/ 35137 w 629058"/>
                <a:gd name="connsiteY13" fmla="*/ 1365274 h 1913638"/>
                <a:gd name="connsiteX14" fmla="*/ 16810 w 629058"/>
                <a:gd name="connsiteY14" fmla="*/ 977037 h 1913638"/>
                <a:gd name="connsiteX0" fmla="*/ 16810 w 641707"/>
                <a:gd name="connsiteY0" fmla="*/ 977037 h 1913638"/>
                <a:gd name="connsiteX1" fmla="*/ 16086 w 641707"/>
                <a:gd name="connsiteY1" fmla="*/ 342924 h 1913638"/>
                <a:gd name="connsiteX2" fmla="*/ 188717 w 641707"/>
                <a:gd name="connsiteY2" fmla="*/ 161792 h 1913638"/>
                <a:gd name="connsiteX3" fmla="*/ 327236 w 641707"/>
                <a:gd name="connsiteY3" fmla="*/ 6374 h 1913638"/>
                <a:gd name="connsiteX4" fmla="*/ 466936 w 641707"/>
                <a:gd name="connsiteY4" fmla="*/ 25424 h 1913638"/>
                <a:gd name="connsiteX5" fmla="*/ 568536 w 641707"/>
                <a:gd name="connsiteY5" fmla="*/ 6374 h 1913638"/>
                <a:gd name="connsiteX6" fmla="*/ 619336 w 641707"/>
                <a:gd name="connsiteY6" fmla="*/ 171474 h 1913638"/>
                <a:gd name="connsiteX7" fmla="*/ 638386 w 641707"/>
                <a:gd name="connsiteY7" fmla="*/ 387374 h 1913638"/>
                <a:gd name="connsiteX8" fmla="*/ 619336 w 641707"/>
                <a:gd name="connsiteY8" fmla="*/ 514373 h 1913638"/>
                <a:gd name="connsiteX9" fmla="*/ 608274 w 641707"/>
                <a:gd name="connsiteY9" fmla="*/ 957987 h 1913638"/>
                <a:gd name="connsiteX10" fmla="*/ 473286 w 641707"/>
                <a:gd name="connsiteY10" fmla="*/ 1441473 h 1913638"/>
                <a:gd name="connsiteX11" fmla="*/ 277617 w 641707"/>
                <a:gd name="connsiteY11" fmla="*/ 1912932 h 1913638"/>
                <a:gd name="connsiteX12" fmla="*/ 79586 w 641707"/>
                <a:gd name="connsiteY12" fmla="*/ 1543074 h 1913638"/>
                <a:gd name="connsiteX13" fmla="*/ 35137 w 641707"/>
                <a:gd name="connsiteY13" fmla="*/ 1365274 h 1913638"/>
                <a:gd name="connsiteX14" fmla="*/ 16810 w 641707"/>
                <a:gd name="connsiteY14" fmla="*/ 977037 h 1913638"/>
                <a:gd name="connsiteX0" fmla="*/ 16810 w 641707"/>
                <a:gd name="connsiteY0" fmla="*/ 1018998 h 1955599"/>
                <a:gd name="connsiteX1" fmla="*/ 16086 w 641707"/>
                <a:gd name="connsiteY1" fmla="*/ 384885 h 1955599"/>
                <a:gd name="connsiteX2" fmla="*/ 188717 w 641707"/>
                <a:gd name="connsiteY2" fmla="*/ 203753 h 1955599"/>
                <a:gd name="connsiteX3" fmla="*/ 327236 w 641707"/>
                <a:gd name="connsiteY3" fmla="*/ 48335 h 1955599"/>
                <a:gd name="connsiteX4" fmla="*/ 466936 w 641707"/>
                <a:gd name="connsiteY4" fmla="*/ 67385 h 1955599"/>
                <a:gd name="connsiteX5" fmla="*/ 593936 w 641707"/>
                <a:gd name="connsiteY5" fmla="*/ 3885 h 1955599"/>
                <a:gd name="connsiteX6" fmla="*/ 619336 w 641707"/>
                <a:gd name="connsiteY6" fmla="*/ 213435 h 1955599"/>
                <a:gd name="connsiteX7" fmla="*/ 638386 w 641707"/>
                <a:gd name="connsiteY7" fmla="*/ 429335 h 1955599"/>
                <a:gd name="connsiteX8" fmla="*/ 619336 w 641707"/>
                <a:gd name="connsiteY8" fmla="*/ 556334 h 1955599"/>
                <a:gd name="connsiteX9" fmla="*/ 608274 w 641707"/>
                <a:gd name="connsiteY9" fmla="*/ 999948 h 1955599"/>
                <a:gd name="connsiteX10" fmla="*/ 473286 w 641707"/>
                <a:gd name="connsiteY10" fmla="*/ 1483434 h 1955599"/>
                <a:gd name="connsiteX11" fmla="*/ 277617 w 641707"/>
                <a:gd name="connsiteY11" fmla="*/ 1954893 h 1955599"/>
                <a:gd name="connsiteX12" fmla="*/ 79586 w 641707"/>
                <a:gd name="connsiteY12" fmla="*/ 1585035 h 1955599"/>
                <a:gd name="connsiteX13" fmla="*/ 35137 w 641707"/>
                <a:gd name="connsiteY13" fmla="*/ 1407235 h 1955599"/>
                <a:gd name="connsiteX14" fmla="*/ 16810 w 641707"/>
                <a:gd name="connsiteY14" fmla="*/ 1018998 h 1955599"/>
                <a:gd name="connsiteX0" fmla="*/ 16810 w 641707"/>
                <a:gd name="connsiteY0" fmla="*/ 1028912 h 1965513"/>
                <a:gd name="connsiteX1" fmla="*/ 16086 w 641707"/>
                <a:gd name="connsiteY1" fmla="*/ 394799 h 1965513"/>
                <a:gd name="connsiteX2" fmla="*/ 188717 w 641707"/>
                <a:gd name="connsiteY2" fmla="*/ 213667 h 1965513"/>
                <a:gd name="connsiteX3" fmla="*/ 327236 w 641707"/>
                <a:gd name="connsiteY3" fmla="*/ 58249 h 1965513"/>
                <a:gd name="connsiteX4" fmla="*/ 441536 w 641707"/>
                <a:gd name="connsiteY4" fmla="*/ 1099 h 1965513"/>
                <a:gd name="connsiteX5" fmla="*/ 593936 w 641707"/>
                <a:gd name="connsiteY5" fmla="*/ 13799 h 1965513"/>
                <a:gd name="connsiteX6" fmla="*/ 619336 w 641707"/>
                <a:gd name="connsiteY6" fmla="*/ 223349 h 1965513"/>
                <a:gd name="connsiteX7" fmla="*/ 638386 w 641707"/>
                <a:gd name="connsiteY7" fmla="*/ 439249 h 1965513"/>
                <a:gd name="connsiteX8" fmla="*/ 619336 w 641707"/>
                <a:gd name="connsiteY8" fmla="*/ 566248 h 1965513"/>
                <a:gd name="connsiteX9" fmla="*/ 608274 w 641707"/>
                <a:gd name="connsiteY9" fmla="*/ 1009862 h 1965513"/>
                <a:gd name="connsiteX10" fmla="*/ 473286 w 641707"/>
                <a:gd name="connsiteY10" fmla="*/ 1493348 h 1965513"/>
                <a:gd name="connsiteX11" fmla="*/ 277617 w 641707"/>
                <a:gd name="connsiteY11" fmla="*/ 1964807 h 1965513"/>
                <a:gd name="connsiteX12" fmla="*/ 79586 w 641707"/>
                <a:gd name="connsiteY12" fmla="*/ 1594949 h 1965513"/>
                <a:gd name="connsiteX13" fmla="*/ 35137 w 641707"/>
                <a:gd name="connsiteY13" fmla="*/ 1417149 h 1965513"/>
                <a:gd name="connsiteX14" fmla="*/ 16810 w 641707"/>
                <a:gd name="connsiteY14" fmla="*/ 1028912 h 1965513"/>
                <a:gd name="connsiteX0" fmla="*/ 16810 w 641707"/>
                <a:gd name="connsiteY0" fmla="*/ 1032177 h 1968778"/>
                <a:gd name="connsiteX1" fmla="*/ 16086 w 641707"/>
                <a:gd name="connsiteY1" fmla="*/ 398064 h 1968778"/>
                <a:gd name="connsiteX2" fmla="*/ 188717 w 641707"/>
                <a:gd name="connsiteY2" fmla="*/ 216932 h 1968778"/>
                <a:gd name="connsiteX3" fmla="*/ 289136 w 641707"/>
                <a:gd name="connsiteY3" fmla="*/ 4364 h 1968778"/>
                <a:gd name="connsiteX4" fmla="*/ 441536 w 641707"/>
                <a:gd name="connsiteY4" fmla="*/ 4364 h 1968778"/>
                <a:gd name="connsiteX5" fmla="*/ 593936 w 641707"/>
                <a:gd name="connsiteY5" fmla="*/ 17064 h 1968778"/>
                <a:gd name="connsiteX6" fmla="*/ 619336 w 641707"/>
                <a:gd name="connsiteY6" fmla="*/ 226614 h 1968778"/>
                <a:gd name="connsiteX7" fmla="*/ 638386 w 641707"/>
                <a:gd name="connsiteY7" fmla="*/ 442514 h 1968778"/>
                <a:gd name="connsiteX8" fmla="*/ 619336 w 641707"/>
                <a:gd name="connsiteY8" fmla="*/ 569513 h 1968778"/>
                <a:gd name="connsiteX9" fmla="*/ 608274 w 641707"/>
                <a:gd name="connsiteY9" fmla="*/ 1013127 h 1968778"/>
                <a:gd name="connsiteX10" fmla="*/ 473286 w 641707"/>
                <a:gd name="connsiteY10" fmla="*/ 1496613 h 1968778"/>
                <a:gd name="connsiteX11" fmla="*/ 277617 w 641707"/>
                <a:gd name="connsiteY11" fmla="*/ 1968072 h 1968778"/>
                <a:gd name="connsiteX12" fmla="*/ 79586 w 641707"/>
                <a:gd name="connsiteY12" fmla="*/ 1598214 h 1968778"/>
                <a:gd name="connsiteX13" fmla="*/ 35137 w 641707"/>
                <a:gd name="connsiteY13" fmla="*/ 1420414 h 1968778"/>
                <a:gd name="connsiteX14" fmla="*/ 16810 w 641707"/>
                <a:gd name="connsiteY14" fmla="*/ 1032177 h 1968778"/>
                <a:gd name="connsiteX0" fmla="*/ 16810 w 641707"/>
                <a:gd name="connsiteY0" fmla="*/ 1032177 h 1968778"/>
                <a:gd name="connsiteX1" fmla="*/ 16086 w 641707"/>
                <a:gd name="connsiteY1" fmla="*/ 398064 h 1968778"/>
                <a:gd name="connsiteX2" fmla="*/ 163317 w 641707"/>
                <a:gd name="connsiteY2" fmla="*/ 191532 h 1968778"/>
                <a:gd name="connsiteX3" fmla="*/ 289136 w 641707"/>
                <a:gd name="connsiteY3" fmla="*/ 4364 h 1968778"/>
                <a:gd name="connsiteX4" fmla="*/ 441536 w 641707"/>
                <a:gd name="connsiteY4" fmla="*/ 4364 h 1968778"/>
                <a:gd name="connsiteX5" fmla="*/ 593936 w 641707"/>
                <a:gd name="connsiteY5" fmla="*/ 17064 h 1968778"/>
                <a:gd name="connsiteX6" fmla="*/ 619336 w 641707"/>
                <a:gd name="connsiteY6" fmla="*/ 226614 h 1968778"/>
                <a:gd name="connsiteX7" fmla="*/ 638386 w 641707"/>
                <a:gd name="connsiteY7" fmla="*/ 442514 h 1968778"/>
                <a:gd name="connsiteX8" fmla="*/ 619336 w 641707"/>
                <a:gd name="connsiteY8" fmla="*/ 569513 h 1968778"/>
                <a:gd name="connsiteX9" fmla="*/ 608274 w 641707"/>
                <a:gd name="connsiteY9" fmla="*/ 1013127 h 1968778"/>
                <a:gd name="connsiteX10" fmla="*/ 473286 w 641707"/>
                <a:gd name="connsiteY10" fmla="*/ 1496613 h 1968778"/>
                <a:gd name="connsiteX11" fmla="*/ 277617 w 641707"/>
                <a:gd name="connsiteY11" fmla="*/ 1968072 h 1968778"/>
                <a:gd name="connsiteX12" fmla="*/ 79586 w 641707"/>
                <a:gd name="connsiteY12" fmla="*/ 1598214 h 1968778"/>
                <a:gd name="connsiteX13" fmla="*/ 35137 w 641707"/>
                <a:gd name="connsiteY13" fmla="*/ 1420414 h 1968778"/>
                <a:gd name="connsiteX14" fmla="*/ 16810 w 641707"/>
                <a:gd name="connsiteY14" fmla="*/ 1032177 h 1968778"/>
                <a:gd name="connsiteX0" fmla="*/ 16810 w 641707"/>
                <a:gd name="connsiteY0" fmla="*/ 1032177 h 1968778"/>
                <a:gd name="connsiteX1" fmla="*/ 16086 w 641707"/>
                <a:gd name="connsiteY1" fmla="*/ 398064 h 1968778"/>
                <a:gd name="connsiteX2" fmla="*/ 163317 w 641707"/>
                <a:gd name="connsiteY2" fmla="*/ 191532 h 1968778"/>
                <a:gd name="connsiteX3" fmla="*/ 289136 w 641707"/>
                <a:gd name="connsiteY3" fmla="*/ 4364 h 1968778"/>
                <a:gd name="connsiteX4" fmla="*/ 441536 w 641707"/>
                <a:gd name="connsiteY4" fmla="*/ 4364 h 1968778"/>
                <a:gd name="connsiteX5" fmla="*/ 593936 w 641707"/>
                <a:gd name="connsiteY5" fmla="*/ 17064 h 1968778"/>
                <a:gd name="connsiteX6" fmla="*/ 619336 w 641707"/>
                <a:gd name="connsiteY6" fmla="*/ 226614 h 1968778"/>
                <a:gd name="connsiteX7" fmla="*/ 638386 w 641707"/>
                <a:gd name="connsiteY7" fmla="*/ 442514 h 1968778"/>
                <a:gd name="connsiteX8" fmla="*/ 619336 w 641707"/>
                <a:gd name="connsiteY8" fmla="*/ 569513 h 1968778"/>
                <a:gd name="connsiteX9" fmla="*/ 608274 w 641707"/>
                <a:gd name="connsiteY9" fmla="*/ 1013127 h 1968778"/>
                <a:gd name="connsiteX10" fmla="*/ 473286 w 641707"/>
                <a:gd name="connsiteY10" fmla="*/ 1496613 h 1968778"/>
                <a:gd name="connsiteX11" fmla="*/ 277617 w 641707"/>
                <a:gd name="connsiteY11" fmla="*/ 1968072 h 1968778"/>
                <a:gd name="connsiteX12" fmla="*/ 79586 w 641707"/>
                <a:gd name="connsiteY12" fmla="*/ 1598214 h 1968778"/>
                <a:gd name="connsiteX13" fmla="*/ 35137 w 641707"/>
                <a:gd name="connsiteY13" fmla="*/ 1420414 h 1968778"/>
                <a:gd name="connsiteX14" fmla="*/ 16810 w 641707"/>
                <a:gd name="connsiteY14" fmla="*/ 1032177 h 196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707" h="1968778">
                  <a:moveTo>
                    <a:pt x="16810" y="1032177"/>
                  </a:moveTo>
                  <a:cubicBezTo>
                    <a:pt x="13635" y="861785"/>
                    <a:pt x="-18915" y="517005"/>
                    <a:pt x="16086" y="398064"/>
                  </a:cubicBezTo>
                  <a:cubicBezTo>
                    <a:pt x="51087" y="279123"/>
                    <a:pt x="117809" y="257149"/>
                    <a:pt x="163317" y="191532"/>
                  </a:cubicBezTo>
                  <a:cubicBezTo>
                    <a:pt x="208825" y="125915"/>
                    <a:pt x="261816" y="2750"/>
                    <a:pt x="289136" y="4364"/>
                  </a:cubicBezTo>
                  <a:cubicBezTo>
                    <a:pt x="316456" y="5978"/>
                    <a:pt x="409786" y="-6219"/>
                    <a:pt x="441536" y="4364"/>
                  </a:cubicBezTo>
                  <a:cubicBezTo>
                    <a:pt x="473286" y="14947"/>
                    <a:pt x="568536" y="-7278"/>
                    <a:pt x="593936" y="17064"/>
                  </a:cubicBezTo>
                  <a:cubicBezTo>
                    <a:pt x="619336" y="41406"/>
                    <a:pt x="616161" y="178989"/>
                    <a:pt x="619336" y="226614"/>
                  </a:cubicBezTo>
                  <a:cubicBezTo>
                    <a:pt x="622511" y="274239"/>
                    <a:pt x="622511" y="393831"/>
                    <a:pt x="638386" y="442514"/>
                  </a:cubicBezTo>
                  <a:cubicBezTo>
                    <a:pt x="654261" y="491197"/>
                    <a:pt x="607421" y="469119"/>
                    <a:pt x="619336" y="569513"/>
                  </a:cubicBezTo>
                  <a:cubicBezTo>
                    <a:pt x="631251" y="669907"/>
                    <a:pt x="636849" y="863902"/>
                    <a:pt x="608274" y="1013127"/>
                  </a:cubicBezTo>
                  <a:cubicBezTo>
                    <a:pt x="579699" y="1162352"/>
                    <a:pt x="527337" y="1389314"/>
                    <a:pt x="473286" y="1496613"/>
                  </a:cubicBezTo>
                  <a:cubicBezTo>
                    <a:pt x="419235" y="1603912"/>
                    <a:pt x="343234" y="1951139"/>
                    <a:pt x="277617" y="1968072"/>
                  </a:cubicBezTo>
                  <a:cubicBezTo>
                    <a:pt x="212000" y="1985005"/>
                    <a:pt x="113649" y="1692665"/>
                    <a:pt x="79586" y="1598214"/>
                  </a:cubicBezTo>
                  <a:cubicBezTo>
                    <a:pt x="45523" y="1503763"/>
                    <a:pt x="41366" y="1517928"/>
                    <a:pt x="35137" y="1420414"/>
                  </a:cubicBezTo>
                  <a:cubicBezTo>
                    <a:pt x="-9389" y="1316290"/>
                    <a:pt x="19985" y="1202569"/>
                    <a:pt x="16810" y="103217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solidFill>
                    <a:schemeClr val="bg1"/>
                  </a:solidFill>
                </a:ln>
                <a:solidFill>
                  <a:schemeClr val="bg1"/>
                </a:solidFill>
                <a:latin typeface="UTM Avo" panose="02040603050506020204" pitchFamily="18" charset="0"/>
              </a:endParaRPr>
            </a:p>
          </p:txBody>
        </p:sp>
      </p:grpSp>
      <p:sp>
        <p:nvSpPr>
          <p:cNvPr id="54" name="den2">
            <a:extLst>
              <a:ext uri="{FF2B5EF4-FFF2-40B4-BE49-F238E27FC236}">
                <a16:creationId xmlns:a16="http://schemas.microsoft.com/office/drawing/2014/main" id="{EC675B3D-EDC9-4F40-A155-18A64B39C3AC}"/>
              </a:ext>
            </a:extLst>
          </p:cNvPr>
          <p:cNvSpPr/>
          <p:nvPr/>
        </p:nvSpPr>
        <p:spPr>
          <a:xfrm rot="16200000">
            <a:off x="3149374" y="171693"/>
            <a:ext cx="9880378" cy="6641388"/>
          </a:xfrm>
          <a:custGeom>
            <a:avLst/>
            <a:gdLst>
              <a:gd name="connsiteX0" fmla="*/ 0 w 3783472"/>
              <a:gd name="connsiteY0" fmla="*/ 2389515 h 2389515"/>
              <a:gd name="connsiteX1" fmla="*/ 986153 w 3783472"/>
              <a:gd name="connsiteY1" fmla="*/ 0 h 2389515"/>
              <a:gd name="connsiteX2" fmla="*/ 2797319 w 3783472"/>
              <a:gd name="connsiteY2" fmla="*/ 0 h 2389515"/>
              <a:gd name="connsiteX3" fmla="*/ 3783472 w 3783472"/>
              <a:gd name="connsiteY3" fmla="*/ 2389515 h 2389515"/>
              <a:gd name="connsiteX4" fmla="*/ 0 w 3783472"/>
              <a:gd name="connsiteY4" fmla="*/ 2389515 h 2389515"/>
              <a:gd name="connsiteX0" fmla="*/ 0 w 5104275"/>
              <a:gd name="connsiteY0" fmla="*/ 2389515 h 2567315"/>
              <a:gd name="connsiteX1" fmla="*/ 986153 w 5104275"/>
              <a:gd name="connsiteY1" fmla="*/ 0 h 2567315"/>
              <a:gd name="connsiteX2" fmla="*/ 2797319 w 5104275"/>
              <a:gd name="connsiteY2" fmla="*/ 0 h 2567315"/>
              <a:gd name="connsiteX3" fmla="*/ 5104275 w 5104275"/>
              <a:gd name="connsiteY3" fmla="*/ 2567315 h 2567315"/>
              <a:gd name="connsiteX4" fmla="*/ 0 w 5104275"/>
              <a:gd name="connsiteY4" fmla="*/ 2389515 h 2567315"/>
              <a:gd name="connsiteX0" fmla="*/ 0 w 6818775"/>
              <a:gd name="connsiteY0" fmla="*/ 2707015 h 2707015"/>
              <a:gd name="connsiteX1" fmla="*/ 2700653 w 6818775"/>
              <a:gd name="connsiteY1" fmla="*/ 0 h 2707015"/>
              <a:gd name="connsiteX2" fmla="*/ 4511819 w 6818775"/>
              <a:gd name="connsiteY2" fmla="*/ 0 h 2707015"/>
              <a:gd name="connsiteX3" fmla="*/ 6818775 w 6818775"/>
              <a:gd name="connsiteY3" fmla="*/ 2567315 h 2707015"/>
              <a:gd name="connsiteX4" fmla="*/ 0 w 6818775"/>
              <a:gd name="connsiteY4" fmla="*/ 2707015 h 2707015"/>
              <a:gd name="connsiteX0" fmla="*/ 0 w 6806075"/>
              <a:gd name="connsiteY0" fmla="*/ 2618115 h 2618115"/>
              <a:gd name="connsiteX1" fmla="*/ 2687953 w 6806075"/>
              <a:gd name="connsiteY1" fmla="*/ 0 h 2618115"/>
              <a:gd name="connsiteX2" fmla="*/ 4499119 w 6806075"/>
              <a:gd name="connsiteY2" fmla="*/ 0 h 2618115"/>
              <a:gd name="connsiteX3" fmla="*/ 6806075 w 6806075"/>
              <a:gd name="connsiteY3" fmla="*/ 2567315 h 2618115"/>
              <a:gd name="connsiteX4" fmla="*/ 0 w 6806075"/>
              <a:gd name="connsiteY4" fmla="*/ 2618115 h 2618115"/>
              <a:gd name="connsiteX0" fmla="*/ 0 w 6806075"/>
              <a:gd name="connsiteY0" fmla="*/ 3390878 h 3390878"/>
              <a:gd name="connsiteX1" fmla="*/ 2687953 w 6806075"/>
              <a:gd name="connsiteY1" fmla="*/ 0 h 3390878"/>
              <a:gd name="connsiteX2" fmla="*/ 4499119 w 6806075"/>
              <a:gd name="connsiteY2" fmla="*/ 0 h 3390878"/>
              <a:gd name="connsiteX3" fmla="*/ 6806075 w 6806075"/>
              <a:gd name="connsiteY3" fmla="*/ 2567315 h 3390878"/>
              <a:gd name="connsiteX4" fmla="*/ 0 w 6806075"/>
              <a:gd name="connsiteY4" fmla="*/ 3390878 h 3390878"/>
              <a:gd name="connsiteX0" fmla="*/ 0 w 6822932"/>
              <a:gd name="connsiteY0" fmla="*/ 3390878 h 3390878"/>
              <a:gd name="connsiteX1" fmla="*/ 2687953 w 6822932"/>
              <a:gd name="connsiteY1" fmla="*/ 0 h 3390878"/>
              <a:gd name="connsiteX2" fmla="*/ 4499119 w 6822932"/>
              <a:gd name="connsiteY2" fmla="*/ 0 h 3390878"/>
              <a:gd name="connsiteX3" fmla="*/ 6822932 w 6822932"/>
              <a:gd name="connsiteY3" fmla="*/ 3353636 h 3390878"/>
              <a:gd name="connsiteX4" fmla="*/ 0 w 6822932"/>
              <a:gd name="connsiteY4" fmla="*/ 3390878 h 3390878"/>
              <a:gd name="connsiteX0" fmla="*/ 0 w 8099961"/>
              <a:gd name="connsiteY0" fmla="*/ 3390878 h 3452671"/>
              <a:gd name="connsiteX1" fmla="*/ 2687953 w 8099961"/>
              <a:gd name="connsiteY1" fmla="*/ 0 h 3452671"/>
              <a:gd name="connsiteX2" fmla="*/ 4499119 w 8099961"/>
              <a:gd name="connsiteY2" fmla="*/ 0 h 3452671"/>
              <a:gd name="connsiteX3" fmla="*/ 8099961 w 8099961"/>
              <a:gd name="connsiteY3" fmla="*/ 3452671 h 3452671"/>
              <a:gd name="connsiteX4" fmla="*/ 0 w 8099961"/>
              <a:gd name="connsiteY4" fmla="*/ 3390878 h 3452671"/>
              <a:gd name="connsiteX0" fmla="*/ 0 w 9599079"/>
              <a:gd name="connsiteY0" fmla="*/ 3371071 h 3452671"/>
              <a:gd name="connsiteX1" fmla="*/ 4187071 w 9599079"/>
              <a:gd name="connsiteY1" fmla="*/ 0 h 3452671"/>
              <a:gd name="connsiteX2" fmla="*/ 5998237 w 9599079"/>
              <a:gd name="connsiteY2" fmla="*/ 0 h 3452671"/>
              <a:gd name="connsiteX3" fmla="*/ 9599079 w 9599079"/>
              <a:gd name="connsiteY3" fmla="*/ 3452671 h 3452671"/>
              <a:gd name="connsiteX4" fmla="*/ 0 w 9599079"/>
              <a:gd name="connsiteY4" fmla="*/ 3371071 h 345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9079" h="3452671">
                <a:moveTo>
                  <a:pt x="0" y="3371071"/>
                </a:moveTo>
                <a:lnTo>
                  <a:pt x="4187071" y="0"/>
                </a:lnTo>
                <a:lnTo>
                  <a:pt x="5998237" y="0"/>
                </a:lnTo>
                <a:lnTo>
                  <a:pt x="9599079" y="3452671"/>
                </a:lnTo>
                <a:lnTo>
                  <a:pt x="0" y="3371071"/>
                </a:lnTo>
                <a:close/>
              </a:path>
            </a:pathLst>
          </a:custGeom>
          <a:gradFill flip="none" rotWithShape="1">
            <a:gsLst>
              <a:gs pos="100000">
                <a:schemeClr val="bg1">
                  <a:alpha val="0"/>
                </a:schemeClr>
              </a:gs>
              <a:gs pos="54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56" name="den2">
            <a:extLst>
              <a:ext uri="{FF2B5EF4-FFF2-40B4-BE49-F238E27FC236}">
                <a16:creationId xmlns:a16="http://schemas.microsoft.com/office/drawing/2014/main" id="{EC675B3D-EDC9-4F40-A155-18A64B39C3AC}"/>
              </a:ext>
            </a:extLst>
          </p:cNvPr>
          <p:cNvSpPr/>
          <p:nvPr/>
        </p:nvSpPr>
        <p:spPr>
          <a:xfrm rot="16200000">
            <a:off x="3210487" y="-628109"/>
            <a:ext cx="11835769" cy="8374938"/>
          </a:xfrm>
          <a:custGeom>
            <a:avLst/>
            <a:gdLst>
              <a:gd name="connsiteX0" fmla="*/ 0 w 3783472"/>
              <a:gd name="connsiteY0" fmla="*/ 2389515 h 2389515"/>
              <a:gd name="connsiteX1" fmla="*/ 986153 w 3783472"/>
              <a:gd name="connsiteY1" fmla="*/ 0 h 2389515"/>
              <a:gd name="connsiteX2" fmla="*/ 2797319 w 3783472"/>
              <a:gd name="connsiteY2" fmla="*/ 0 h 2389515"/>
              <a:gd name="connsiteX3" fmla="*/ 3783472 w 3783472"/>
              <a:gd name="connsiteY3" fmla="*/ 2389515 h 2389515"/>
              <a:gd name="connsiteX4" fmla="*/ 0 w 3783472"/>
              <a:gd name="connsiteY4" fmla="*/ 2389515 h 2389515"/>
              <a:gd name="connsiteX0" fmla="*/ 0 w 5104275"/>
              <a:gd name="connsiteY0" fmla="*/ 2389515 h 2567315"/>
              <a:gd name="connsiteX1" fmla="*/ 986153 w 5104275"/>
              <a:gd name="connsiteY1" fmla="*/ 0 h 2567315"/>
              <a:gd name="connsiteX2" fmla="*/ 2797319 w 5104275"/>
              <a:gd name="connsiteY2" fmla="*/ 0 h 2567315"/>
              <a:gd name="connsiteX3" fmla="*/ 5104275 w 5104275"/>
              <a:gd name="connsiteY3" fmla="*/ 2567315 h 2567315"/>
              <a:gd name="connsiteX4" fmla="*/ 0 w 5104275"/>
              <a:gd name="connsiteY4" fmla="*/ 2389515 h 2567315"/>
              <a:gd name="connsiteX0" fmla="*/ 0 w 6818775"/>
              <a:gd name="connsiteY0" fmla="*/ 2707015 h 2707015"/>
              <a:gd name="connsiteX1" fmla="*/ 2700653 w 6818775"/>
              <a:gd name="connsiteY1" fmla="*/ 0 h 2707015"/>
              <a:gd name="connsiteX2" fmla="*/ 4511819 w 6818775"/>
              <a:gd name="connsiteY2" fmla="*/ 0 h 2707015"/>
              <a:gd name="connsiteX3" fmla="*/ 6818775 w 6818775"/>
              <a:gd name="connsiteY3" fmla="*/ 2567315 h 2707015"/>
              <a:gd name="connsiteX4" fmla="*/ 0 w 6818775"/>
              <a:gd name="connsiteY4" fmla="*/ 2707015 h 2707015"/>
              <a:gd name="connsiteX0" fmla="*/ 0 w 6806075"/>
              <a:gd name="connsiteY0" fmla="*/ 2618115 h 2618115"/>
              <a:gd name="connsiteX1" fmla="*/ 2687953 w 6806075"/>
              <a:gd name="connsiteY1" fmla="*/ 0 h 2618115"/>
              <a:gd name="connsiteX2" fmla="*/ 4499119 w 6806075"/>
              <a:gd name="connsiteY2" fmla="*/ 0 h 2618115"/>
              <a:gd name="connsiteX3" fmla="*/ 6806075 w 6806075"/>
              <a:gd name="connsiteY3" fmla="*/ 2567315 h 2618115"/>
              <a:gd name="connsiteX4" fmla="*/ 0 w 6806075"/>
              <a:gd name="connsiteY4" fmla="*/ 2618115 h 2618115"/>
              <a:gd name="connsiteX0" fmla="*/ 0 w 6806075"/>
              <a:gd name="connsiteY0" fmla="*/ 3390878 h 3390878"/>
              <a:gd name="connsiteX1" fmla="*/ 2687953 w 6806075"/>
              <a:gd name="connsiteY1" fmla="*/ 0 h 3390878"/>
              <a:gd name="connsiteX2" fmla="*/ 4499119 w 6806075"/>
              <a:gd name="connsiteY2" fmla="*/ 0 h 3390878"/>
              <a:gd name="connsiteX3" fmla="*/ 6806075 w 6806075"/>
              <a:gd name="connsiteY3" fmla="*/ 2567315 h 3390878"/>
              <a:gd name="connsiteX4" fmla="*/ 0 w 6806075"/>
              <a:gd name="connsiteY4" fmla="*/ 3390878 h 3390878"/>
              <a:gd name="connsiteX0" fmla="*/ 0 w 6822932"/>
              <a:gd name="connsiteY0" fmla="*/ 3390878 h 3390878"/>
              <a:gd name="connsiteX1" fmla="*/ 2687953 w 6822932"/>
              <a:gd name="connsiteY1" fmla="*/ 0 h 3390878"/>
              <a:gd name="connsiteX2" fmla="*/ 4499119 w 6822932"/>
              <a:gd name="connsiteY2" fmla="*/ 0 h 3390878"/>
              <a:gd name="connsiteX3" fmla="*/ 6822932 w 6822932"/>
              <a:gd name="connsiteY3" fmla="*/ 3353636 h 3390878"/>
              <a:gd name="connsiteX4" fmla="*/ 0 w 6822932"/>
              <a:gd name="connsiteY4" fmla="*/ 3390878 h 3390878"/>
              <a:gd name="connsiteX0" fmla="*/ 0 w 8099961"/>
              <a:gd name="connsiteY0" fmla="*/ 3390878 h 3452671"/>
              <a:gd name="connsiteX1" fmla="*/ 2687953 w 8099961"/>
              <a:gd name="connsiteY1" fmla="*/ 0 h 3452671"/>
              <a:gd name="connsiteX2" fmla="*/ 4499119 w 8099961"/>
              <a:gd name="connsiteY2" fmla="*/ 0 h 3452671"/>
              <a:gd name="connsiteX3" fmla="*/ 8099961 w 8099961"/>
              <a:gd name="connsiteY3" fmla="*/ 3452671 h 3452671"/>
              <a:gd name="connsiteX4" fmla="*/ 0 w 8099961"/>
              <a:gd name="connsiteY4" fmla="*/ 3390878 h 3452671"/>
              <a:gd name="connsiteX0" fmla="*/ 0 w 9599079"/>
              <a:gd name="connsiteY0" fmla="*/ 3371071 h 3452671"/>
              <a:gd name="connsiteX1" fmla="*/ 4187071 w 9599079"/>
              <a:gd name="connsiteY1" fmla="*/ 0 h 3452671"/>
              <a:gd name="connsiteX2" fmla="*/ 5998237 w 9599079"/>
              <a:gd name="connsiteY2" fmla="*/ 0 h 3452671"/>
              <a:gd name="connsiteX3" fmla="*/ 9599079 w 9599079"/>
              <a:gd name="connsiteY3" fmla="*/ 3452671 h 3452671"/>
              <a:gd name="connsiteX4" fmla="*/ 0 w 9599079"/>
              <a:gd name="connsiteY4" fmla="*/ 3371071 h 3452671"/>
              <a:gd name="connsiteX0" fmla="*/ 0 w 10524461"/>
              <a:gd name="connsiteY0" fmla="*/ 3371071 h 4353895"/>
              <a:gd name="connsiteX1" fmla="*/ 4187071 w 10524461"/>
              <a:gd name="connsiteY1" fmla="*/ 0 h 4353895"/>
              <a:gd name="connsiteX2" fmla="*/ 5998237 w 10524461"/>
              <a:gd name="connsiteY2" fmla="*/ 0 h 4353895"/>
              <a:gd name="connsiteX3" fmla="*/ 10524461 w 10524461"/>
              <a:gd name="connsiteY3" fmla="*/ 4353895 h 4353895"/>
              <a:gd name="connsiteX4" fmla="*/ 0 w 10524461"/>
              <a:gd name="connsiteY4" fmla="*/ 3371071 h 4353895"/>
              <a:gd name="connsiteX0" fmla="*/ 0 w 11498799"/>
              <a:gd name="connsiteY0" fmla="*/ 4183802 h 4353895"/>
              <a:gd name="connsiteX1" fmla="*/ 5161409 w 11498799"/>
              <a:gd name="connsiteY1" fmla="*/ 0 h 4353895"/>
              <a:gd name="connsiteX2" fmla="*/ 6972575 w 11498799"/>
              <a:gd name="connsiteY2" fmla="*/ 0 h 4353895"/>
              <a:gd name="connsiteX3" fmla="*/ 11498799 w 11498799"/>
              <a:gd name="connsiteY3" fmla="*/ 4353895 h 4353895"/>
              <a:gd name="connsiteX4" fmla="*/ 0 w 11498799"/>
              <a:gd name="connsiteY4" fmla="*/ 4183802 h 435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8799" h="4353895">
                <a:moveTo>
                  <a:pt x="0" y="4183802"/>
                </a:moveTo>
                <a:lnTo>
                  <a:pt x="5161409" y="0"/>
                </a:lnTo>
                <a:lnTo>
                  <a:pt x="6972575" y="0"/>
                </a:lnTo>
                <a:lnTo>
                  <a:pt x="11498799" y="4353895"/>
                </a:lnTo>
                <a:lnTo>
                  <a:pt x="0" y="4183802"/>
                </a:lnTo>
                <a:close/>
              </a:path>
            </a:pathLst>
          </a:custGeom>
          <a:gradFill flip="none" rotWithShape="1">
            <a:gsLst>
              <a:gs pos="100000">
                <a:schemeClr val="bg1">
                  <a:alpha val="0"/>
                </a:schemeClr>
              </a:gs>
              <a:gs pos="83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pic>
        <p:nvPicPr>
          <p:cNvPr id="43" name="1"/>
          <p:cNvPicPr>
            <a:picLocks noChangeAspect="1"/>
          </p:cNvPicPr>
          <p:nvPr/>
        </p:nvPicPr>
        <p:blipFill rotWithShape="1">
          <a:blip r:embed="rId12">
            <a:extLst>
              <a:ext uri="{BEBA8EAE-BF5A-486C-A8C5-ECC9F3942E4B}">
                <a14:imgProps xmlns:a14="http://schemas.microsoft.com/office/drawing/2010/main">
                  <a14:imgLayer r:embed="rId13">
                    <a14:imgEffect>
                      <a14:backgroundRemoval t="17249" b="73581" l="18286" r="52286">
                        <a14:foregroundMark x1="22000" y1="55022" x2="22000" y2="55022"/>
                        <a14:backgroundMark x1="35000" y1="27948" x2="35000" y2="27948"/>
                        <a14:backgroundMark x1="32286" y1="32969" x2="31571" y2="32314"/>
                        <a14:backgroundMark x1="27714" y1="30786" x2="33286" y2="29913"/>
                        <a14:backgroundMark x1="35143" y1="28166" x2="35143" y2="28166"/>
                        <a14:backgroundMark x1="38000" y1="25546" x2="40000" y2="25983"/>
                        <a14:backgroundMark x1="44286" y1="27948" x2="44286" y2="27948"/>
                        <a14:backgroundMark x1="44000" y1="27948" x2="40143" y2="26419"/>
                        <a14:backgroundMark x1="38857" y1="25983" x2="37714" y2="25109"/>
                        <a14:backgroundMark x1="35571" y1="23581" x2="33143" y2="24672"/>
                        <a14:backgroundMark x1="31143" y1="26419" x2="30571" y2="27293"/>
                        <a14:backgroundMark x1="30571" y1="27293" x2="29714" y2="28166"/>
                        <a14:backgroundMark x1="28143" y1="29476" x2="27571" y2="30568"/>
                        <a14:backgroundMark x1="26429" y1="31659" x2="26429" y2="31659"/>
                        <a14:backgroundMark x1="25857" y1="31659" x2="25857" y2="30349"/>
                        <a14:backgroundMark x1="28286" y1="27293" x2="28286" y2="27293"/>
                        <a14:backgroundMark x1="31000" y1="25328" x2="31000" y2="25328"/>
                        <a14:backgroundMark x1="32143" y1="22926" x2="32143" y2="22926"/>
                        <a14:backgroundMark x1="28714" y1="23362" x2="27714" y2="25109"/>
                        <a14:backgroundMark x1="26286" y1="26201" x2="26286" y2="26201"/>
                        <a14:backgroundMark x1="26000" y1="26419" x2="25857" y2="27948"/>
                        <a14:backgroundMark x1="25714" y1="28821" x2="25714" y2="28821"/>
                        <a14:backgroundMark x1="25714" y1="29913" x2="25714" y2="29913"/>
                        <a14:backgroundMark x1="36286" y1="32314" x2="36286" y2="32314"/>
                        <a14:backgroundMark x1="33286" y1="32314" x2="33286" y2="32314"/>
                        <a14:backgroundMark x1="41143" y1="28821" x2="41143" y2="28821"/>
                        <a14:backgroundMark x1="38571" y1="29913" x2="38571" y2="29913"/>
                        <a14:backgroundMark x1="28286" y1="35808" x2="28286" y2="35808"/>
                        <a14:backgroundMark x1="27143" y1="36026" x2="27143" y2="36026"/>
                        <a14:backgroundMark x1="27143" y1="36026" x2="26571" y2="36463"/>
                        <a14:backgroundMark x1="24571" y1="36463" x2="24571" y2="36463"/>
                        <a14:backgroundMark x1="24571" y1="36463" x2="24571" y2="36463"/>
                        <a14:backgroundMark x1="23571" y1="45415" x2="23571" y2="45415"/>
                        <a14:backgroundMark x1="23143" y1="46507" x2="23143" y2="46507"/>
                        <a14:backgroundMark x1="23143" y1="48690" x2="23143" y2="48690"/>
                        <a14:backgroundMark x1="23714" y1="49782" x2="23714" y2="49782"/>
                        <a14:backgroundMark x1="23714" y1="49782" x2="23714" y2="49782"/>
                        <a14:backgroundMark x1="23143" y1="47817" x2="23143" y2="47817"/>
                        <a14:backgroundMark x1="23143" y1="44760" x2="23143" y2="44760"/>
                        <a14:backgroundMark x1="22571" y1="43668" x2="22571" y2="43668"/>
                        <a14:backgroundMark x1="22571" y1="43668" x2="22571" y2="43668"/>
                        <a14:backgroundMark x1="22571" y1="43668" x2="22571" y2="43668"/>
                        <a14:backgroundMark x1="22571" y1="43886" x2="22571" y2="43886"/>
                        <a14:backgroundMark x1="22286" y1="44323" x2="22286" y2="44323"/>
                        <a14:backgroundMark x1="21429" y1="42795" x2="21429" y2="42795"/>
                        <a14:backgroundMark x1="21429" y1="41048" x2="21429" y2="41048"/>
                        <a14:backgroundMark x1="22286" y1="48035" x2="22286" y2="48035"/>
                        <a14:backgroundMark x1="22571" y1="50655" x2="22571" y2="50655"/>
                        <a14:backgroundMark x1="22000" y1="48690" x2="22000" y2="48690"/>
                        <a14:backgroundMark x1="22857" y1="50000" x2="23714" y2="52183"/>
                        <a14:backgroundMark x1="23571" y1="45633" x2="23571" y2="45633"/>
                        <a14:backgroundMark x1="20714" y1="43668" x2="20714" y2="43668"/>
                        <a14:backgroundMark x1="21857" y1="47162" x2="21857" y2="47162"/>
                        <a14:backgroundMark x1="21714" y1="43886" x2="21714" y2="43886"/>
                        <a14:backgroundMark x1="22286" y1="42140" x2="22286" y2="42140"/>
                        <a14:backgroundMark x1="22286" y1="41703" x2="22286" y2="41703"/>
                        <a14:backgroundMark x1="22286" y1="41703" x2="22286" y2="41703"/>
                        <a14:backgroundMark x1="22286" y1="42795" x2="22286" y2="42795"/>
                        <a14:backgroundMark x1="48000" y1="33406" x2="48000" y2="33406"/>
                        <a14:backgroundMark x1="27429" y1="62227" x2="27429" y2="62227"/>
                        <a14:backgroundMark x1="26286" y1="61135" x2="26286" y2="61135"/>
                        <a14:backgroundMark x1="29286" y1="63755" x2="29286" y2="63755"/>
                        <a14:backgroundMark x1="30857" y1="65284" x2="30857" y2="65284"/>
                        <a14:backgroundMark x1="20714" y1="48035" x2="20714" y2="48035"/>
                        <a14:backgroundMark x1="22429" y1="41048" x2="22429" y2="41048"/>
                        <a14:backgroundMark x1="24143" y1="41703" x2="24143" y2="41703"/>
                        <a14:backgroundMark x1="35429" y1="32096" x2="35429" y2="32096"/>
                        <a14:backgroundMark x1="24714" y1="38428" x2="24714" y2="38428"/>
                        <a14:backgroundMark x1="20714" y1="49563" x2="20714" y2="49563"/>
                        <a14:backgroundMark x1="21286" y1="39083" x2="21286" y2="39083"/>
                        <a14:backgroundMark x1="24000" y1="57642" x2="24000" y2="57642"/>
                      </a14:backgroundRemoval>
                    </a14:imgEffect>
                  </a14:imgLayer>
                </a14:imgProps>
              </a:ext>
              <a:ext uri="{28A0092B-C50C-407E-A947-70E740481C1C}">
                <a14:useLocalDpi xmlns:a14="http://schemas.microsoft.com/office/drawing/2010/main" val="0"/>
              </a:ext>
            </a:extLst>
          </a:blip>
          <a:srcRect l="17488" t="16856" r="47464" b="26084"/>
          <a:stretch/>
        </p:blipFill>
        <p:spPr>
          <a:xfrm>
            <a:off x="130087" y="3449693"/>
            <a:ext cx="1426273" cy="1211678"/>
          </a:xfrm>
          <a:prstGeom prst="rect">
            <a:avLst/>
          </a:prstGeom>
        </p:spPr>
      </p:pic>
      <p:pic>
        <p:nvPicPr>
          <p:cNvPr id="36" name="2"/>
          <p:cNvPicPr>
            <a:picLocks noChangeAspect="1"/>
          </p:cNvPicPr>
          <p:nvPr/>
        </p:nvPicPr>
        <p:blipFill rotWithShape="1">
          <a:blip r:embed="rId25">
            <a:extLst>
              <a:ext uri="{28A0092B-C50C-407E-A947-70E740481C1C}">
                <a14:useLocalDpi xmlns:a14="http://schemas.microsoft.com/office/drawing/2010/main" val="0"/>
              </a:ext>
            </a:extLst>
          </a:blip>
          <a:srcRect l="10198" t="3231" r="73001" b="80769"/>
          <a:stretch/>
        </p:blipFill>
        <p:spPr>
          <a:xfrm>
            <a:off x="390025" y="3513718"/>
            <a:ext cx="1157821" cy="10751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 name="3"/>
          <p:cNvPicPr>
            <a:picLocks noChangeAspect="1"/>
          </p:cNvPicPr>
          <p:nvPr/>
        </p:nvPicPr>
        <p:blipFill rotWithShape="1">
          <a:blip r:embed="rId26">
            <a:extLst>
              <a:ext uri="{28A0092B-C50C-407E-A947-70E740481C1C}">
                <a14:useLocalDpi xmlns:a14="http://schemas.microsoft.com/office/drawing/2010/main" val="0"/>
              </a:ext>
            </a:extLst>
          </a:blip>
          <a:srcRect l="76002" t="76543" r="7252" b="14074"/>
          <a:stretch/>
        </p:blipFill>
        <p:spPr>
          <a:xfrm>
            <a:off x="633302" y="3592888"/>
            <a:ext cx="985659" cy="985662"/>
          </a:xfrm>
          <a:prstGeom prst="rect">
            <a:avLst/>
          </a:prstGeom>
        </p:spPr>
      </p:pic>
      <p:sp>
        <p:nvSpPr>
          <p:cNvPr id="51" name="c3"/>
          <p:cNvSpPr/>
          <p:nvPr/>
        </p:nvSpPr>
        <p:spPr>
          <a:xfrm>
            <a:off x="6008983" y="5520731"/>
            <a:ext cx="551337" cy="863003"/>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50" name="c2"/>
          <p:cNvSpPr/>
          <p:nvPr/>
        </p:nvSpPr>
        <p:spPr>
          <a:xfrm>
            <a:off x="6008983" y="5520731"/>
            <a:ext cx="551337" cy="839314"/>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49" name="c1"/>
          <p:cNvSpPr/>
          <p:nvPr/>
        </p:nvSpPr>
        <p:spPr>
          <a:xfrm>
            <a:off x="5924413" y="5203547"/>
            <a:ext cx="551337" cy="863003"/>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42" name="Đ3"/>
          <p:cNvSpPr/>
          <p:nvPr/>
        </p:nvSpPr>
        <p:spPr>
          <a:xfrm>
            <a:off x="31736" y="4735708"/>
            <a:ext cx="1582687" cy="1528686"/>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41" name="Đ2"/>
          <p:cNvSpPr/>
          <p:nvPr/>
        </p:nvSpPr>
        <p:spPr>
          <a:xfrm>
            <a:off x="118667" y="4945018"/>
            <a:ext cx="1582687" cy="1528686"/>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31" name="Đ1"/>
          <p:cNvSpPr/>
          <p:nvPr/>
        </p:nvSpPr>
        <p:spPr>
          <a:xfrm>
            <a:off x="99638" y="4800288"/>
            <a:ext cx="1582687" cy="1528686"/>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pic>
        <p:nvPicPr>
          <p:cNvPr id="57" name="Picture 5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049893" y="85234"/>
            <a:ext cx="8866423" cy="6015482"/>
          </a:xfrm>
          <a:prstGeom prst="rect">
            <a:avLst/>
          </a:prstGeom>
        </p:spPr>
      </p:pic>
      <p:sp>
        <p:nvSpPr>
          <p:cNvPr id="45" name="Rectangle 44"/>
          <p:cNvSpPr/>
          <p:nvPr/>
        </p:nvSpPr>
        <p:spPr>
          <a:xfrm>
            <a:off x="6404741" y="1341503"/>
            <a:ext cx="3698448" cy="2662267"/>
          </a:xfrm>
          <a:prstGeom prst="rect">
            <a:avLst/>
          </a:prstGeom>
        </p:spPr>
        <p:txBody>
          <a:bodyPr wrap="none">
            <a:spAutoFit/>
          </a:bodyPr>
          <a:lstStyle/>
          <a:p>
            <a:r>
              <a:rPr lang="en-US" sz="16700" i="1" dirty="0">
                <a:solidFill>
                  <a:srgbClr val="FFFF00"/>
                </a:solidFill>
                <a:latin typeface="UTM Avo" panose="02040603050506020204" pitchFamily="18" charset="0"/>
              </a:rPr>
              <a:t>win</a:t>
            </a:r>
          </a:p>
        </p:txBody>
      </p:sp>
      <p:sp>
        <p:nvSpPr>
          <p:cNvPr id="48" name="ghichu3"/>
          <p:cNvSpPr/>
          <p:nvPr/>
        </p:nvSpPr>
        <p:spPr>
          <a:xfrm>
            <a:off x="1594664" y="5129673"/>
            <a:ext cx="4661455" cy="1205016"/>
          </a:xfrm>
          <a:prstGeom prst="roundRect">
            <a:avLst>
              <a:gd name="adj" fmla="val 28544"/>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Thực</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hiện</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tốt</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các</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khuyến</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cáo</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của</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Bộ</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Y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Tế</a:t>
            </a:r>
            <a:endPar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endParaRPr>
          </a:p>
        </p:txBody>
      </p:sp>
      <p:sp>
        <p:nvSpPr>
          <p:cNvPr id="3" name="Câu hỏi 1"/>
          <p:cNvSpPr/>
          <p:nvPr/>
        </p:nvSpPr>
        <p:spPr>
          <a:xfrm>
            <a:off x="3896705" y="1124384"/>
            <a:ext cx="4833465" cy="1539779"/>
          </a:xfrm>
          <a:prstGeom prst="roundRect">
            <a:avLst>
              <a:gd name="adj"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UTM Avo" panose="02040603050506020204" pitchFamily="18" charset="0"/>
                <a:cs typeface="Arial" panose="020B0604020202020204" pitchFamily="34" charset="0"/>
              </a:rPr>
              <a:t>Số</a:t>
            </a:r>
            <a:r>
              <a:rPr lang="en-US" sz="2400" b="1" dirty="0">
                <a:solidFill>
                  <a:srgbClr val="FF0000"/>
                </a:solidFill>
                <a:latin typeface="UTM Avo" panose="02040603050506020204" pitchFamily="18" charset="0"/>
                <a:cs typeface="Arial" panose="020B0604020202020204" pitchFamily="34" charset="0"/>
              </a:rPr>
              <a:t>?</a:t>
            </a:r>
          </a:p>
          <a:p>
            <a:pPr algn="ctr"/>
            <a:r>
              <a:rPr lang="en-US" sz="2400" b="1" dirty="0">
                <a:solidFill>
                  <a:srgbClr val="002060"/>
                </a:solidFill>
                <a:latin typeface="UTM Avo" panose="02040603050506020204" pitchFamily="18" charset="0"/>
                <a:cs typeface="Arial" panose="020B0604020202020204" pitchFamily="34" charset="0"/>
              </a:rPr>
              <a:t>210, 220, ….., 240, ….</a:t>
            </a:r>
          </a:p>
        </p:txBody>
      </p:sp>
      <p:pic>
        <p:nvPicPr>
          <p:cNvPr id="55" name="Picture 54">
            <a:extLst>
              <a:ext uri="{FF2B5EF4-FFF2-40B4-BE49-F238E27FC236}">
                <a16:creationId xmlns:a16="http://schemas.microsoft.com/office/drawing/2014/main" id="{0B5F5AAD-2760-4B15-8CBD-06C96274C831}"/>
              </a:ext>
            </a:extLst>
          </p:cNvPr>
          <p:cNvPicPr>
            <a:picLocks noChangeAspect="1"/>
          </p:cNvPicPr>
          <p:nvPr/>
        </p:nvPicPr>
        <p:blipFill rotWithShape="1">
          <a:blip r:embed="rId28">
            <a:extLst>
              <a:ext uri="{28A0092B-C50C-407E-A947-70E740481C1C}">
                <a14:useLocalDpi xmlns:a14="http://schemas.microsoft.com/office/drawing/2010/main" val="0"/>
              </a:ext>
            </a:extLst>
          </a:blip>
          <a:srcRect l="49684"/>
          <a:stretch/>
        </p:blipFill>
        <p:spPr>
          <a:xfrm flipH="1">
            <a:off x="2952746" y="1081762"/>
            <a:ext cx="1941026" cy="3297272"/>
          </a:xfrm>
          <a:prstGeom prst="rect">
            <a:avLst/>
          </a:prstGeom>
        </p:spPr>
      </p:pic>
      <p:pic>
        <p:nvPicPr>
          <p:cNvPr id="58" name="Picture 57">
            <a:extLst>
              <a:ext uri="{FF2B5EF4-FFF2-40B4-BE49-F238E27FC236}">
                <a16:creationId xmlns:a16="http://schemas.microsoft.com/office/drawing/2014/main" id="{1EB6251C-A7FE-4AEE-ABCC-BB58D53A24A5}"/>
              </a:ext>
            </a:extLst>
          </p:cNvPr>
          <p:cNvPicPr>
            <a:picLocks noChangeAspect="1"/>
          </p:cNvPicPr>
          <p:nvPr/>
        </p:nvPicPr>
        <p:blipFill rotWithShape="1">
          <a:blip r:embed="rId29">
            <a:extLst>
              <a:ext uri="{BEBA8EAE-BF5A-486C-A8C5-ECC9F3942E4B}">
                <a14:imgProps xmlns:a14="http://schemas.microsoft.com/office/drawing/2010/main">
                  <a14:imgLayer r:embed="rId30">
                    <a14:imgEffect>
                      <a14:backgroundRemoval t="9968" b="90675" l="27306" r="57324">
                        <a14:foregroundMark x1="39602" y1="67846" x2="39602" y2="67846"/>
                        <a14:foregroundMark x1="35262" y1="47267" x2="35805" y2="57235"/>
                        <a14:foregroundMark x1="39241" y1="49839" x2="39783" y2="50482"/>
                        <a14:foregroundMark x1="35262" y1="62058" x2="36709" y2="69775"/>
                        <a14:foregroundMark x1="40687" y1="60450" x2="41230" y2="71061"/>
                        <a14:foregroundMark x1="42857" y1="62058" x2="43942" y2="73633"/>
                        <a14:foregroundMark x1="29295" y1="90032" x2="29295" y2="90032"/>
                        <a14:foregroundMark x1="30561" y1="88103" x2="30561" y2="88103"/>
                        <a14:foregroundMark x1="29837" y1="90032" x2="29837" y2="90032"/>
                        <a14:foregroundMark x1="28933" y1="90675" x2="28933" y2="90675"/>
                        <a14:foregroundMark x1="41772" y1="86817" x2="41772" y2="86817"/>
                        <a14:foregroundMark x1="42134" y1="89389" x2="42134" y2="89389"/>
                        <a14:foregroundMark x1="42857" y1="89711" x2="42857" y2="89711"/>
                        <a14:foregroundMark x1="54250" y1="55627" x2="54250" y2="55627"/>
                        <a14:foregroundMark x1="46293" y1="63987" x2="46293" y2="63987"/>
                        <a14:foregroundMark x1="45389" y1="64309" x2="45389" y2="64309"/>
                        <a14:foregroundMark x1="46112" y1="63987" x2="46112" y2="63987"/>
                        <a14:foregroundMark x1="44846" y1="63023" x2="44846" y2="63023"/>
                        <a14:foregroundMark x1="46112" y1="63023" x2="46112" y2="63023"/>
                        <a14:foregroundMark x1="42676" y1="58521" x2="42676" y2="58521"/>
                        <a14:foregroundMark x1="42495" y1="57235" x2="42495" y2="57235"/>
                        <a14:foregroundMark x1="44123" y1="58842" x2="44123" y2="58842"/>
                        <a14:foregroundMark x1="43038" y1="57556" x2="43038" y2="57556"/>
                        <a14:foregroundMark x1="44304" y1="59807" x2="44304" y2="59807"/>
                        <a14:foregroundMark x1="45570" y1="62701" x2="45570" y2="62701"/>
                        <a14:foregroundMark x1="45208" y1="62058" x2="45208" y2="62058"/>
                        <a14:foregroundMark x1="45750" y1="69453" x2="45750" y2="69453"/>
                        <a14:foregroundMark x1="45570" y1="65916" x2="45570" y2="65916"/>
                        <a14:foregroundMark x1="46293" y1="67846" x2="46293" y2="67846"/>
                        <a14:foregroundMark x1="45389" y1="71704" x2="45389" y2="71704"/>
                        <a14:foregroundMark x1="44846" y1="74920" x2="44846" y2="74920"/>
                        <a14:foregroundMark x1="42676" y1="77814" x2="42676" y2="77814"/>
                        <a14:foregroundMark x1="43580" y1="76849" x2="43580" y2="76849"/>
                        <a14:foregroundMark x1="43400" y1="89711" x2="43400" y2="89711"/>
                      </a14:backgroundRemoval>
                    </a14:imgEffect>
                  </a14:imgLayer>
                </a14:imgProps>
              </a:ext>
              <a:ext uri="{28A0092B-C50C-407E-A947-70E740481C1C}">
                <a14:useLocalDpi xmlns:a14="http://schemas.microsoft.com/office/drawing/2010/main" val="0"/>
              </a:ext>
            </a:extLst>
          </a:blip>
          <a:srcRect l="23965" t="32816" r="38909"/>
          <a:stretch/>
        </p:blipFill>
        <p:spPr>
          <a:xfrm>
            <a:off x="3282098" y="3662203"/>
            <a:ext cx="1786070" cy="1817725"/>
          </a:xfrm>
          <a:prstGeom prst="rect">
            <a:avLst/>
          </a:prstGeom>
        </p:spPr>
      </p:pic>
      <p:pic>
        <p:nvPicPr>
          <p:cNvPr id="59" name="Picture 58">
            <a:extLst>
              <a:ext uri="{FF2B5EF4-FFF2-40B4-BE49-F238E27FC236}">
                <a16:creationId xmlns:a16="http://schemas.microsoft.com/office/drawing/2014/main" id="{8A717503-E322-4EF3-8CF8-3C815098E2E2}"/>
              </a:ext>
            </a:extLst>
          </p:cNvPr>
          <p:cNvPicPr>
            <a:picLocks noChangeAspect="1"/>
          </p:cNvPicPr>
          <p:nvPr/>
        </p:nvPicPr>
        <p:blipFill rotWithShape="1">
          <a:blip r:embed="rId31">
            <a:extLst>
              <a:ext uri="{BEBA8EAE-BF5A-486C-A8C5-ECC9F3942E4B}">
                <a14:imgProps xmlns:a14="http://schemas.microsoft.com/office/drawing/2010/main">
                  <a14:imgLayer r:embed="rId32">
                    <a14:imgEffect>
                      <a14:backgroundRemoval t="9832" b="89928" l="4473" r="63259">
                        <a14:foregroundMark x1="4473" y1="37410" x2="4473" y2="37410"/>
                        <a14:foregroundMark x1="53674" y1="46763" x2="53674" y2="46763"/>
                        <a14:foregroundMark x1="55272" y1="46523" x2="55272" y2="46523"/>
                      </a14:backgroundRemoval>
                    </a14:imgEffect>
                  </a14:imgLayer>
                </a14:imgProps>
              </a:ext>
              <a:ext uri="{28A0092B-C50C-407E-A947-70E740481C1C}">
                <a14:useLocalDpi xmlns:a14="http://schemas.microsoft.com/office/drawing/2010/main" val="0"/>
              </a:ext>
            </a:extLst>
          </a:blip>
          <a:srcRect r="29670"/>
          <a:stretch/>
        </p:blipFill>
        <p:spPr>
          <a:xfrm rot="21004647">
            <a:off x="1157594" y="2018645"/>
            <a:ext cx="3641768" cy="3449318"/>
          </a:xfrm>
          <a:prstGeom prst="rect">
            <a:avLst/>
          </a:prstGeom>
        </p:spPr>
      </p:pic>
      <p:pic>
        <p:nvPicPr>
          <p:cNvPr id="19" name="Picture 18"/>
          <p:cNvPicPr>
            <a:picLocks noChangeAspect="1"/>
          </p:cNvPicPr>
          <p:nvPr/>
        </p:nvPicPr>
        <p:blipFill rotWithShape="1">
          <a:blip r:embed="rId33">
            <a:extLst>
              <a:ext uri="{BEBA8EAE-BF5A-486C-A8C5-ECC9F3942E4B}">
                <a14:imgProps xmlns:a14="http://schemas.microsoft.com/office/drawing/2010/main">
                  <a14:imgLayer r:embed="rId20">
                    <a14:imgEffect>
                      <a14:backgroundRemoval t="65468" b="96043" l="48434" r="72289">
                        <a14:foregroundMark x1="63373" y1="70324" x2="63373" y2="70324"/>
                        <a14:foregroundMark x1="65783" y1="73201" x2="65783" y2="73201"/>
                        <a14:backgroundMark x1="66386" y1="77338" x2="66386" y2="77338"/>
                      </a14:backgroundRemoval>
                    </a14:imgEffect>
                  </a14:imgLayer>
                </a14:imgProps>
              </a:ext>
              <a:ext uri="{28A0092B-C50C-407E-A947-70E740481C1C}">
                <a14:useLocalDpi xmlns:a14="http://schemas.microsoft.com/office/drawing/2010/main" val="0"/>
              </a:ext>
            </a:extLst>
          </a:blip>
          <a:srcRect l="48233" t="63669" r="27189"/>
          <a:stretch/>
        </p:blipFill>
        <p:spPr>
          <a:xfrm>
            <a:off x="2450226" y="4152971"/>
            <a:ext cx="1142970" cy="1131764"/>
          </a:xfrm>
          <a:prstGeom prst="rect">
            <a:avLst/>
          </a:prstGeom>
        </p:spPr>
      </p:pic>
      <p:sp>
        <p:nvSpPr>
          <p:cNvPr id="47" name="ghichu2"/>
          <p:cNvSpPr/>
          <p:nvPr/>
        </p:nvSpPr>
        <p:spPr>
          <a:xfrm>
            <a:off x="1004955" y="4795050"/>
            <a:ext cx="5785991" cy="1539779"/>
          </a:xfrm>
          <a:prstGeom prst="roundRect">
            <a:avLst/>
          </a:prstGeom>
          <a:solidFill>
            <a:schemeClr val="bg1"/>
          </a:solidFill>
          <a:ln w="38100">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err="1">
                <a:solidFill>
                  <a:srgbClr val="002060"/>
                </a:solidFill>
                <a:latin typeface="UTM Avo" panose="02040603050506020204" pitchFamily="18" charset="0"/>
              </a:rPr>
              <a:t>Rửa</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tay</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thường</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xuyên</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với</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xà</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phòng</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nước</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sạch</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hoặc</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các</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loại</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nước</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rửa</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tay</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có</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chứa</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cồn</a:t>
            </a:r>
            <a:r>
              <a:rPr lang="vi-VN" sz="2400" b="1" dirty="0">
                <a:solidFill>
                  <a:srgbClr val="002060"/>
                </a:solidFill>
                <a:latin typeface="UTM Avo" panose="02040603050506020204" pitchFamily="18" charset="0"/>
              </a:rPr>
              <a:t>.</a:t>
            </a:r>
            <a:endParaRPr lang="en-US" sz="2400" b="1" dirty="0">
              <a:solidFill>
                <a:srgbClr val="002060"/>
              </a:solidFill>
              <a:latin typeface="UTM Avo" panose="02040603050506020204" pitchFamily="18" charset="0"/>
            </a:endParaRPr>
          </a:p>
        </p:txBody>
      </p:sp>
      <p:sp>
        <p:nvSpPr>
          <p:cNvPr id="46" name="ghichu1"/>
          <p:cNvSpPr/>
          <p:nvPr/>
        </p:nvSpPr>
        <p:spPr>
          <a:xfrm>
            <a:off x="1549459" y="5028526"/>
            <a:ext cx="4040436" cy="1190912"/>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Hãy</a:t>
            </a:r>
            <a:r>
              <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 </a:t>
            </a: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sử</a:t>
            </a:r>
            <a:r>
              <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 </a:t>
            </a: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dụng</a:t>
            </a:r>
            <a:r>
              <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 </a:t>
            </a: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khẩu</a:t>
            </a:r>
            <a:r>
              <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 </a:t>
            </a: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trang</a:t>
            </a:r>
            <a:r>
              <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 </a:t>
            </a: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đúng</a:t>
            </a:r>
            <a:r>
              <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 </a:t>
            </a: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cách</a:t>
            </a:r>
            <a:r>
              <a:rPr lang="vi-VN"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a:t>
            </a:r>
            <a:endPar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endParaRPr>
          </a:p>
        </p:txBody>
      </p:sp>
      <p:sp>
        <p:nvSpPr>
          <p:cNvPr id="60" name="Rectangle: Rounded Corners 59">
            <a:extLst>
              <a:ext uri="{FF2B5EF4-FFF2-40B4-BE49-F238E27FC236}">
                <a16:creationId xmlns:a16="http://schemas.microsoft.com/office/drawing/2014/main" id="{DF168CB1-E082-41E4-8BF3-FAC4663E8B2E}"/>
              </a:ext>
            </a:extLst>
          </p:cNvPr>
          <p:cNvSpPr/>
          <p:nvPr/>
        </p:nvSpPr>
        <p:spPr>
          <a:xfrm>
            <a:off x="4717160" y="2974752"/>
            <a:ext cx="3222861" cy="9467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UTM Avo" panose="02040603050506020204" pitchFamily="18" charset="0"/>
                <a:cs typeface="Arial" panose="020B0604020202020204" pitchFamily="34" charset="0"/>
              </a:rPr>
              <a:t>578</a:t>
            </a:r>
          </a:p>
        </p:txBody>
      </p:sp>
      <p:sp>
        <p:nvSpPr>
          <p:cNvPr id="62" name="Rectangle: Rounded Corners 61">
            <a:extLst>
              <a:ext uri="{FF2B5EF4-FFF2-40B4-BE49-F238E27FC236}">
                <a16:creationId xmlns:a16="http://schemas.microsoft.com/office/drawing/2014/main" id="{DC0EDE8A-7DA2-4618-BBD1-BE1B3E59E5F7}"/>
              </a:ext>
            </a:extLst>
          </p:cNvPr>
          <p:cNvSpPr/>
          <p:nvPr/>
        </p:nvSpPr>
        <p:spPr>
          <a:xfrm>
            <a:off x="4307949" y="2906222"/>
            <a:ext cx="3875324" cy="11582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UTM Avo" panose="02040603050506020204" pitchFamily="18" charset="0"/>
                <a:cs typeface="Arial" panose="020B0604020202020204" pitchFamily="34" charset="0"/>
              </a:rPr>
              <a:t>230 </a:t>
            </a:r>
            <a:r>
              <a:rPr lang="en-US" sz="2400" b="1" dirty="0" err="1">
                <a:solidFill>
                  <a:srgbClr val="002060"/>
                </a:solidFill>
                <a:latin typeface="UTM Avo" panose="02040603050506020204" pitchFamily="18" charset="0"/>
                <a:cs typeface="Arial" panose="020B0604020202020204" pitchFamily="34" charset="0"/>
              </a:rPr>
              <a:t>và</a:t>
            </a:r>
            <a:r>
              <a:rPr lang="en-US" sz="2400" b="1" dirty="0">
                <a:solidFill>
                  <a:srgbClr val="002060"/>
                </a:solidFill>
                <a:latin typeface="UTM Avo" panose="02040603050506020204" pitchFamily="18" charset="0"/>
                <a:cs typeface="Arial" panose="020B0604020202020204" pitchFamily="34" charset="0"/>
              </a:rPr>
              <a:t> 250</a:t>
            </a:r>
          </a:p>
        </p:txBody>
      </p:sp>
      <p:grpSp>
        <p:nvGrpSpPr>
          <p:cNvPr id="53" name="Group 52">
            <a:extLst>
              <a:ext uri="{FF2B5EF4-FFF2-40B4-BE49-F238E27FC236}">
                <a16:creationId xmlns:a16="http://schemas.microsoft.com/office/drawing/2014/main" id="{512D42F5-E7BD-4C6B-ACF6-207C70BEE960}"/>
              </a:ext>
            </a:extLst>
          </p:cNvPr>
          <p:cNvGrpSpPr/>
          <p:nvPr/>
        </p:nvGrpSpPr>
        <p:grpSpPr>
          <a:xfrm>
            <a:off x="4169543" y="1095580"/>
            <a:ext cx="5369937" cy="1539779"/>
            <a:chOff x="4605509" y="574187"/>
            <a:chExt cx="5369937" cy="1539779"/>
          </a:xfrm>
        </p:grpSpPr>
        <p:pic>
          <p:nvPicPr>
            <p:cNvPr id="63" name="Picture 62">
              <a:extLst>
                <a:ext uri="{FF2B5EF4-FFF2-40B4-BE49-F238E27FC236}">
                  <a16:creationId xmlns:a16="http://schemas.microsoft.com/office/drawing/2014/main" id="{8A35B33F-9A0A-4B0E-8C87-3ABD6A5A72F1}"/>
                </a:ext>
              </a:extLst>
            </p:cNvPr>
            <p:cNvPicPr>
              <a:picLocks noChangeAspect="1"/>
            </p:cNvPicPr>
            <p:nvPr/>
          </p:nvPicPr>
          <p:blipFill>
            <a:blip r:embed="rId34">
              <a:extLst>
                <a:ext uri="{28A0092B-C50C-407E-A947-70E740481C1C}">
                  <a14:useLocalDpi xmlns:a14="http://schemas.microsoft.com/office/drawing/2010/main" val="0"/>
                </a:ext>
              </a:extLst>
            </a:blip>
            <a:srcRect/>
            <a:stretch/>
          </p:blipFill>
          <p:spPr>
            <a:xfrm>
              <a:off x="4915773" y="773153"/>
              <a:ext cx="1079240" cy="744592"/>
            </a:xfrm>
            <a:prstGeom prst="rect">
              <a:avLst/>
            </a:prstGeom>
          </p:spPr>
        </p:pic>
        <p:sp>
          <p:nvSpPr>
            <p:cNvPr id="61" name="Câu hỏi 2">
              <a:extLst>
                <a:ext uri="{FF2B5EF4-FFF2-40B4-BE49-F238E27FC236}">
                  <a16:creationId xmlns:a16="http://schemas.microsoft.com/office/drawing/2014/main" id="{07AC5FC1-CF87-4A46-8C11-82E2E8B28252}"/>
                </a:ext>
              </a:extLst>
            </p:cNvPr>
            <p:cNvSpPr/>
            <p:nvPr/>
          </p:nvSpPr>
          <p:spPr>
            <a:xfrm>
              <a:off x="4605509" y="574187"/>
              <a:ext cx="5369937" cy="1539779"/>
            </a:xfrm>
            <a:prstGeom prst="roundRect">
              <a:avLst>
                <a:gd name="adj" fmla="val 3151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0066"/>
                  </a:solidFill>
                  <a:latin typeface="UTM Avo" panose="02040603050506020204" pitchFamily="18" charset="0"/>
                  <a:cs typeface="Arial" panose="020B0604020202020204" pitchFamily="34" charset="0"/>
                </a:rPr>
                <a:t>Viết</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số</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gồm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năm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trăm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bảy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chục</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tám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đơn</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vị</a:t>
              </a:r>
              <a:endParaRPr lang="en-US" sz="2400" b="1" dirty="0">
                <a:solidFill>
                  <a:srgbClr val="000066"/>
                </a:solidFill>
                <a:latin typeface="UTM Avo" panose="02040603050506020204" pitchFamily="18" charset="0"/>
                <a:cs typeface="Arial" panose="020B0604020202020204" pitchFamily="34" charset="0"/>
              </a:endParaRPr>
            </a:p>
          </p:txBody>
        </p:sp>
      </p:grpSp>
      <p:grpSp>
        <p:nvGrpSpPr>
          <p:cNvPr id="65" name="Group 64">
            <a:extLst>
              <a:ext uri="{FF2B5EF4-FFF2-40B4-BE49-F238E27FC236}">
                <a16:creationId xmlns:a16="http://schemas.microsoft.com/office/drawing/2014/main" id="{6C6A8CD4-F89E-437F-BBC4-ACB5BD2EB59D}"/>
              </a:ext>
            </a:extLst>
          </p:cNvPr>
          <p:cNvGrpSpPr/>
          <p:nvPr/>
        </p:nvGrpSpPr>
        <p:grpSpPr>
          <a:xfrm>
            <a:off x="4100422" y="976397"/>
            <a:ext cx="5369937" cy="1699233"/>
            <a:chOff x="4159340" y="434303"/>
            <a:chExt cx="5369937" cy="1699233"/>
          </a:xfrm>
        </p:grpSpPr>
        <p:sp>
          <p:nvSpPr>
            <p:cNvPr id="66" name="Câu hỏi 2">
              <a:extLst>
                <a:ext uri="{FF2B5EF4-FFF2-40B4-BE49-F238E27FC236}">
                  <a16:creationId xmlns:a16="http://schemas.microsoft.com/office/drawing/2014/main" id="{3A7FBDBB-9B57-4CD1-97BF-5B4BD053D9FB}"/>
                </a:ext>
              </a:extLst>
            </p:cNvPr>
            <p:cNvSpPr/>
            <p:nvPr/>
          </p:nvSpPr>
          <p:spPr>
            <a:xfrm>
              <a:off x="4159340" y="448642"/>
              <a:ext cx="5369937" cy="1684894"/>
            </a:xfrm>
            <a:prstGeom prst="roundRect">
              <a:avLst>
                <a:gd name="adj" fmla="val 3151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UTM Avo" panose="02040603050506020204" pitchFamily="18" charset="0"/>
                  <a:cs typeface="Arial" panose="020B0604020202020204" pitchFamily="34" charset="0"/>
                </a:rPr>
                <a:t>Số</a:t>
              </a:r>
              <a:r>
                <a:rPr lang="en-US" sz="2400" b="1" dirty="0">
                  <a:solidFill>
                    <a:srgbClr val="FF0000"/>
                  </a:solidFill>
                  <a:latin typeface="UTM Avo" panose="02040603050506020204" pitchFamily="18" charset="0"/>
                  <a:cs typeface="Arial" panose="020B0604020202020204" pitchFamily="34" charset="0"/>
                </a:rPr>
                <a:t>?</a:t>
              </a:r>
            </a:p>
            <a:p>
              <a:pPr algn="ctr"/>
              <a:r>
                <a:rPr lang="en-US" sz="2400" b="1" dirty="0">
                  <a:solidFill>
                    <a:srgbClr val="002060"/>
                  </a:solidFill>
                  <a:latin typeface="UTM Avo" panose="02040603050506020204" pitchFamily="18" charset="0"/>
                  <a:cs typeface="Arial" panose="020B0604020202020204" pitchFamily="34" charset="0"/>
                </a:rPr>
                <a:t>107, 108, 109, …., 111</a:t>
              </a:r>
            </a:p>
          </p:txBody>
        </p:sp>
        <p:pic>
          <p:nvPicPr>
            <p:cNvPr id="68" name="Picture 67">
              <a:extLst>
                <a:ext uri="{FF2B5EF4-FFF2-40B4-BE49-F238E27FC236}">
                  <a16:creationId xmlns:a16="http://schemas.microsoft.com/office/drawing/2014/main" id="{A4E904BE-830A-4DC0-A02D-DF69186FC676}"/>
                </a:ext>
              </a:extLst>
            </p:cNvPr>
            <p:cNvPicPr>
              <a:picLocks noChangeAspect="1"/>
            </p:cNvPicPr>
            <p:nvPr/>
          </p:nvPicPr>
          <p:blipFill>
            <a:blip r:embed="rId34">
              <a:extLst>
                <a:ext uri="{28A0092B-C50C-407E-A947-70E740481C1C}">
                  <a14:useLocalDpi xmlns:a14="http://schemas.microsoft.com/office/drawing/2010/main" val="0"/>
                </a:ext>
              </a:extLst>
            </a:blip>
            <a:srcRect t="2020" b="2020"/>
            <a:stretch/>
          </p:blipFill>
          <p:spPr>
            <a:xfrm>
              <a:off x="5389123" y="434303"/>
              <a:ext cx="908056" cy="601178"/>
            </a:xfrm>
            <a:prstGeom prst="ellipse">
              <a:avLst/>
            </a:prstGeom>
            <a:ln>
              <a:noFill/>
            </a:ln>
            <a:effectLst>
              <a:softEdge rad="112500"/>
            </a:effectLst>
          </p:spPr>
        </p:pic>
      </p:grpSp>
      <p:sp>
        <p:nvSpPr>
          <p:cNvPr id="69" name="Rectangle: Rounded Corners 68">
            <a:extLst>
              <a:ext uri="{FF2B5EF4-FFF2-40B4-BE49-F238E27FC236}">
                <a16:creationId xmlns:a16="http://schemas.microsoft.com/office/drawing/2014/main" id="{BA6B7586-E3A6-4143-888D-72DBA19ACE7E}"/>
              </a:ext>
            </a:extLst>
          </p:cNvPr>
          <p:cNvSpPr/>
          <p:nvPr/>
        </p:nvSpPr>
        <p:spPr>
          <a:xfrm>
            <a:off x="4706230" y="3039088"/>
            <a:ext cx="3202363" cy="67567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UTM Avo" panose="02040603050506020204" pitchFamily="18" charset="0"/>
                <a:cs typeface="Arial" panose="020B0604020202020204" pitchFamily="34" charset="0"/>
              </a:rPr>
              <a:t>110</a:t>
            </a:r>
          </a:p>
        </p:txBody>
      </p:sp>
    </p:spTree>
    <p:extLst>
      <p:ext uri="{BB962C8B-B14F-4D97-AF65-F5344CB8AC3E}">
        <p14:creationId xmlns:p14="http://schemas.microsoft.com/office/powerpoint/2010/main" val="56703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autoRev="1" fill="hold" nodeType="withEffect">
                                  <p:stCondLst>
                                    <p:cond delay="0"/>
                                  </p:stCondLst>
                                  <p:endCondLst>
                                    <p:cond evt="onNext" delay="0">
                                      <p:tgtEl>
                                        <p:sldTgt/>
                                      </p:tgtEl>
                                    </p:cond>
                                  </p:endCondLst>
                                  <p:childTnLst>
                                    <p:animMotion origin="layout" path="M -3.33333E-6 -2.22222E-6 L -3.33333E-6 0.00023 C -0.0039 -0.00139 -0.00781 -0.00185 -0.01145 -0.0037 C -0.01276 -0.0044 -0.01354 -0.00648 -0.01458 -0.00741 C -0.01718 -0.00972 -0.02161 -0.01041 -0.02395 -0.01111 C -0.02578 -0.0125 -0.02747 -0.01366 -0.02916 -0.01481 C -0.0302 -0.01551 -0.03138 -0.01574 -0.03229 -0.01666 C -0.03385 -0.01828 -0.03515 -0.02037 -0.03645 -0.02222 C -0.03984 -0.02731 -0.0427 -0.03449 -0.04479 -0.04074 C -0.04791 -0.05 -0.04948 -0.06041 -0.05312 -0.06852 L -0.05729 -0.07778 C -0.05937 -0.07731 -0.06185 -0.07824 -0.06354 -0.07592 C -0.06953 -0.06828 -0.06784 -0.06551 -0.06979 -0.05741 C -0.07083 -0.0537 -0.07187 -0.05 -0.07291 -0.04629 C -0.07461 -0.04143 -0.07656 -0.03657 -0.07812 -0.03148 C -0.07903 -0.02916 -0.07929 -0.02639 -0.0802 -0.02407 C -0.08112 -0.02245 -0.08242 -0.02199 -0.08333 -0.02037 C -0.0914 -0.00856 -0.0819 -0.02037 -0.08958 -0.01111 C -0.09244 -0.01435 -0.09544 -0.0169 -0.09791 -0.02037 C -0.10416 -0.0294 -0.10872 -0.03958 -0.1125 -0.05185 C -0.11419 -0.05717 -0.11536 -0.06296 -0.11666 -0.06852 C -0.11718 -0.07037 -0.11731 -0.07245 -0.1177 -0.07407 C -0.11836 -0.07616 -0.11927 -0.07778 -0.11979 -0.07963 C -0.12057 -0.08217 -0.12083 -0.08518 -0.12187 -0.08703 C -0.12369 -0.09028 -0.12578 -0.09328 -0.12812 -0.09444 C -0.14205 -0.10116 -0.13567 -0.09907 -0.14687 -0.10185 C -0.14765 -0.09953 -0.14895 -0.09722 -0.14895 -0.09444 C -0.15 -0.05625 -0.1414 -0.06319 -0.15104 -0.05741 C -0.15351 -0.05926 -0.15599 -0.06134 -0.15833 -0.06296 C -0.16393 -0.0669 -0.16211 -0.06319 -0.16979 -0.07222 C -0.17148 -0.0743 -0.17265 -0.07731 -0.17395 -0.07963 L -0.175 -0.08518 " pathEditMode="relative" rAng="0" ptsTypes="AAAAAAAAAAAAAAAAAAAAAAAAAAAAAAAA">
                                      <p:cBhvr>
                                        <p:cTn id="6" dur="3000" fill="hold"/>
                                        <p:tgtEl>
                                          <p:spTgt spid="12"/>
                                        </p:tgtEl>
                                        <p:attrNameLst>
                                          <p:attrName>ppt_x</p:attrName>
                                          <p:attrName>ppt_y</p:attrName>
                                        </p:attrNameLst>
                                      </p:cBhvr>
                                      <p:rCtr x="-8750" y="-5093"/>
                                    </p:animMotion>
                                  </p:childTnLst>
                                </p:cTn>
                              </p:par>
                              <p:par>
                                <p:cTn id="7" presetID="0" presetClass="path" presetSubtype="0" repeatCount="indefinite" accel="50000" decel="50000" autoRev="1" fill="hold" nodeType="withEffect">
                                  <p:stCondLst>
                                    <p:cond delay="500"/>
                                  </p:stCondLst>
                                  <p:endCondLst>
                                    <p:cond evt="onNext" delay="0">
                                      <p:tgtEl>
                                        <p:sldTgt/>
                                      </p:tgtEl>
                                    </p:cond>
                                  </p:endCondLst>
                                  <p:childTnLst>
                                    <p:animMotion origin="layout" path="M -1.66667E-6 6.66667E-6 L -1.66667E-6 6.66667E-6 C -0.0039 -0.00138 -0.00781 -0.00184 -0.01146 -0.0037 C -0.01276 -0.00439 -0.01354 -0.00647 -0.01458 -0.0074 C -0.01719 -0.00971 -0.02161 -0.01041 -0.02396 -0.0111 C -0.02578 -0.01249 -0.02747 -0.01365 -0.02916 -0.01481 C -0.03021 -0.0155 -0.03138 -0.01573 -0.03229 -0.01666 C -0.03385 -0.01828 -0.03515 -0.02036 -0.03646 -0.02221 C -0.03984 -0.02731 -0.04271 -0.03448 -0.04479 -0.04073 C -0.04791 -0.04999 -0.04948 -0.06041 -0.05312 -0.06851 L -0.05729 -0.07777 C -0.05937 -0.07731 -0.06185 -0.07823 -0.06354 -0.07592 C -0.06953 -0.06828 -0.06784 -0.0655 -0.06979 -0.0574 C -0.07083 -0.0537 -0.07187 -0.04999 -0.07291 -0.04629 C -0.07461 -0.04143 -0.07656 -0.03657 -0.07812 -0.03147 C -0.07903 -0.02916 -0.0793 -0.02638 -0.08021 -0.02407 C -0.08112 -0.02245 -0.08242 -0.02198 -0.08333 -0.02036 C -0.0914 -0.00856 -0.0819 -0.02036 -0.08958 -0.0111 C -0.09245 -0.01434 -0.09544 -0.01689 -0.09791 -0.02036 C -0.10416 -0.02939 -0.10872 -0.03958 -0.1125 -0.05184 C -0.11419 -0.05717 -0.11536 -0.06296 -0.11666 -0.06851 C -0.11719 -0.07036 -0.11732 -0.07245 -0.11771 -0.07407 C -0.11836 -0.07615 -0.11927 -0.07777 -0.11979 -0.07962 C -0.12057 -0.08217 -0.12083 -0.08518 -0.12187 -0.08703 C -0.1237 -0.09027 -0.12578 -0.09328 -0.12812 -0.09444 C -0.14206 -0.10115 -0.13568 -0.09907 -0.14687 -0.10184 C -0.14765 -0.09953 -0.14896 -0.09721 -0.14896 -0.09444 C -0.15 -0.05624 -0.1414 -0.06319 -0.15104 -0.0574 C -0.15351 -0.05925 -0.15599 -0.06133 -0.15833 -0.06296 C -0.16393 -0.06689 -0.16211 -0.06319 -0.16979 -0.07221 C -0.17148 -0.0743 -0.17265 -0.07731 -0.17396 -0.07962 L -0.175 -0.08518 " pathEditMode="relative" ptsTypes="AAAAAAAAAAAAAAAAAAAAAAAAAAAAAAAA">
                                      <p:cBhvr>
                                        <p:cTn id="8" dur="3000" fill="hold"/>
                                        <p:tgtEl>
                                          <p:spTgt spid="11"/>
                                        </p:tgtEl>
                                        <p:attrNameLst>
                                          <p:attrName>ppt_x</p:attrName>
                                          <p:attrName>ppt_y</p:attrName>
                                        </p:attrNameLst>
                                      </p:cBhvr>
                                    </p:animMotion>
                                  </p:childTnLst>
                                </p:cTn>
                              </p:par>
                              <p:par>
                                <p:cTn id="9" presetID="0" presetClass="path" presetSubtype="0" repeatCount="indefinite" accel="50000" decel="50000" autoRev="1" fill="hold" nodeType="withEffect">
                                  <p:stCondLst>
                                    <p:cond delay="1250"/>
                                  </p:stCondLst>
                                  <p:endCondLst>
                                    <p:cond evt="onNext" delay="0">
                                      <p:tgtEl>
                                        <p:sldTgt/>
                                      </p:tgtEl>
                                    </p:cond>
                                  </p:endCondLst>
                                  <p:childTnLst>
                                    <p:animMotion origin="layout" path="M -3.95833E-6 7.40741E-7 L -3.95833E-6 0.00023 C -0.0039 -0.00139 -0.00781 -0.00185 -0.01145 -0.0037 C -0.01276 -0.0044 -0.01354 -0.00648 -0.01458 -0.00741 C -0.01718 -0.00972 -0.02161 -0.01042 -0.02395 -0.01111 C -0.02578 -0.0125 -0.02747 -0.01366 -0.02916 -0.01482 C -0.0302 -0.01551 -0.03138 -0.01574 -0.03229 -0.01667 C -0.03385 -0.01829 -0.03515 -0.02037 -0.03645 -0.02222 C -0.03984 -0.02732 -0.0427 -0.03449 -0.04479 -0.04074 C -0.04791 -0.05 -0.04948 -0.06042 -0.05312 -0.06852 L -0.05729 -0.07778 C -0.05937 -0.07732 -0.06184 -0.07824 -0.06354 -0.07593 C -0.06953 -0.06829 -0.06783 -0.06551 -0.06979 -0.05741 C -0.07083 -0.0537 -0.07187 -0.05 -0.07291 -0.0463 C -0.07461 -0.04144 -0.07656 -0.03657 -0.07812 -0.03148 C -0.07903 -0.02917 -0.07929 -0.02639 -0.0802 -0.02407 C -0.08112 -0.02245 -0.08242 -0.02199 -0.08333 -0.02037 C -0.0914 -0.00857 -0.0819 -0.02037 -0.08958 -0.01111 C -0.09244 -0.01435 -0.09544 -0.0169 -0.09791 -0.02037 C -0.10416 -0.0294 -0.10872 -0.03958 -0.1125 -0.05185 C -0.11419 -0.05718 -0.11536 -0.06296 -0.11666 -0.06852 C -0.11718 -0.07037 -0.11731 -0.07245 -0.1177 -0.07407 C -0.11836 -0.07616 -0.11927 -0.07778 -0.11979 -0.07963 C -0.12057 -0.08218 -0.12083 -0.08519 -0.12187 -0.08704 C -0.12369 -0.09028 -0.12578 -0.09329 -0.12812 -0.09445 C -0.14205 -0.10116 -0.13567 -0.09907 -0.14687 -0.10185 C -0.14765 -0.09954 -0.14895 -0.09722 -0.14895 -0.09445 C -0.15 -0.05625 -0.1414 -0.0632 -0.15104 -0.05741 C -0.15351 -0.05926 -0.15599 -0.06134 -0.15833 -0.06296 C -0.16393 -0.0669 -0.16211 -0.0632 -0.16979 -0.07222 C -0.17148 -0.07431 -0.17265 -0.07732 -0.17395 -0.07963 L -0.175 -0.08519 " pathEditMode="relative" rAng="0" ptsTypes="AAAAAAAAAAAAAAAAAAAAAAAAAAAAAAAA">
                                      <p:cBhvr>
                                        <p:cTn id="10" dur="3000" fill="hold"/>
                                        <p:tgtEl>
                                          <p:spTgt spid="10"/>
                                        </p:tgtEl>
                                        <p:attrNameLst>
                                          <p:attrName>ppt_x</p:attrName>
                                          <p:attrName>ppt_y</p:attrName>
                                        </p:attrNameLst>
                                      </p:cBhvr>
                                      <p:rCtr x="-8750" y="-5093"/>
                                    </p:animMotion>
                                  </p:childTnLst>
                                </p:cTn>
                              </p:par>
                              <p:par>
                                <p:cTn id="11" presetID="0" presetClass="path" presetSubtype="0" repeatCount="indefinite" accel="50000" decel="50000" autoRev="1" fill="hold" nodeType="withEffect">
                                  <p:stCondLst>
                                    <p:cond delay="250"/>
                                  </p:stCondLst>
                                  <p:endCondLst>
                                    <p:cond evt="onNext" delay="0">
                                      <p:tgtEl>
                                        <p:sldTgt/>
                                      </p:tgtEl>
                                    </p:cond>
                                  </p:endCondLst>
                                  <p:childTnLst>
                                    <p:animMotion origin="layout" path="M 5.41667E-6 3.33333E-6 L 5.41667E-6 3.33333E-6 C 0.00131 0.00602 0.00248 0.01227 0.00404 0.01852 C 0.00496 0.02176 0.00639 0.02431 0.00717 0.02778 C 0.00834 0.03218 0.00977 0.04352 0.01134 0.04815 C 0.01212 0.05023 0.01355 0.05162 0.01446 0.0537 C 0.01563 0.05602 0.01615 0.05949 0.01759 0.06111 C 0.02045 0.06389 0.02696 0.06667 0.02696 0.06667 C 0.03438 0.07963 0.03191 0.07292 0.03529 0.08519 C 0.03503 0.0882 0.03569 0.09236 0.03425 0.09445 C 0.03269 0.09653 0.02423 0.10023 0.02071 0.10185 C 0.02045 0.10417 0.01954 0.10671 0.01967 0.10926 C 0.0211 0.12477 0.02293 0.12685 0.02904 0.13704 C 0.03399 0.14491 0.03282 0.14352 0.03738 0.1463 C 0.03972 0.14931 0.04428 0.15486 0.04571 0.15926 C 0.04962 0.1706 0.04779 0.18935 0.04779 0.2 " pathEditMode="relative" ptsTypes="AAAAAAAAAAAAAAAA">
                                      <p:cBhvr>
                                        <p:cTn id="12" dur="3000" fill="hold"/>
                                        <p:tgtEl>
                                          <p:spTgt spid="9"/>
                                        </p:tgtEl>
                                        <p:attrNameLst>
                                          <p:attrName>ppt_x</p:attrName>
                                          <p:attrName>ppt_y</p:attrName>
                                        </p:attrNameLst>
                                      </p:cBhvr>
                                    </p:animMotion>
                                  </p:childTnLst>
                                </p:cTn>
                              </p:par>
                              <p:par>
                                <p:cTn id="13" presetID="0" presetClass="path" presetSubtype="0" repeatCount="indefinite" accel="50000" decel="50000" autoRev="1" fill="hold" nodeType="withEffect">
                                  <p:stCondLst>
                                    <p:cond delay="1250"/>
                                  </p:stCondLst>
                                  <p:endCondLst>
                                    <p:cond evt="onNext" delay="0">
                                      <p:tgtEl>
                                        <p:sldTgt/>
                                      </p:tgtEl>
                                    </p:cond>
                                  </p:endCondLst>
                                  <p:childTnLst>
                                    <p:animMotion origin="layout" path="M -1.04167E-6 -3.7037E-6 L -1.04167E-6 -3.7037E-6 C 0.00638 -0.03055 0.00456 -0.01551 0.00104 -0.07037 C 0.00078 -0.07384 0.00013 -0.07731 -0.00104 -0.07963 C -0.00208 -0.08194 -0.00378 -0.08263 -0.00521 -0.08333 C -0.00729 -0.08449 -0.00938 -0.08449 -0.01146 -0.08518 C -0.01263 -0.08564 -0.01354 -0.08657 -0.01458 -0.08703 C -0.01602 -0.08888 -0.01732 -0.0912 -0.01875 -0.09259 C -0.02331 -0.09722 -0.0306 -0.09328 -0.03438 -0.09259 C -0.04336 -0.10069 -0.03555 -0.0912 -0.04063 -0.11851 C -0.04102 -0.12037 -0.04115 -0.11481 -0.04167 -0.11296 C -0.04297 -0.10926 -0.04583 -0.10185 -0.04583 -0.10185 C -0.04727 -0.1037 -0.04896 -0.10509 -0.05 -0.1074 C -0.05078 -0.10902 -0.05065 -0.11134 -0.05104 -0.11296 C -0.05248 -0.11875 -0.05404 -0.12407 -0.05521 -0.12963 C -0.05573 -0.13217 -0.05625 -0.13703 -0.05625 -0.13703 " pathEditMode="relative" ptsTypes="AAAAAAAAAAAAAAAA">
                                      <p:cBhvr>
                                        <p:cTn id="14" dur="3000" fill="hold"/>
                                        <p:tgtEl>
                                          <p:spTgt spid="8"/>
                                        </p:tgtEl>
                                        <p:attrNameLst>
                                          <p:attrName>ppt_x</p:attrName>
                                          <p:attrName>ppt_y</p:attrName>
                                        </p:attrNameLst>
                                      </p:cBhvr>
                                    </p:animMotion>
                                  </p:childTnLst>
                                </p:cTn>
                              </p:par>
                              <p:par>
                                <p:cTn id="15" presetID="0" presetClass="path" presetSubtype="0" repeatCount="indefinite" accel="50000" decel="50000" autoRev="1" fill="hold" nodeType="withEffect">
                                  <p:stCondLst>
                                    <p:cond delay="500"/>
                                  </p:stCondLst>
                                  <p:endCondLst>
                                    <p:cond evt="onNext" delay="0">
                                      <p:tgtEl>
                                        <p:sldTgt/>
                                      </p:tgtEl>
                                    </p:cond>
                                  </p:endCondLst>
                                  <p:childTnLst>
                                    <p:animMotion origin="layout" path="M 9.16667E-6 1.48148E-6 L 9.16667E-6 1.48148E-6 C -0.00247 -0.0044 -0.00546 -0.0081 -0.00729 -0.01296 C -0.00937 -0.01875 -0.01289 -0.04398 -0.01354 -0.04815 C -0.01406 -0.05556 -0.01419 -0.06898 -0.01666 -0.07593 C -0.01744 -0.07801 -0.01874 -0.07847 -0.01979 -0.07963 C -0.02083 -0.07847 -0.02187 -0.07708 -0.02291 -0.07593 C -0.02395 -0.07523 -0.02526 -0.07523 -0.02604 -0.07408 C -0.02877 -0.07083 -0.03085 -0.06644 -0.03333 -0.06296 C -0.03502 -0.06088 -0.03671 -0.05903 -0.03854 -0.05741 C -0.04062 -0.05602 -0.04479 -0.05371 -0.04479 -0.05371 C -0.04583 -0.05509 -0.04713 -0.05602 -0.04791 -0.05741 C -0.05195 -0.06458 -0.05143 -0.07708 -0.05208 -0.08519 C -0.0526 -0.09028 -0.05286 -0.09514 -0.05312 -0.1 C -0.0539 -0.09815 -0.05442 -0.0963 -0.0552 -0.09445 C -0.06054 -0.08333 -0.05911 -0.08958 -0.06979 -0.0963 C -0.07499 -0.11759 -0.0746 -0.11088 -0.07187 -0.14445 C -0.07148 -0.15046 -0.06979 -0.15556 -0.06874 -0.16111 C -0.06588 -0.17685 -0.06666 -0.1669 -0.08541 -0.16482 C -0.08763 -0.17685 -0.0871 -0.1713 -0.08541 -0.19259 C -0.08502 -0.19884 -0.08333 -0.21111 -0.08333 -0.21111 " pathEditMode="relative" ptsTypes="AAAAAAAAAAAAAAAAAAAAA">
                                      <p:cBhvr>
                                        <p:cTn id="16" dur="3000" fill="hold"/>
                                        <p:tgtEl>
                                          <p:spTgt spid="7"/>
                                        </p:tgtEl>
                                        <p:attrNameLst>
                                          <p:attrName>ppt_x</p:attrName>
                                          <p:attrName>ppt_y</p:attrName>
                                        </p:attrNameLst>
                                      </p:cBhvr>
                                    </p:animMotion>
                                  </p:childTnLst>
                                </p:cTn>
                              </p:par>
                              <p:par>
                                <p:cTn id="17" presetID="0" presetClass="path" presetSubtype="0" repeatCount="indefinite" accel="50000" decel="50000" autoRev="1" fill="hold" nodeType="withEffect">
                                  <p:stCondLst>
                                    <p:cond delay="1250"/>
                                  </p:stCondLst>
                                  <p:endCondLst>
                                    <p:cond evt="onNext" delay="0">
                                      <p:tgtEl>
                                        <p:sldTgt/>
                                      </p:tgtEl>
                                    </p:cond>
                                  </p:endCondLst>
                                  <p:childTnLst>
                                    <p:animMotion origin="layout" path="M 6.66667E-6 -1.48148E-6 L 6.66667E-6 -1.48148E-6 C -0.00247 -0.0044 -0.00507 -0.00856 -0.00729 -0.01296 C -0.0082 -0.01481 -0.00859 -0.0169 -0.00937 -0.01852 C -0.01171 -0.02315 -0.01484 -0.02662 -0.01666 -0.03148 C -0.01874 -0.03703 -0.02083 -0.04282 -0.02291 -0.04815 C -0.02421 -0.05139 -0.02591 -0.05416 -0.02708 -0.05741 C -0.03216 -0.07153 -0.03697 -0.08588 -0.04166 -0.1 C -0.04257 -0.10254 -0.04322 -0.10486 -0.04374 -0.10741 C -0.04466 -0.1118 -0.04518 -0.1162 -0.04583 -0.12037 C -0.05221 -0.10926 -0.04674 -0.1206 -0.04999 -0.10926 C -0.05299 -0.0993 -0.05937 -0.07963 -0.05937 -0.07963 C -0.05976 -0.07731 -0.06015 -0.07477 -0.06041 -0.07222 C -0.0608 -0.06921 -0.06067 -0.06574 -0.06145 -0.06296 C -0.0621 -0.06111 -0.06354 -0.06065 -0.06458 -0.05926 C -0.06627 -0.06389 -0.06861 -0.06967 -0.06979 -0.07407 C -0.07031 -0.07592 -0.07044 -0.07801 -0.07083 -0.07963 C -0.07291 -0.08912 -0.07486 -0.09838 -0.07708 -0.10741 C -0.0776 -0.10949 -0.07864 -0.11111 -0.07916 -0.11296 C -0.08046 -0.11736 -0.08124 -0.12176 -0.08229 -0.12592 C -0.08528 -0.09953 -0.08111 -0.13241 -0.08541 -0.10926 C -0.08945 -0.08796 -0.08489 -0.10069 -0.09062 -0.08703 C -0.09934 -0.08773 -0.10807 -0.0875 -0.11666 -0.08889 C -0.11822 -0.08935 -0.11953 -0.09143 -0.12083 -0.09259 C -0.122 -0.09375 -0.12304 -0.09491 -0.12395 -0.09629 C -0.12513 -0.09815 -0.12604 -0.1 -0.12708 -0.10185 L -0.12812 -0.1037 " pathEditMode="relative" ptsTypes="AAAAAAAAAAAAAAAAAAAAAAAAAAA">
                                      <p:cBhvr>
                                        <p:cTn id="18" dur="3000" fill="hold"/>
                                        <p:tgtEl>
                                          <p:spTgt spid="13"/>
                                        </p:tgtEl>
                                        <p:attrNameLst>
                                          <p:attrName>ppt_x</p:attrName>
                                          <p:attrName>ppt_y</p:attrName>
                                        </p:attrNameLst>
                                      </p:cBhvr>
                                    </p:animMotion>
                                  </p:childTnLst>
                                </p:cTn>
                              </p:par>
                              <p:par>
                                <p:cTn id="19" presetID="0" presetClass="path" presetSubtype="0" repeatCount="indefinite" accel="50000" decel="50000" autoRev="1" fill="hold" nodeType="withEffect">
                                  <p:stCondLst>
                                    <p:cond delay="250"/>
                                  </p:stCondLst>
                                  <p:endCondLst>
                                    <p:cond evt="onNext" delay="0">
                                      <p:tgtEl>
                                        <p:sldTgt/>
                                      </p:tgtEl>
                                    </p:cond>
                                  </p:endCondLst>
                                  <p:childTnLst>
                                    <p:animMotion origin="layout" path="M 5.41667E-6 3.33333E-6 L 5.41667E-6 3.33333E-6 C 0.00131 0.00602 0.00248 0.01227 0.00404 0.01852 C 0.00496 0.02176 0.00639 0.02431 0.00717 0.02778 C 0.00834 0.03218 0.00977 0.04352 0.01134 0.04815 C 0.01212 0.05023 0.01355 0.05162 0.01446 0.0537 C 0.01563 0.05602 0.01615 0.05949 0.01759 0.06111 C 0.02045 0.06389 0.02696 0.06667 0.02696 0.06667 C 0.03438 0.07963 0.03191 0.07292 0.03529 0.08519 C 0.03503 0.0882 0.03569 0.09236 0.03425 0.09445 C 0.03269 0.09653 0.02423 0.10023 0.02071 0.10185 C 0.02045 0.10417 0.01954 0.10671 0.01967 0.10926 C 0.0211 0.12477 0.02293 0.12685 0.02904 0.13704 C 0.03399 0.14491 0.03282 0.14352 0.03738 0.1463 C 0.03972 0.14931 0.04428 0.15486 0.04571 0.15926 C 0.04962 0.1706 0.04779 0.18935 0.04779 0.2 " pathEditMode="relative" ptsTypes="AAAAAAAAAAAAAAAA">
                                      <p:cBhvr>
                                        <p:cTn id="20" dur="3000" fill="hold"/>
                                        <p:tgtEl>
                                          <p:spTgt spid="6"/>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randombar(horizontal)">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1"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1000" fill="hold"/>
                                        <p:tgtEl>
                                          <p:spTgt spid="60"/>
                                        </p:tgtEl>
                                        <p:attrNameLst>
                                          <p:attrName>ppt_w</p:attrName>
                                        </p:attrNameLst>
                                      </p:cBhvr>
                                      <p:tavLst>
                                        <p:tav tm="0">
                                          <p:val>
                                            <p:strVal val="#ppt_w+.3"/>
                                          </p:val>
                                        </p:tav>
                                        <p:tav tm="100000">
                                          <p:val>
                                            <p:strVal val="#ppt_w"/>
                                          </p:val>
                                        </p:tav>
                                      </p:tavLst>
                                    </p:anim>
                                    <p:anim calcmode="lin" valueType="num">
                                      <p:cBhvr>
                                        <p:cTn id="31" dur="1000" fill="hold"/>
                                        <p:tgtEl>
                                          <p:spTgt spid="60"/>
                                        </p:tgtEl>
                                        <p:attrNameLst>
                                          <p:attrName>ppt_h</p:attrName>
                                        </p:attrNameLst>
                                      </p:cBhvr>
                                      <p:tavLst>
                                        <p:tav tm="0">
                                          <p:val>
                                            <p:strVal val="#ppt_h"/>
                                          </p:val>
                                        </p:tav>
                                        <p:tav tm="100000">
                                          <p:val>
                                            <p:strVal val="#ppt_h"/>
                                          </p:val>
                                        </p:tav>
                                      </p:tavLst>
                                    </p:anim>
                                    <p:animEffect transition="in" filter="fade">
                                      <p:cBhvr>
                                        <p:cTn id="32" dur="10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1" nodeType="clickEffect">
                                  <p:stCondLst>
                                    <p:cond delay="0"/>
                                  </p:stCondLst>
                                  <p:childTnLst>
                                    <p:set>
                                      <p:cBhvr>
                                        <p:cTn id="36" dur="1" fill="hold">
                                          <p:stCondLst>
                                            <p:cond delay="0"/>
                                          </p:stCondLst>
                                        </p:cTn>
                                        <p:tgtEl>
                                          <p:spTgt spid="69"/>
                                        </p:tgtEl>
                                        <p:attrNameLst>
                                          <p:attrName>style.visibility</p:attrName>
                                        </p:attrNameLst>
                                      </p:cBhvr>
                                      <p:to>
                                        <p:strVal val="visible"/>
                                      </p:to>
                                    </p:set>
                                    <p:anim calcmode="lin" valueType="num">
                                      <p:cBhvr>
                                        <p:cTn id="37" dur="1000" fill="hold"/>
                                        <p:tgtEl>
                                          <p:spTgt spid="69"/>
                                        </p:tgtEl>
                                        <p:attrNameLst>
                                          <p:attrName>ppt_w</p:attrName>
                                        </p:attrNameLst>
                                      </p:cBhvr>
                                      <p:tavLst>
                                        <p:tav tm="0">
                                          <p:val>
                                            <p:strVal val="#ppt_w+.3"/>
                                          </p:val>
                                        </p:tav>
                                        <p:tav tm="100000">
                                          <p:val>
                                            <p:strVal val="#ppt_w"/>
                                          </p:val>
                                        </p:tav>
                                      </p:tavLst>
                                    </p:anim>
                                    <p:anim calcmode="lin" valueType="num">
                                      <p:cBhvr>
                                        <p:cTn id="38" dur="1000" fill="hold"/>
                                        <p:tgtEl>
                                          <p:spTgt spid="69"/>
                                        </p:tgtEl>
                                        <p:attrNameLst>
                                          <p:attrName>ppt_h</p:attrName>
                                        </p:attrNameLst>
                                      </p:cBhvr>
                                      <p:tavLst>
                                        <p:tav tm="0">
                                          <p:val>
                                            <p:strVal val="#ppt_h"/>
                                          </p:val>
                                        </p:tav>
                                        <p:tav tm="100000">
                                          <p:val>
                                            <p:strVal val="#ppt_h"/>
                                          </p:val>
                                        </p:tav>
                                      </p:tavLst>
                                    </p:anim>
                                    <p:animEffect transition="in" filter="fade">
                                      <p:cBhvr>
                                        <p:cTn id="39"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4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xit"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47" restart="whenNotActive" fill="hold" evtFilter="cancelBubble" nodeType="interactiveSeq">
                <p:stCondLst>
                  <p:cond evt="onClick" delay="0">
                    <p:tgtEl>
                      <p:spTgt spid="50"/>
                    </p:tgtEl>
                  </p:cond>
                </p:stCondLst>
                <p:endSync evt="end" delay="0">
                  <p:rtn val="all"/>
                </p:endSync>
                <p:childTnLst>
                  <p:par>
                    <p:cTn id="48" fill="hold">
                      <p:stCondLst>
                        <p:cond delay="0"/>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strVal val="#ppt_w*0.70"/>
                                          </p:val>
                                        </p:tav>
                                        <p:tav tm="100000">
                                          <p:val>
                                            <p:strVal val="#ppt_w"/>
                                          </p:val>
                                        </p:tav>
                                      </p:tavLst>
                                    </p:anim>
                                    <p:anim calcmode="lin" valueType="num">
                                      <p:cBhvr>
                                        <p:cTn id="53" dur="1000" fill="hold"/>
                                        <p:tgtEl>
                                          <p:spTgt spid="53"/>
                                        </p:tgtEl>
                                        <p:attrNameLst>
                                          <p:attrName>ppt_h</p:attrName>
                                        </p:attrNameLst>
                                      </p:cBhvr>
                                      <p:tavLst>
                                        <p:tav tm="0">
                                          <p:val>
                                            <p:strVal val="#ppt_h"/>
                                          </p:val>
                                        </p:tav>
                                        <p:tav tm="100000">
                                          <p:val>
                                            <p:strVal val="#ppt_h"/>
                                          </p:val>
                                        </p:tav>
                                      </p:tavLst>
                                    </p:anim>
                                    <p:animEffect transition="in" filter="fade">
                                      <p:cBhvr>
                                        <p:cTn id="54" dur="1000"/>
                                        <p:tgtEl>
                                          <p:spTgt spid="53"/>
                                        </p:tgtEl>
                                      </p:cBhvr>
                                    </p:animEffect>
                                  </p:childTnLst>
                                </p:cTn>
                              </p:par>
                              <p:par>
                                <p:cTn id="55" presetID="1" presetClass="exit"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57" restart="whenNotActive" fill="hold" evtFilter="cancelBubble" nodeType="interactiveSeq">
                <p:stCondLst>
                  <p:cond evt="onClick" delay="0">
                    <p:tgtEl>
                      <p:spTgt spid="51"/>
                    </p:tgtEl>
                  </p:cond>
                </p:stCondLst>
                <p:endSync evt="end" delay="0">
                  <p:rtn val="all"/>
                </p:endSync>
                <p:childTnLst>
                  <p:par>
                    <p:cTn id="58" fill="hold">
                      <p:stCondLst>
                        <p:cond delay="0"/>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wipe(down)">
                                      <p:cBhvr>
                                        <p:cTn id="62" dur="580">
                                          <p:stCondLst>
                                            <p:cond delay="0"/>
                                          </p:stCondLst>
                                        </p:cTn>
                                        <p:tgtEl>
                                          <p:spTgt spid="65"/>
                                        </p:tgtEl>
                                      </p:cBhvr>
                                    </p:animEffect>
                                    <p:anim calcmode="lin" valueType="num">
                                      <p:cBhvr>
                                        <p:cTn id="63"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68" dur="26">
                                          <p:stCondLst>
                                            <p:cond delay="650"/>
                                          </p:stCondLst>
                                        </p:cTn>
                                        <p:tgtEl>
                                          <p:spTgt spid="65"/>
                                        </p:tgtEl>
                                      </p:cBhvr>
                                      <p:to x="100000" y="60000"/>
                                    </p:animScale>
                                    <p:animScale>
                                      <p:cBhvr>
                                        <p:cTn id="69" dur="166" decel="50000">
                                          <p:stCondLst>
                                            <p:cond delay="676"/>
                                          </p:stCondLst>
                                        </p:cTn>
                                        <p:tgtEl>
                                          <p:spTgt spid="65"/>
                                        </p:tgtEl>
                                      </p:cBhvr>
                                      <p:to x="100000" y="100000"/>
                                    </p:animScale>
                                    <p:animScale>
                                      <p:cBhvr>
                                        <p:cTn id="70" dur="26">
                                          <p:stCondLst>
                                            <p:cond delay="1312"/>
                                          </p:stCondLst>
                                        </p:cTn>
                                        <p:tgtEl>
                                          <p:spTgt spid="65"/>
                                        </p:tgtEl>
                                      </p:cBhvr>
                                      <p:to x="100000" y="80000"/>
                                    </p:animScale>
                                    <p:animScale>
                                      <p:cBhvr>
                                        <p:cTn id="71" dur="166" decel="50000">
                                          <p:stCondLst>
                                            <p:cond delay="1338"/>
                                          </p:stCondLst>
                                        </p:cTn>
                                        <p:tgtEl>
                                          <p:spTgt spid="65"/>
                                        </p:tgtEl>
                                      </p:cBhvr>
                                      <p:to x="100000" y="100000"/>
                                    </p:animScale>
                                    <p:animScale>
                                      <p:cBhvr>
                                        <p:cTn id="72" dur="26">
                                          <p:stCondLst>
                                            <p:cond delay="1642"/>
                                          </p:stCondLst>
                                        </p:cTn>
                                        <p:tgtEl>
                                          <p:spTgt spid="65"/>
                                        </p:tgtEl>
                                      </p:cBhvr>
                                      <p:to x="100000" y="90000"/>
                                    </p:animScale>
                                    <p:animScale>
                                      <p:cBhvr>
                                        <p:cTn id="73" dur="166" decel="50000">
                                          <p:stCondLst>
                                            <p:cond delay="1668"/>
                                          </p:stCondLst>
                                        </p:cTn>
                                        <p:tgtEl>
                                          <p:spTgt spid="65"/>
                                        </p:tgtEl>
                                      </p:cBhvr>
                                      <p:to x="100000" y="100000"/>
                                    </p:animScale>
                                    <p:animScale>
                                      <p:cBhvr>
                                        <p:cTn id="74" dur="26">
                                          <p:stCondLst>
                                            <p:cond delay="1808"/>
                                          </p:stCondLst>
                                        </p:cTn>
                                        <p:tgtEl>
                                          <p:spTgt spid="65"/>
                                        </p:tgtEl>
                                      </p:cBhvr>
                                      <p:to x="100000" y="95000"/>
                                    </p:animScale>
                                    <p:animScale>
                                      <p:cBhvr>
                                        <p:cTn id="75" dur="166" decel="50000">
                                          <p:stCondLst>
                                            <p:cond delay="1834"/>
                                          </p:stCondLst>
                                        </p:cTn>
                                        <p:tgtEl>
                                          <p:spTgt spid="65"/>
                                        </p:tgtEl>
                                      </p:cBhvr>
                                      <p:to x="100000" y="100000"/>
                                    </p:animScale>
                                  </p:childTnLst>
                                </p:cTn>
                              </p:par>
                              <p:par>
                                <p:cTn id="76" presetID="1" presetClass="exit" presetSubtype="0" fill="hold" grpId="0" nodeType="withEffect">
                                  <p:stCondLst>
                                    <p:cond delay="0"/>
                                  </p:stCondLst>
                                  <p:childTnLst>
                                    <p:set>
                                      <p:cBhvr>
                                        <p:cTn id="77"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78" restart="whenNotActive" fill="hold" evtFilter="cancelBubble" nodeType="interactiveSeq">
                <p:stCondLst>
                  <p:cond evt="onClick" delay="0">
                    <p:tgtEl>
                      <p:spTgt spid="31"/>
                    </p:tgtEl>
                  </p:cond>
                </p:stCondLst>
                <p:endSync evt="end" delay="0">
                  <p:rtn val="all"/>
                </p:endSync>
                <p:childTnLst>
                  <p:par>
                    <p:cTn id="79" fill="hold">
                      <p:stCondLst>
                        <p:cond delay="0"/>
                      </p:stCondLst>
                      <p:childTnLst>
                        <p:par>
                          <p:cTn id="80" fill="hold">
                            <p:stCondLst>
                              <p:cond delay="0"/>
                            </p:stCondLst>
                            <p:childTnLst>
                              <p:par>
                                <p:cTn id="81" presetID="22" presetClass="entr" presetSubtype="4"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down)">
                                      <p:cBhvr>
                                        <p:cTn id="83" dur="500"/>
                                        <p:tgtEl>
                                          <p:spTgt spid="38"/>
                                        </p:tgtEl>
                                      </p:cBhvr>
                                    </p:animEffect>
                                  </p:childTnLst>
                                  <p:subTnLst>
                                    <p:audio>
                                      <p:cMediaNode>
                                        <p:cTn display="0" masterRel="sameClick">
                                          <p:stCondLst>
                                            <p:cond evt="begin" delay="0">
                                              <p:tn val="81"/>
                                            </p:cond>
                                          </p:stCondLst>
                                          <p:endCondLst>
                                            <p:cond evt="onStopAudio" delay="0">
                                              <p:tgtEl>
                                                <p:sldTgt/>
                                              </p:tgtEl>
                                            </p:cond>
                                          </p:endCondLst>
                                        </p:cTn>
                                        <p:tgtEl>
                                          <p:sndTgt r:embed="rId3" name="suction.wav"/>
                                        </p:tgtEl>
                                      </p:cMediaNode>
                                    </p:audio>
                                  </p:subTnLst>
                                </p:cTn>
                              </p:par>
                              <p:par>
                                <p:cTn id="84" presetID="1" presetClass="exit" presetSubtype="0" fill="hold" grpId="1" nodeType="withEffect">
                                  <p:stCondLst>
                                    <p:cond delay="0"/>
                                  </p:stCondLst>
                                  <p:childTnLst>
                                    <p:set>
                                      <p:cBhvr>
                                        <p:cTn id="85" dur="1" fill="hold">
                                          <p:stCondLst>
                                            <p:cond delay="0"/>
                                          </p:stCondLst>
                                        </p:cTn>
                                        <p:tgtEl>
                                          <p:spTgt spid="3"/>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62"/>
                                        </p:tgtEl>
                                      </p:cBhvr>
                                    </p:animEffect>
                                    <p:set>
                                      <p:cBhvr>
                                        <p:cTn id="88" dur="1" fill="hold">
                                          <p:stCondLst>
                                            <p:cond delay="499"/>
                                          </p:stCondLst>
                                        </p:cTn>
                                        <p:tgtEl>
                                          <p:spTgt spid="62"/>
                                        </p:tgtEl>
                                        <p:attrNameLst>
                                          <p:attrName>style.visibility</p:attrName>
                                        </p:attrNameLst>
                                      </p:cBhvr>
                                      <p:to>
                                        <p:strVal val="hidden"/>
                                      </p:to>
                                    </p:set>
                                  </p:childTnLst>
                                </p:cTn>
                              </p:par>
                            </p:childTnLst>
                          </p:cTn>
                        </p:par>
                        <p:par>
                          <p:cTn id="89" fill="hold">
                            <p:stCondLst>
                              <p:cond delay="500"/>
                            </p:stCondLst>
                            <p:childTnLst>
                              <p:par>
                                <p:cTn id="90" presetID="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94" restart="whenNotActive" fill="hold" evtFilter="cancelBubble" nodeType="interactiveSeq">
                <p:stCondLst>
                  <p:cond evt="onClick" delay="0">
                    <p:tgtEl>
                      <p:spTgt spid="43"/>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childTnLst>
                                </p:cTn>
                              </p:par>
                              <p:par>
                                <p:cTn id="99" presetID="22" presetClass="entr" presetSubtype="8" fill="hold"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wipe(left)">
                                      <p:cBhvr>
                                        <p:cTn id="101" dur="1000"/>
                                        <p:tgtEl>
                                          <p:spTgt spid="44"/>
                                        </p:tgtEl>
                                      </p:cBhvr>
                                    </p:animEffect>
                                  </p:childTnLst>
                                  <p:subTnLst>
                                    <p:audio>
                                      <p:cMediaNode>
                                        <p:cTn display="0" masterRel="sameClick">
                                          <p:stCondLst>
                                            <p:cond evt="begin" delay="0">
                                              <p:tn val="99"/>
                                            </p:cond>
                                          </p:stCondLst>
                                          <p:endCondLst>
                                            <p:cond evt="onStopAudio" delay="0">
                                              <p:tgtEl>
                                                <p:sldTgt/>
                                              </p:tgtEl>
                                            </p:cond>
                                          </p:endCondLst>
                                        </p:cTn>
                                        <p:tgtEl>
                                          <p:sndTgt r:embed="rId3" name="suction.wav"/>
                                        </p:tgtEl>
                                      </p:cMediaNode>
                                    </p:audio>
                                  </p:subTnLst>
                                </p:cTn>
                              </p:par>
                              <p:par>
                                <p:cTn id="102" presetID="1" presetClass="exit" presetSubtype="0" fill="hold" nodeType="withEffect">
                                  <p:stCondLst>
                                    <p:cond delay="0"/>
                                  </p:stCondLst>
                                  <p:childTnLst>
                                    <p:set>
                                      <p:cBhvr>
                                        <p:cTn id="103" dur="1" fill="hold">
                                          <p:stCondLst>
                                            <p:cond delay="0"/>
                                          </p:stCondLst>
                                        </p:cTn>
                                        <p:tgtEl>
                                          <p:spTgt spid="43"/>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38"/>
                                        </p:tgtEl>
                                        <p:attrNameLst>
                                          <p:attrName>style.visibility</p:attrName>
                                        </p:attrNameLst>
                                      </p:cBhvr>
                                      <p:to>
                                        <p:strVal val="hidden"/>
                                      </p:to>
                                    </p:set>
                                  </p:childTnLst>
                                </p:cTn>
                              </p:par>
                              <p:par>
                                <p:cTn id="106" presetID="1" presetClass="exit" presetSubtype="0" fill="hold" grpId="0" nodeType="withEffect">
                                  <p:stCondLst>
                                    <p:cond delay="0"/>
                                  </p:stCondLst>
                                  <p:childTnLst>
                                    <p:set>
                                      <p:cBhvr>
                                        <p:cTn id="107" dur="1" fill="hold">
                                          <p:stCondLst>
                                            <p:cond delay="0"/>
                                          </p:stCondLst>
                                        </p:cTn>
                                        <p:tgtEl>
                                          <p:spTgt spid="31"/>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46"/>
                                        </p:tgtEl>
                                        <p:attrNameLst>
                                          <p:attrName>style.visibility</p:attrName>
                                        </p:attrNameLst>
                                      </p:cBhvr>
                                      <p:to>
                                        <p:strVal val="hidden"/>
                                      </p:to>
                                    </p:set>
                                  </p:childTnLst>
                                </p:cTn>
                              </p:par>
                            </p:childTnLst>
                          </p:cTn>
                        </p:par>
                        <p:par>
                          <p:cTn id="110" fill="hold">
                            <p:stCondLst>
                              <p:cond delay="1000"/>
                            </p:stCondLst>
                            <p:childTnLst>
                              <p:par>
                                <p:cTn id="111" presetID="10" presetClass="exit" presetSubtype="0" fill="hold" nodeType="afterEffect">
                                  <p:stCondLst>
                                    <p:cond delay="0"/>
                                  </p:stCondLst>
                                  <p:childTnLst>
                                    <p:animEffect transition="out" filter="fade">
                                      <p:cBhvr>
                                        <p:cTn id="112" dur="500"/>
                                        <p:tgtEl>
                                          <p:spTgt spid="12"/>
                                        </p:tgtEl>
                                      </p:cBhvr>
                                    </p:animEffect>
                                    <p:set>
                                      <p:cBhvr>
                                        <p:cTn id="113" dur="1" fill="hold">
                                          <p:stCondLst>
                                            <p:cond delay="499"/>
                                          </p:stCondLst>
                                        </p:cTn>
                                        <p:tgtEl>
                                          <p:spTgt spid="12"/>
                                        </p:tgtEl>
                                        <p:attrNameLst>
                                          <p:attrName>style.visibility</p:attrName>
                                        </p:attrNameLst>
                                      </p:cBhvr>
                                      <p:to>
                                        <p:strVal val="hidden"/>
                                      </p:to>
                                    </p:set>
                                  </p:childTnLst>
                                  <p:subTnLst>
                                    <p:audio>
                                      <p:cMediaNode vol="100000">
                                        <p:cTn display="0" masterRel="sameClick">
                                          <p:stCondLst>
                                            <p:cond evt="begin" delay="0">
                                              <p:tn val="111"/>
                                            </p:cond>
                                          </p:stCondLst>
                                          <p:endCondLst>
                                            <p:cond evt="onStopAudio" delay="0">
                                              <p:tgtEl>
                                                <p:sldTgt/>
                                              </p:tgtEl>
                                            </p:cond>
                                          </p:endCondLst>
                                        </p:cTn>
                                        <p:tgtEl>
                                          <p:sndTgt r:embed="rId4" name="bomb.wav"/>
                                        </p:tgtEl>
                                      </p:cMediaNode>
                                    </p:audio>
                                  </p:subTnLst>
                                </p:cTn>
                              </p:par>
                              <p:par>
                                <p:cTn id="114" presetID="10" presetClass="exit" presetSubtype="0" fill="hold" nodeType="withEffect">
                                  <p:stCondLst>
                                    <p:cond delay="0"/>
                                  </p:stCondLst>
                                  <p:childTnLst>
                                    <p:animEffect transition="out" filter="fade">
                                      <p:cBhvr>
                                        <p:cTn id="115" dur="500"/>
                                        <p:tgtEl>
                                          <p:spTgt spid="11"/>
                                        </p:tgtEl>
                                      </p:cBhvr>
                                    </p:animEffect>
                                    <p:set>
                                      <p:cBhvr>
                                        <p:cTn id="116" dur="1" fill="hold">
                                          <p:stCondLst>
                                            <p:cond delay="499"/>
                                          </p:stCondLst>
                                        </p:cTn>
                                        <p:tgtEl>
                                          <p:spTgt spid="11"/>
                                        </p:tgtEl>
                                        <p:attrNameLst>
                                          <p:attrName>style.visibility</p:attrName>
                                        </p:attrNameLst>
                                      </p:cBhvr>
                                      <p:to>
                                        <p:strVal val="hidden"/>
                                      </p:to>
                                    </p:set>
                                  </p:childTnLst>
                                  <p:subTnLst>
                                    <p:audio>
                                      <p:cMediaNode vol="100000">
                                        <p:cTn display="0" masterRel="sameClick">
                                          <p:stCondLst>
                                            <p:cond evt="begin" delay="0">
                                              <p:tn val="114"/>
                                            </p:cond>
                                          </p:stCondLst>
                                          <p:endCondLst>
                                            <p:cond evt="onStopAudio" delay="0">
                                              <p:tgtEl>
                                                <p:sldTgt/>
                                              </p:tgtEl>
                                            </p:cond>
                                          </p:endCondLst>
                                        </p:cTn>
                                        <p:tgtEl>
                                          <p:sndTgt r:embed="rId4" name="bomb.wav"/>
                                        </p:tgtEl>
                                      </p:cMediaNode>
                                    </p:audio>
                                  </p:subTnLst>
                                </p:cTn>
                              </p:par>
                              <p:par>
                                <p:cTn id="117" presetID="10" presetClass="exit" presetSubtype="0" fill="hold" nodeType="withEffect">
                                  <p:stCondLst>
                                    <p:cond delay="0"/>
                                  </p:stCondLst>
                                  <p:childTnLst>
                                    <p:animEffect transition="out" filter="fade">
                                      <p:cBhvr>
                                        <p:cTn id="118" dur="500"/>
                                        <p:tgtEl>
                                          <p:spTgt spid="10"/>
                                        </p:tgtEl>
                                      </p:cBhvr>
                                    </p:animEffect>
                                    <p:set>
                                      <p:cBhvr>
                                        <p:cTn id="119" dur="1" fill="hold">
                                          <p:stCondLst>
                                            <p:cond delay="499"/>
                                          </p:stCondLst>
                                        </p:cTn>
                                        <p:tgtEl>
                                          <p:spTgt spid="10"/>
                                        </p:tgtEl>
                                        <p:attrNameLst>
                                          <p:attrName>style.visibility</p:attrName>
                                        </p:attrNameLst>
                                      </p:cBhvr>
                                      <p:to>
                                        <p:strVal val="hidden"/>
                                      </p:to>
                                    </p:set>
                                  </p:childTnLst>
                                  <p:subTnLst>
                                    <p:audio>
                                      <p:cMediaNode vol="100000">
                                        <p:cTn display="0" masterRel="sameClick">
                                          <p:stCondLst>
                                            <p:cond evt="begin" delay="0">
                                              <p:tn val="11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3"/>
                  </p:tgtEl>
                </p:cond>
              </p:nextCondLst>
            </p:seq>
            <p:seq concurrent="1" nextAc="seek">
              <p:cTn id="120" restart="whenNotActive" fill="hold" evtFilter="cancelBubble" nodeType="interactiveSeq">
                <p:stCondLst>
                  <p:cond evt="onClick" delay="0">
                    <p:tgtEl>
                      <p:spTgt spid="41"/>
                    </p:tgtEl>
                  </p:cond>
                </p:stCondLst>
                <p:endSync evt="end" delay="0">
                  <p:rtn val="all"/>
                </p:endSync>
                <p:childTnLst>
                  <p:par>
                    <p:cTn id="121" fill="hold">
                      <p:stCondLst>
                        <p:cond delay="0"/>
                      </p:stCondLst>
                      <p:childTnLst>
                        <p:par>
                          <p:cTn id="122" fill="hold">
                            <p:stCondLst>
                              <p:cond delay="0"/>
                            </p:stCondLst>
                            <p:childTnLst>
                              <p:par>
                                <p:cTn id="123" presetID="22" presetClass="entr" presetSubtype="4" fill="hold" grpId="2" nodeType="with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wipe(down)">
                                      <p:cBhvr>
                                        <p:cTn id="125" dur="500"/>
                                        <p:tgtEl>
                                          <p:spTgt spid="38"/>
                                        </p:tgtEl>
                                      </p:cBhvr>
                                    </p:animEffect>
                                  </p:childTnLst>
                                  <p:subTnLst>
                                    <p:audio>
                                      <p:cMediaNode>
                                        <p:cTn display="0" masterRel="sameClick">
                                          <p:stCondLst>
                                            <p:cond evt="begin" delay="0">
                                              <p:tn val="123"/>
                                            </p:cond>
                                          </p:stCondLst>
                                          <p:endCondLst>
                                            <p:cond evt="onStopAudio" delay="0">
                                              <p:tgtEl>
                                                <p:sldTgt/>
                                              </p:tgtEl>
                                            </p:cond>
                                          </p:endCondLst>
                                        </p:cTn>
                                        <p:tgtEl>
                                          <p:sndTgt r:embed="rId3" name="suction.wav"/>
                                        </p:tgtEl>
                                      </p:cMediaNode>
                                    </p:audio>
                                  </p:subTnLst>
                                </p:cTn>
                              </p:par>
                              <p:par>
                                <p:cTn id="126" presetID="10" presetClass="exit" presetSubtype="0" fill="hold" nodeType="withEffect">
                                  <p:stCondLst>
                                    <p:cond delay="0"/>
                                  </p:stCondLst>
                                  <p:childTnLst>
                                    <p:animEffect transition="out" filter="fade">
                                      <p:cBhvr>
                                        <p:cTn id="127" dur="500"/>
                                        <p:tgtEl>
                                          <p:spTgt spid="53"/>
                                        </p:tgtEl>
                                      </p:cBhvr>
                                    </p:animEffect>
                                    <p:set>
                                      <p:cBhvr>
                                        <p:cTn id="128" dur="1" fill="hold">
                                          <p:stCondLst>
                                            <p:cond delay="499"/>
                                          </p:stCondLst>
                                        </p:cTn>
                                        <p:tgtEl>
                                          <p:spTgt spid="53"/>
                                        </p:tgtEl>
                                        <p:attrNameLst>
                                          <p:attrName>style.visibility</p:attrName>
                                        </p:attrNameLst>
                                      </p:cBhvr>
                                      <p:to>
                                        <p:strVal val="hidden"/>
                                      </p:to>
                                    </p:set>
                                  </p:childTnLst>
                                </p:cTn>
                              </p:par>
                              <p:par>
                                <p:cTn id="129" presetID="10" presetClass="exit" presetSubtype="0" fill="hold" grpId="0" nodeType="withEffect">
                                  <p:stCondLst>
                                    <p:cond delay="0"/>
                                  </p:stCondLst>
                                  <p:childTnLst>
                                    <p:animEffect transition="out" filter="fade">
                                      <p:cBhvr>
                                        <p:cTn id="130" dur="500"/>
                                        <p:tgtEl>
                                          <p:spTgt spid="60"/>
                                        </p:tgtEl>
                                      </p:cBhvr>
                                    </p:animEffect>
                                    <p:set>
                                      <p:cBhvr>
                                        <p:cTn id="131" dur="1" fill="hold">
                                          <p:stCondLst>
                                            <p:cond delay="499"/>
                                          </p:stCondLst>
                                        </p:cTn>
                                        <p:tgtEl>
                                          <p:spTgt spid="60"/>
                                        </p:tgtEl>
                                        <p:attrNameLst>
                                          <p:attrName>style.visibility</p:attrName>
                                        </p:attrNameLst>
                                      </p:cBhvr>
                                      <p:to>
                                        <p:strVal val="hidden"/>
                                      </p:to>
                                    </p:set>
                                  </p:childTnLst>
                                </p:cTn>
                              </p:par>
                            </p:childTnLst>
                          </p:cTn>
                        </p:par>
                        <p:par>
                          <p:cTn id="132" fill="hold">
                            <p:stCondLst>
                              <p:cond delay="500"/>
                            </p:stCondLst>
                            <p:childTnLst>
                              <p:par>
                                <p:cTn id="133" presetID="1" presetClass="entr" presetSubtype="0" fill="hold" nodeType="afterEffect">
                                  <p:stCondLst>
                                    <p:cond delay="0"/>
                                  </p:stCondLst>
                                  <p:childTnLst>
                                    <p:set>
                                      <p:cBhvr>
                                        <p:cTn id="134" dur="1" fill="hold">
                                          <p:stCondLst>
                                            <p:cond delay="0"/>
                                          </p:stCondLst>
                                        </p:cTn>
                                        <p:tgtEl>
                                          <p:spTgt spid="36"/>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137" restart="whenNotActive" fill="hold" evtFilter="cancelBubble" nodeType="interactiveSeq">
                <p:stCondLst>
                  <p:cond evt="onClick" delay="0">
                    <p:tgtEl>
                      <p:spTgt spid="36"/>
                    </p:tgtEl>
                  </p:cond>
                </p:stCondLst>
                <p:endSync evt="end" delay="0">
                  <p:rtn val="all"/>
                </p:endSync>
                <p:childTnLst>
                  <p:par>
                    <p:cTn id="138" fill="hold">
                      <p:stCondLst>
                        <p:cond delay="0"/>
                      </p:stCondLst>
                      <p:childTnLst>
                        <p:par>
                          <p:cTn id="139" fill="hold">
                            <p:stCondLst>
                              <p:cond delay="0"/>
                            </p:stCondLst>
                            <p:childTnLst>
                              <p:par>
                                <p:cTn id="140" presetID="22" presetClass="entr" presetSubtype="8" fill="hold" grpId="0" nodeType="with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wipe(left)">
                                      <p:cBhvr>
                                        <p:cTn id="142" dur="500"/>
                                        <p:tgtEl>
                                          <p:spTgt spid="54"/>
                                        </p:tgtEl>
                                      </p:cBhvr>
                                    </p:animEffect>
                                  </p:childTnLst>
                                  <p:subTnLst>
                                    <p:audio>
                                      <p:cMediaNode>
                                        <p:cTn display="0" masterRel="sameClick">
                                          <p:stCondLst>
                                            <p:cond evt="begin" delay="0">
                                              <p:tn val="140"/>
                                            </p:cond>
                                          </p:stCondLst>
                                          <p:endCondLst>
                                            <p:cond evt="onStopAudio" delay="0">
                                              <p:tgtEl>
                                                <p:sldTgt/>
                                              </p:tgtEl>
                                            </p:cond>
                                          </p:endCondLst>
                                        </p:cTn>
                                        <p:tgtEl>
                                          <p:sndTgt r:embed="rId5" name="breeze.wav"/>
                                        </p:tgtEl>
                                      </p:cMediaNode>
                                    </p:audio>
                                  </p:subTnLst>
                                </p:cTn>
                              </p:par>
                              <p:par>
                                <p:cTn id="143" presetID="1" presetClass="exit" presetSubtype="0" fill="hold" grpId="3" nodeType="withEffect">
                                  <p:stCondLst>
                                    <p:cond delay="0"/>
                                  </p:stCondLst>
                                  <p:childTnLst>
                                    <p:set>
                                      <p:cBhvr>
                                        <p:cTn id="144" dur="1" fill="hold">
                                          <p:stCondLst>
                                            <p:cond delay="0"/>
                                          </p:stCondLst>
                                        </p:cTn>
                                        <p:tgtEl>
                                          <p:spTgt spid="38"/>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36"/>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47"/>
                                        </p:tgtEl>
                                        <p:attrNameLst>
                                          <p:attrName>style.visibility</p:attrName>
                                        </p:attrNameLst>
                                      </p:cBhvr>
                                      <p:to>
                                        <p:strVal val="hidden"/>
                                      </p:to>
                                    </p:set>
                                  </p:childTnLst>
                                </p:cTn>
                              </p:par>
                              <p:par>
                                <p:cTn id="149" presetID="1" presetClass="exit" presetSubtype="0" fill="hold" grpId="0" nodeType="withEffect">
                                  <p:stCondLst>
                                    <p:cond delay="0"/>
                                  </p:stCondLst>
                                  <p:childTnLst>
                                    <p:set>
                                      <p:cBhvr>
                                        <p:cTn id="150" dur="1" fill="hold">
                                          <p:stCondLst>
                                            <p:cond delay="0"/>
                                          </p:stCondLst>
                                        </p:cTn>
                                        <p:tgtEl>
                                          <p:spTgt spid="41"/>
                                        </p:tgtEl>
                                        <p:attrNameLst>
                                          <p:attrName>style.visibility</p:attrName>
                                        </p:attrNameLst>
                                      </p:cBhvr>
                                      <p:to>
                                        <p:strVal val="hidden"/>
                                      </p:to>
                                    </p:set>
                                  </p:childTnLst>
                                </p:cTn>
                              </p:par>
                            </p:childTnLst>
                          </p:cTn>
                        </p:par>
                        <p:par>
                          <p:cTn id="151" fill="hold">
                            <p:stCondLst>
                              <p:cond delay="500"/>
                            </p:stCondLst>
                            <p:childTnLst>
                              <p:par>
                                <p:cTn id="152" presetID="1" presetClass="exit" presetSubtype="0" fill="hold" nodeType="afterEffect">
                                  <p:stCondLst>
                                    <p:cond delay="0"/>
                                  </p:stCondLst>
                                  <p:childTnLst>
                                    <p:set>
                                      <p:cBhvr>
                                        <p:cTn id="153" dur="1" fill="hold">
                                          <p:stCondLst>
                                            <p:cond delay="0"/>
                                          </p:stCondLst>
                                        </p:cTn>
                                        <p:tgtEl>
                                          <p:spTgt spid="9"/>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4" name="bomb.wav"/>
                                        </p:tgtEl>
                                      </p:cMediaNode>
                                    </p:audio>
                                  </p:subTnLst>
                                </p:cTn>
                              </p:par>
                            </p:childTnLst>
                          </p:cTn>
                        </p:par>
                        <p:par>
                          <p:cTn id="154" fill="hold">
                            <p:stCondLst>
                              <p:cond delay="500"/>
                            </p:stCondLst>
                            <p:childTnLst>
                              <p:par>
                                <p:cTn id="155" presetID="1" presetClass="exit" presetSubtype="0" fill="hold" nodeType="afterEffect">
                                  <p:stCondLst>
                                    <p:cond delay="0"/>
                                  </p:stCondLst>
                                  <p:childTnLst>
                                    <p:set>
                                      <p:cBhvr>
                                        <p:cTn id="156" dur="1" fill="hold">
                                          <p:stCondLst>
                                            <p:cond delay="0"/>
                                          </p:stCondLst>
                                        </p:cTn>
                                        <p:tgtEl>
                                          <p:spTgt spid="8"/>
                                        </p:tgtEl>
                                        <p:attrNameLst>
                                          <p:attrName>style.visibility</p:attrName>
                                        </p:attrNameLst>
                                      </p:cBhvr>
                                      <p:to>
                                        <p:strVal val="hidden"/>
                                      </p:to>
                                    </p:set>
                                  </p:childTnLst>
                                  <p:subTnLst>
                                    <p:audio>
                                      <p:cMediaNode vol="100000">
                                        <p:cTn display="0" masterRel="sameClick">
                                          <p:stCondLst>
                                            <p:cond evt="begin" delay="0">
                                              <p:tn val="155"/>
                                            </p:cond>
                                          </p:stCondLst>
                                          <p:endCondLst>
                                            <p:cond evt="onStopAudio" delay="0">
                                              <p:tgtEl>
                                                <p:sldTgt/>
                                              </p:tgtEl>
                                            </p:cond>
                                          </p:endCondLst>
                                        </p:cTn>
                                        <p:tgtEl>
                                          <p:sndTgt r:embed="rId4" name="bomb.wav"/>
                                        </p:tgtEl>
                                      </p:cMediaNode>
                                    </p:audio>
                                  </p:subTnLst>
                                </p:cTn>
                              </p:par>
                            </p:childTnLst>
                          </p:cTn>
                        </p:par>
                        <p:par>
                          <p:cTn id="157" fill="hold">
                            <p:stCondLst>
                              <p:cond delay="500"/>
                            </p:stCondLst>
                            <p:childTnLst>
                              <p:par>
                                <p:cTn id="158" presetID="1" presetClass="exit" presetSubtype="0" fill="hold" nodeType="afterEffect">
                                  <p:stCondLst>
                                    <p:cond delay="0"/>
                                  </p:stCondLst>
                                  <p:childTnLst>
                                    <p:set>
                                      <p:cBhvr>
                                        <p:cTn id="159" dur="1" fill="hold">
                                          <p:stCondLst>
                                            <p:cond delay="0"/>
                                          </p:stCondLst>
                                        </p:cTn>
                                        <p:tgtEl>
                                          <p:spTgt spid="7"/>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6"/>
                  </p:tgtEl>
                </p:cond>
              </p:nextCondLst>
            </p:seq>
            <p:seq concurrent="1" nextAc="seek">
              <p:cTn id="160" restart="whenNotActive" fill="hold" evtFilter="cancelBubble" nodeType="interactiveSeq">
                <p:stCondLst>
                  <p:cond evt="onClick" delay="0">
                    <p:tgtEl>
                      <p:spTgt spid="42"/>
                    </p:tgtEl>
                  </p:cond>
                </p:stCondLst>
                <p:endSync evt="end" delay="0">
                  <p:rtn val="all"/>
                </p:endSync>
                <p:childTnLst>
                  <p:par>
                    <p:cTn id="161" fill="hold">
                      <p:stCondLst>
                        <p:cond delay="0"/>
                      </p:stCondLst>
                      <p:childTnLst>
                        <p:par>
                          <p:cTn id="162" fill="hold">
                            <p:stCondLst>
                              <p:cond delay="0"/>
                            </p:stCondLst>
                            <p:childTnLst>
                              <p:par>
                                <p:cTn id="163" presetID="22" presetClass="entr" presetSubtype="4" fill="hold" grpId="4" nodeType="withEffect">
                                  <p:stCondLst>
                                    <p:cond delay="0"/>
                                  </p:stCondLst>
                                  <p:childTnLst>
                                    <p:set>
                                      <p:cBhvr>
                                        <p:cTn id="164" dur="1" fill="hold">
                                          <p:stCondLst>
                                            <p:cond delay="0"/>
                                          </p:stCondLst>
                                        </p:cTn>
                                        <p:tgtEl>
                                          <p:spTgt spid="38"/>
                                        </p:tgtEl>
                                        <p:attrNameLst>
                                          <p:attrName>style.visibility</p:attrName>
                                        </p:attrNameLst>
                                      </p:cBhvr>
                                      <p:to>
                                        <p:strVal val="visible"/>
                                      </p:to>
                                    </p:set>
                                    <p:animEffect transition="in" filter="wipe(down)">
                                      <p:cBhvr>
                                        <p:cTn id="165" dur="500"/>
                                        <p:tgtEl>
                                          <p:spTgt spid="38"/>
                                        </p:tgtEl>
                                      </p:cBhvr>
                                    </p:animEffect>
                                  </p:childTnLst>
                                  <p:subTnLst>
                                    <p:audio>
                                      <p:cMediaNode>
                                        <p:cTn display="0" masterRel="sameClick">
                                          <p:stCondLst>
                                            <p:cond evt="begin" delay="0">
                                              <p:tn val="163"/>
                                            </p:cond>
                                          </p:stCondLst>
                                          <p:endCondLst>
                                            <p:cond evt="onStopAudio" delay="0">
                                              <p:tgtEl>
                                                <p:sldTgt/>
                                              </p:tgtEl>
                                            </p:cond>
                                          </p:endCondLst>
                                        </p:cTn>
                                        <p:tgtEl>
                                          <p:sndTgt r:embed="rId3" name="suction.wav"/>
                                        </p:tgtEl>
                                      </p:cMediaNode>
                                    </p:audio>
                                  </p:subTnLst>
                                </p:cTn>
                              </p:par>
                              <p:par>
                                <p:cTn id="166" presetID="10" presetClass="exit" presetSubtype="0" fill="hold" nodeType="withEffect">
                                  <p:stCondLst>
                                    <p:cond delay="0"/>
                                  </p:stCondLst>
                                  <p:childTnLst>
                                    <p:animEffect transition="out" filter="fade">
                                      <p:cBhvr>
                                        <p:cTn id="167" dur="500"/>
                                        <p:tgtEl>
                                          <p:spTgt spid="65"/>
                                        </p:tgtEl>
                                      </p:cBhvr>
                                    </p:animEffect>
                                    <p:set>
                                      <p:cBhvr>
                                        <p:cTn id="168" dur="1" fill="hold">
                                          <p:stCondLst>
                                            <p:cond delay="499"/>
                                          </p:stCondLst>
                                        </p:cTn>
                                        <p:tgtEl>
                                          <p:spTgt spid="65"/>
                                        </p:tgtEl>
                                        <p:attrNameLst>
                                          <p:attrName>style.visibility</p:attrName>
                                        </p:attrNameLst>
                                      </p:cBhvr>
                                      <p:to>
                                        <p:strVal val="hidden"/>
                                      </p:to>
                                    </p:set>
                                  </p:childTnLst>
                                </p:cTn>
                              </p:par>
                              <p:par>
                                <p:cTn id="169" presetID="10" presetClass="exit" presetSubtype="0" fill="hold" grpId="0" nodeType="withEffect">
                                  <p:stCondLst>
                                    <p:cond delay="0"/>
                                  </p:stCondLst>
                                  <p:childTnLst>
                                    <p:animEffect transition="out" filter="fade">
                                      <p:cBhvr>
                                        <p:cTn id="170" dur="500"/>
                                        <p:tgtEl>
                                          <p:spTgt spid="69"/>
                                        </p:tgtEl>
                                      </p:cBhvr>
                                    </p:animEffect>
                                    <p:set>
                                      <p:cBhvr>
                                        <p:cTn id="171" dur="1" fill="hold">
                                          <p:stCondLst>
                                            <p:cond delay="499"/>
                                          </p:stCondLst>
                                        </p:cTn>
                                        <p:tgtEl>
                                          <p:spTgt spid="69"/>
                                        </p:tgtEl>
                                        <p:attrNameLst>
                                          <p:attrName>style.visibility</p:attrName>
                                        </p:attrNameLst>
                                      </p:cBhvr>
                                      <p:to>
                                        <p:strVal val="hidden"/>
                                      </p:to>
                                    </p:set>
                                  </p:childTnLst>
                                </p:cTn>
                              </p:par>
                            </p:childTnLst>
                          </p:cTn>
                        </p:par>
                        <p:par>
                          <p:cTn id="172" fill="hold">
                            <p:stCondLst>
                              <p:cond delay="500"/>
                            </p:stCondLst>
                            <p:childTnLst>
                              <p:par>
                                <p:cTn id="173" presetID="1" presetClass="entr" presetSubtype="0" fill="hold" nodeType="afterEffect">
                                  <p:stCondLst>
                                    <p:cond delay="0"/>
                                  </p:stCondLst>
                                  <p:childTnLst>
                                    <p:set>
                                      <p:cBhvr>
                                        <p:cTn id="174" dur="1" fill="hold">
                                          <p:stCondLst>
                                            <p:cond delay="0"/>
                                          </p:stCondLst>
                                        </p:cTn>
                                        <p:tgtEl>
                                          <p:spTgt spid="40"/>
                                        </p:tgtEl>
                                        <p:attrNameLst>
                                          <p:attrName>style.visibility</p:attrName>
                                        </p:attrNameLst>
                                      </p:cBhvr>
                                      <p:to>
                                        <p:strVal val="visible"/>
                                      </p:to>
                                    </p:set>
                                  </p:childTnLst>
                                </p:cTn>
                              </p:par>
                            </p:childTnLst>
                          </p:cTn>
                        </p:par>
                        <p:par>
                          <p:cTn id="175" fill="hold">
                            <p:stCondLst>
                              <p:cond delay="500"/>
                            </p:stCondLst>
                            <p:childTnLst>
                              <p:par>
                                <p:cTn id="176" presetID="1" presetClass="entr" presetSubtype="0" fill="hold" grpId="0" nodeType="afterEffect">
                                  <p:stCondLst>
                                    <p:cond delay="0"/>
                                  </p:stCondLst>
                                  <p:childTnLst>
                                    <p:set>
                                      <p:cBhvr>
                                        <p:cTn id="177"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178" restart="whenNotActive" fill="hold" evtFilter="cancelBubble" nodeType="interactiveSeq">
                <p:stCondLst>
                  <p:cond evt="onClick" delay="0">
                    <p:tgtEl>
                      <p:spTgt spid="40"/>
                    </p:tgtEl>
                  </p:cond>
                </p:stCondLst>
                <p:endSync evt="end" delay="0">
                  <p:rtn val="all"/>
                </p:endSync>
                <p:childTnLst>
                  <p:par>
                    <p:cTn id="179" fill="hold">
                      <p:stCondLst>
                        <p:cond delay="0"/>
                      </p:stCondLst>
                      <p:childTnLst>
                        <p:par>
                          <p:cTn id="180" fill="hold">
                            <p:stCondLst>
                              <p:cond delay="0"/>
                            </p:stCondLst>
                            <p:childTnLst>
                              <p:par>
                                <p:cTn id="181" presetID="1" presetClass="entr" presetSubtype="0" fill="hold" nodeType="withEffect">
                                  <p:stCondLst>
                                    <p:cond delay="0"/>
                                  </p:stCondLst>
                                  <p:childTnLst>
                                    <p:set>
                                      <p:cBhvr>
                                        <p:cTn id="182" dur="1" fill="hold">
                                          <p:stCondLst>
                                            <p:cond delay="0"/>
                                          </p:stCondLst>
                                        </p:cTn>
                                        <p:tgtEl>
                                          <p:spTgt spid="19"/>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8"/>
                                        </p:tgtEl>
                                        <p:attrNameLst>
                                          <p:attrName>style.visibility</p:attrName>
                                        </p:attrNameLst>
                                      </p:cBhvr>
                                      <p:to>
                                        <p:strVal val="visible"/>
                                      </p:to>
                                    </p:set>
                                  </p:childTnLst>
                                </p:cTn>
                              </p:par>
                              <p:par>
                                <p:cTn id="185" presetID="22" presetClass="entr" presetSubtype="8"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Effect transition="in" filter="wipe(left)">
                                      <p:cBhvr>
                                        <p:cTn id="187" dur="500"/>
                                        <p:tgtEl>
                                          <p:spTgt spid="56"/>
                                        </p:tgtEl>
                                      </p:cBhvr>
                                    </p:animEffect>
                                  </p:childTnLst>
                                  <p:subTnLst>
                                    <p:audio>
                                      <p:cMediaNode>
                                        <p:cTn display="0" masterRel="sameClick">
                                          <p:stCondLst>
                                            <p:cond evt="begin" delay="0">
                                              <p:tn val="185"/>
                                            </p:cond>
                                          </p:stCondLst>
                                          <p:endCondLst>
                                            <p:cond evt="onStopAudio" delay="0">
                                              <p:tgtEl>
                                                <p:sldTgt/>
                                              </p:tgtEl>
                                            </p:cond>
                                          </p:endCondLst>
                                        </p:cTn>
                                        <p:tgtEl>
                                          <p:sndTgt r:embed="rId5" name="breeze.wav"/>
                                        </p:tgtEl>
                                      </p:cMediaNode>
                                    </p:audio>
                                  </p:subTnLst>
                                </p:cTn>
                              </p:par>
                              <p:par>
                                <p:cTn id="188" presetID="1" presetClass="exit" presetSubtype="0" fill="hold" nodeType="withEffect">
                                  <p:stCondLst>
                                    <p:cond delay="0"/>
                                  </p:stCondLst>
                                  <p:childTnLst>
                                    <p:set>
                                      <p:cBhvr>
                                        <p:cTn id="189" dur="1" fill="hold">
                                          <p:stCondLst>
                                            <p:cond delay="0"/>
                                          </p:stCondLst>
                                        </p:cTn>
                                        <p:tgtEl>
                                          <p:spTgt spid="40"/>
                                        </p:tgtEl>
                                        <p:attrNameLst>
                                          <p:attrName>style.visibility</p:attrName>
                                        </p:attrNameLst>
                                      </p:cBhvr>
                                      <p:to>
                                        <p:strVal val="hidden"/>
                                      </p:to>
                                    </p:set>
                                  </p:childTnLst>
                                </p:cTn>
                              </p:par>
                              <p:par>
                                <p:cTn id="190" presetID="1" presetClass="exit" presetSubtype="0" fill="hold" grpId="1" nodeType="withEffect">
                                  <p:stCondLst>
                                    <p:cond delay="0"/>
                                  </p:stCondLst>
                                  <p:childTnLst>
                                    <p:set>
                                      <p:cBhvr>
                                        <p:cTn id="191" dur="1" fill="hold">
                                          <p:stCondLst>
                                            <p:cond delay="0"/>
                                          </p:stCondLst>
                                        </p:cTn>
                                        <p:tgtEl>
                                          <p:spTgt spid="48"/>
                                        </p:tgtEl>
                                        <p:attrNameLst>
                                          <p:attrName>style.visibility</p:attrName>
                                        </p:attrNameLst>
                                      </p:cBhvr>
                                      <p:to>
                                        <p:strVal val="hidden"/>
                                      </p:to>
                                    </p:set>
                                  </p:childTnLst>
                                </p:cTn>
                              </p:par>
                              <p:par>
                                <p:cTn id="192" presetID="1" presetClass="exit" presetSubtype="0" fill="hold" grpId="5" nodeType="withEffect">
                                  <p:stCondLst>
                                    <p:cond delay="0"/>
                                  </p:stCondLst>
                                  <p:childTnLst>
                                    <p:set>
                                      <p:cBhvr>
                                        <p:cTn id="193" dur="1" fill="hold">
                                          <p:stCondLst>
                                            <p:cond delay="0"/>
                                          </p:stCondLst>
                                        </p:cTn>
                                        <p:tgtEl>
                                          <p:spTgt spid="38"/>
                                        </p:tgtEl>
                                        <p:attrNameLst>
                                          <p:attrName>style.visibility</p:attrName>
                                        </p:attrNameLst>
                                      </p:cBhvr>
                                      <p:to>
                                        <p:strVal val="hidden"/>
                                      </p:to>
                                    </p:set>
                                  </p:childTnLst>
                                </p:cTn>
                              </p:par>
                              <p:par>
                                <p:cTn id="194" presetID="22" presetClass="exit" presetSubtype="8" fill="hold" nodeType="withEffect">
                                  <p:stCondLst>
                                    <p:cond delay="500"/>
                                  </p:stCondLst>
                                  <p:childTnLst>
                                    <p:animEffect transition="out" filter="wipe(left)">
                                      <p:cBhvr>
                                        <p:cTn id="195" dur="500"/>
                                        <p:tgtEl>
                                          <p:spTgt spid="44"/>
                                        </p:tgtEl>
                                      </p:cBhvr>
                                    </p:animEffect>
                                    <p:set>
                                      <p:cBhvr>
                                        <p:cTn id="196" dur="1" fill="hold">
                                          <p:stCondLst>
                                            <p:cond delay="499"/>
                                          </p:stCondLst>
                                        </p:cTn>
                                        <p:tgtEl>
                                          <p:spTgt spid="44"/>
                                        </p:tgtEl>
                                        <p:attrNameLst>
                                          <p:attrName>style.visibility</p:attrName>
                                        </p:attrNameLst>
                                      </p:cBhvr>
                                      <p:to>
                                        <p:strVal val="hidden"/>
                                      </p:to>
                                    </p:set>
                                  </p:childTnLst>
                                </p:cTn>
                              </p:par>
                              <p:par>
                                <p:cTn id="197" presetID="22" presetClass="exit" presetSubtype="8" fill="hold" grpId="1" nodeType="withEffect">
                                  <p:stCondLst>
                                    <p:cond delay="500"/>
                                  </p:stCondLst>
                                  <p:childTnLst>
                                    <p:animEffect transition="out" filter="wipe(left)">
                                      <p:cBhvr>
                                        <p:cTn id="198" dur="500"/>
                                        <p:tgtEl>
                                          <p:spTgt spid="54"/>
                                        </p:tgtEl>
                                      </p:cBhvr>
                                    </p:animEffect>
                                    <p:set>
                                      <p:cBhvr>
                                        <p:cTn id="199" dur="1" fill="hold">
                                          <p:stCondLst>
                                            <p:cond delay="499"/>
                                          </p:stCondLst>
                                        </p:cTn>
                                        <p:tgtEl>
                                          <p:spTgt spid="54"/>
                                        </p:tgtEl>
                                        <p:attrNameLst>
                                          <p:attrName>style.visibility</p:attrName>
                                        </p:attrNameLst>
                                      </p:cBhvr>
                                      <p:to>
                                        <p:strVal val="hidden"/>
                                      </p:to>
                                    </p:set>
                                  </p:childTnLst>
                                </p:cTn>
                              </p:par>
                              <p:par>
                                <p:cTn id="200" presetID="22" presetClass="exit" presetSubtype="8" fill="hold" grpId="1" nodeType="withEffect">
                                  <p:stCondLst>
                                    <p:cond delay="500"/>
                                  </p:stCondLst>
                                  <p:childTnLst>
                                    <p:animEffect transition="out" filter="wipe(left)">
                                      <p:cBhvr>
                                        <p:cTn id="201" dur="500"/>
                                        <p:tgtEl>
                                          <p:spTgt spid="56"/>
                                        </p:tgtEl>
                                      </p:cBhvr>
                                    </p:animEffect>
                                    <p:set>
                                      <p:cBhvr>
                                        <p:cTn id="202" dur="1" fill="hold">
                                          <p:stCondLst>
                                            <p:cond delay="499"/>
                                          </p:stCondLst>
                                        </p:cTn>
                                        <p:tgtEl>
                                          <p:spTgt spid="56"/>
                                        </p:tgtEl>
                                        <p:attrNameLst>
                                          <p:attrName>style.visibility</p:attrName>
                                        </p:attrNameLst>
                                      </p:cBhvr>
                                      <p:to>
                                        <p:strVal val="hidden"/>
                                      </p:to>
                                    </p:set>
                                  </p:childTnLst>
                                </p:cTn>
                              </p:par>
                              <p:par>
                                <p:cTn id="203" presetID="1" presetClass="entr" presetSubtype="0" fill="hold" nodeType="withEffect">
                                  <p:stCondLst>
                                    <p:cond delay="750"/>
                                  </p:stCondLst>
                                  <p:childTnLst>
                                    <p:set>
                                      <p:cBhvr>
                                        <p:cTn id="204" dur="1" fill="hold">
                                          <p:stCondLst>
                                            <p:cond delay="0"/>
                                          </p:stCondLst>
                                        </p:cTn>
                                        <p:tgtEl>
                                          <p:spTgt spid="57"/>
                                        </p:tgtEl>
                                        <p:attrNameLst>
                                          <p:attrName>style.visibility</p:attrName>
                                        </p:attrNameLst>
                                      </p:cBhvr>
                                      <p:to>
                                        <p:strVal val="visible"/>
                                      </p:to>
                                    </p:set>
                                  </p:childTnLst>
                                  <p:subTnLst>
                                    <p:audio>
                                      <p:cMediaNode vol="100000">
                                        <p:cTn display="0" masterRel="sameClick">
                                          <p:stCondLst>
                                            <p:cond evt="begin" delay="0">
                                              <p:tn val="203"/>
                                            </p:cond>
                                          </p:stCondLst>
                                          <p:endCondLst>
                                            <p:cond evt="onStopAudio" delay="0">
                                              <p:tgtEl>
                                                <p:sldTgt/>
                                              </p:tgtEl>
                                            </p:cond>
                                          </p:endCondLst>
                                        </p:cTn>
                                        <p:tgtEl>
                                          <p:sndTgt r:embed="rId4" name="bomb.wav"/>
                                        </p:tgtEl>
                                      </p:cMediaNode>
                                    </p:audio>
                                  </p:subTnLst>
                                </p:cTn>
                              </p:par>
                              <p:par>
                                <p:cTn id="205" presetID="1" presetClass="exit" presetSubtype="0" fill="hold" nodeType="withEffect">
                                  <p:stCondLst>
                                    <p:cond delay="1250"/>
                                  </p:stCondLst>
                                  <p:childTnLst>
                                    <p:set>
                                      <p:cBhvr>
                                        <p:cTn id="206" dur="1" fill="hold">
                                          <p:stCondLst>
                                            <p:cond delay="0"/>
                                          </p:stCondLst>
                                        </p:cTn>
                                        <p:tgtEl>
                                          <p:spTgt spid="7"/>
                                        </p:tgtEl>
                                        <p:attrNameLst>
                                          <p:attrName>style.visibility</p:attrName>
                                        </p:attrNameLst>
                                      </p:cBhvr>
                                      <p:to>
                                        <p:strVal val="hidden"/>
                                      </p:to>
                                    </p:set>
                                  </p:childTnLst>
                                  <p:subTnLst>
                                    <p:audio>
                                      <p:cMediaNode vol="100000">
                                        <p:cTn display="0" masterRel="sameClick">
                                          <p:stCondLst>
                                            <p:cond evt="begin" delay="0">
                                              <p:tn val="205"/>
                                            </p:cond>
                                          </p:stCondLst>
                                          <p:endCondLst>
                                            <p:cond evt="onStopAudio" delay="0">
                                              <p:tgtEl>
                                                <p:sldTgt/>
                                              </p:tgtEl>
                                            </p:cond>
                                          </p:endCondLst>
                                        </p:cTn>
                                        <p:tgtEl>
                                          <p:sndTgt r:embed="rId4" name="bomb.wav"/>
                                        </p:tgtEl>
                                      </p:cMediaNode>
                                    </p:audio>
                                  </p:subTnLst>
                                </p:cTn>
                              </p:par>
                              <p:par>
                                <p:cTn id="207" presetID="1" presetClass="exit" presetSubtype="0" fill="hold" nodeType="withEffect">
                                  <p:stCondLst>
                                    <p:cond delay="1250"/>
                                  </p:stCondLst>
                                  <p:childTnLst>
                                    <p:set>
                                      <p:cBhvr>
                                        <p:cTn id="208" dur="1" fill="hold">
                                          <p:stCondLst>
                                            <p:cond delay="0"/>
                                          </p:stCondLst>
                                        </p:cTn>
                                        <p:tgtEl>
                                          <p:spTgt spid="13"/>
                                        </p:tgtEl>
                                        <p:attrNameLst>
                                          <p:attrName>style.visibility</p:attrName>
                                        </p:attrNameLst>
                                      </p:cBhvr>
                                      <p:to>
                                        <p:strVal val="hidden"/>
                                      </p:to>
                                    </p:set>
                                  </p:childTnLst>
                                  <p:subTnLst>
                                    <p:audio>
                                      <p:cMediaNode vol="100000">
                                        <p:cTn display="0" masterRel="sameClick">
                                          <p:stCondLst>
                                            <p:cond evt="begin" delay="0">
                                              <p:tn val="207"/>
                                            </p:cond>
                                          </p:stCondLst>
                                          <p:endCondLst>
                                            <p:cond evt="onStopAudio" delay="0">
                                              <p:tgtEl>
                                                <p:sldTgt/>
                                              </p:tgtEl>
                                            </p:cond>
                                          </p:endCondLst>
                                        </p:cTn>
                                        <p:tgtEl>
                                          <p:sndTgt r:embed="rId4" name="bomb.wav"/>
                                        </p:tgtEl>
                                      </p:cMediaNode>
                                    </p:audio>
                                  </p:subTnLst>
                                </p:cTn>
                              </p:par>
                              <p:par>
                                <p:cTn id="209" presetID="1" presetClass="exit" presetSubtype="0" fill="hold" nodeType="withEffect">
                                  <p:stCondLst>
                                    <p:cond delay="1250"/>
                                  </p:stCondLst>
                                  <p:childTnLst>
                                    <p:set>
                                      <p:cBhvr>
                                        <p:cTn id="210" dur="1" fill="hold">
                                          <p:stCondLst>
                                            <p:cond delay="0"/>
                                          </p:stCondLst>
                                        </p:cTn>
                                        <p:tgtEl>
                                          <p:spTgt spid="6"/>
                                        </p:tgtEl>
                                        <p:attrNameLst>
                                          <p:attrName>style.visibility</p:attrName>
                                        </p:attrNameLst>
                                      </p:cBhvr>
                                      <p:to>
                                        <p:strVal val="hidden"/>
                                      </p:to>
                                    </p:set>
                                  </p:childTnLst>
                                  <p:subTnLst>
                                    <p:audio>
                                      <p:cMediaNode vol="100000">
                                        <p:cTn display="0" masterRel="sameClick">
                                          <p:stCondLst>
                                            <p:cond evt="begin" delay="0">
                                              <p:tn val="209"/>
                                            </p:cond>
                                          </p:stCondLst>
                                          <p:endCondLst>
                                            <p:cond evt="onStopAudio" delay="0">
                                              <p:tgtEl>
                                                <p:sldTgt/>
                                              </p:tgtEl>
                                            </p:cond>
                                          </p:endCondLst>
                                        </p:cTn>
                                        <p:tgtEl>
                                          <p:sndTgt r:embed="rId4" name="bomb.wav"/>
                                        </p:tgtEl>
                                      </p:cMediaNode>
                                    </p:audio>
                                  </p:subTnLst>
                                </p:cTn>
                              </p:par>
                              <p:par>
                                <p:cTn id="211" presetID="1" presetClass="exit" presetSubtype="0" fill="hold" nodeType="withEffect">
                                  <p:stCondLst>
                                    <p:cond delay="1250"/>
                                  </p:stCondLst>
                                  <p:childTnLst>
                                    <p:set>
                                      <p:cBhvr>
                                        <p:cTn id="212" dur="1" fill="hold">
                                          <p:stCondLst>
                                            <p:cond delay="0"/>
                                          </p:stCondLst>
                                        </p:cTn>
                                        <p:tgtEl>
                                          <p:spTgt spid="5"/>
                                        </p:tgtEl>
                                        <p:attrNameLst>
                                          <p:attrName>style.visibility</p:attrName>
                                        </p:attrNameLst>
                                      </p:cBhvr>
                                      <p:to>
                                        <p:strVal val="hidden"/>
                                      </p:to>
                                    </p:set>
                                  </p:childTnLst>
                                  <p:subTnLst>
                                    <p:audio>
                                      <p:cMediaNode vol="100000">
                                        <p:cTn display="0" masterRel="sameClick">
                                          <p:stCondLst>
                                            <p:cond evt="begin" delay="0">
                                              <p:tn val="211"/>
                                            </p:cond>
                                          </p:stCondLst>
                                          <p:endCondLst>
                                            <p:cond evt="onStopAudio" delay="0">
                                              <p:tgtEl>
                                                <p:sldTgt/>
                                              </p:tgtEl>
                                            </p:cond>
                                          </p:endCondLst>
                                        </p:cTn>
                                        <p:tgtEl>
                                          <p:sndTgt r:embed="rId4" name="bomb.wav"/>
                                        </p:tgtEl>
                                      </p:cMediaNode>
                                    </p:audio>
                                  </p:subTnLst>
                                </p:cTn>
                              </p:par>
                              <p:par>
                                <p:cTn id="213" presetID="1" presetClass="exit" presetSubtype="0" fill="hold" nodeType="withEffect">
                                  <p:stCondLst>
                                    <p:cond delay="2000"/>
                                  </p:stCondLst>
                                  <p:childTnLst>
                                    <p:set>
                                      <p:cBhvr>
                                        <p:cTn id="214" dur="1" fill="hold">
                                          <p:stCondLst>
                                            <p:cond delay="0"/>
                                          </p:stCondLst>
                                        </p:cTn>
                                        <p:tgtEl>
                                          <p:spTgt spid="57"/>
                                        </p:tgtEl>
                                        <p:attrNameLst>
                                          <p:attrName>style.visibility</p:attrName>
                                        </p:attrNameLst>
                                      </p:cBhvr>
                                      <p:to>
                                        <p:strVal val="hidden"/>
                                      </p:to>
                                    </p:set>
                                  </p:childTnLst>
                                  <p:subTnLst>
                                    <p:audio>
                                      <p:cMediaNode vol="100000">
                                        <p:cTn display="0" masterRel="sameClick">
                                          <p:stCondLst>
                                            <p:cond evt="begin" delay="0">
                                              <p:tn val="213"/>
                                            </p:cond>
                                          </p:stCondLst>
                                          <p:endCondLst>
                                            <p:cond evt="onStopAudio" delay="0">
                                              <p:tgtEl>
                                                <p:sldTgt/>
                                              </p:tgtEl>
                                            </p:cond>
                                          </p:endCondLst>
                                        </p:cTn>
                                        <p:tgtEl>
                                          <p:sndTgt r:embed="rId4" name="bomb.wav"/>
                                        </p:tgtEl>
                                      </p:cMediaNode>
                                    </p:audio>
                                  </p:subTnLst>
                                </p:cTn>
                              </p:par>
                              <p:par>
                                <p:cTn id="215" presetID="26" presetClass="entr" presetSubtype="0" fill="hold" grpId="0" nodeType="withEffect">
                                  <p:stCondLst>
                                    <p:cond delay="2000"/>
                                  </p:stCondLst>
                                  <p:iterate type="lt">
                                    <p:tmPct val="10000"/>
                                  </p:iterate>
                                  <p:childTnLst>
                                    <p:set>
                                      <p:cBhvr>
                                        <p:cTn id="216" dur="1" fill="hold">
                                          <p:stCondLst>
                                            <p:cond delay="0"/>
                                          </p:stCondLst>
                                        </p:cTn>
                                        <p:tgtEl>
                                          <p:spTgt spid="45"/>
                                        </p:tgtEl>
                                        <p:attrNameLst>
                                          <p:attrName>style.visibility</p:attrName>
                                        </p:attrNameLst>
                                      </p:cBhvr>
                                      <p:to>
                                        <p:strVal val="visible"/>
                                      </p:to>
                                    </p:set>
                                    <p:animEffect transition="in" filter="wipe(down)">
                                      <p:cBhvr>
                                        <p:cTn id="217" dur="580">
                                          <p:stCondLst>
                                            <p:cond delay="0"/>
                                          </p:stCondLst>
                                        </p:cTn>
                                        <p:tgtEl>
                                          <p:spTgt spid="45"/>
                                        </p:tgtEl>
                                      </p:cBhvr>
                                    </p:animEffect>
                                    <p:anim calcmode="lin" valueType="num">
                                      <p:cBhvr>
                                        <p:cTn id="218"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19"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20"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21"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22"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23" dur="26">
                                          <p:stCondLst>
                                            <p:cond delay="650"/>
                                          </p:stCondLst>
                                        </p:cTn>
                                        <p:tgtEl>
                                          <p:spTgt spid="45"/>
                                        </p:tgtEl>
                                      </p:cBhvr>
                                      <p:to x="100000" y="60000"/>
                                    </p:animScale>
                                    <p:animScale>
                                      <p:cBhvr>
                                        <p:cTn id="224" dur="166" decel="50000">
                                          <p:stCondLst>
                                            <p:cond delay="676"/>
                                          </p:stCondLst>
                                        </p:cTn>
                                        <p:tgtEl>
                                          <p:spTgt spid="45"/>
                                        </p:tgtEl>
                                      </p:cBhvr>
                                      <p:to x="100000" y="100000"/>
                                    </p:animScale>
                                    <p:animScale>
                                      <p:cBhvr>
                                        <p:cTn id="225" dur="26">
                                          <p:stCondLst>
                                            <p:cond delay="1312"/>
                                          </p:stCondLst>
                                        </p:cTn>
                                        <p:tgtEl>
                                          <p:spTgt spid="45"/>
                                        </p:tgtEl>
                                      </p:cBhvr>
                                      <p:to x="100000" y="80000"/>
                                    </p:animScale>
                                    <p:animScale>
                                      <p:cBhvr>
                                        <p:cTn id="226" dur="166" decel="50000">
                                          <p:stCondLst>
                                            <p:cond delay="1338"/>
                                          </p:stCondLst>
                                        </p:cTn>
                                        <p:tgtEl>
                                          <p:spTgt spid="45"/>
                                        </p:tgtEl>
                                      </p:cBhvr>
                                      <p:to x="100000" y="100000"/>
                                    </p:animScale>
                                    <p:animScale>
                                      <p:cBhvr>
                                        <p:cTn id="227" dur="26">
                                          <p:stCondLst>
                                            <p:cond delay="1642"/>
                                          </p:stCondLst>
                                        </p:cTn>
                                        <p:tgtEl>
                                          <p:spTgt spid="45"/>
                                        </p:tgtEl>
                                      </p:cBhvr>
                                      <p:to x="100000" y="90000"/>
                                    </p:animScale>
                                    <p:animScale>
                                      <p:cBhvr>
                                        <p:cTn id="228" dur="166" decel="50000">
                                          <p:stCondLst>
                                            <p:cond delay="1668"/>
                                          </p:stCondLst>
                                        </p:cTn>
                                        <p:tgtEl>
                                          <p:spTgt spid="45"/>
                                        </p:tgtEl>
                                      </p:cBhvr>
                                      <p:to x="100000" y="100000"/>
                                    </p:animScale>
                                    <p:animScale>
                                      <p:cBhvr>
                                        <p:cTn id="229" dur="26">
                                          <p:stCondLst>
                                            <p:cond delay="1808"/>
                                          </p:stCondLst>
                                        </p:cTn>
                                        <p:tgtEl>
                                          <p:spTgt spid="45"/>
                                        </p:tgtEl>
                                      </p:cBhvr>
                                      <p:to x="100000" y="95000"/>
                                    </p:animScale>
                                    <p:animScale>
                                      <p:cBhvr>
                                        <p:cTn id="230" dur="166" decel="50000">
                                          <p:stCondLst>
                                            <p:cond delay="1834"/>
                                          </p:stCondLst>
                                        </p:cTn>
                                        <p:tgtEl>
                                          <p:spTgt spid="45"/>
                                        </p:tgtEl>
                                      </p:cBhvr>
                                      <p:to x="100000" y="100000"/>
                                    </p:animScale>
                                  </p:childTnLst>
                                  <p:subTnLst>
                                    <p:audio>
                                      <p:cMediaNode>
                                        <p:cTn display="0" masterRel="sameClick">
                                          <p:stCondLst>
                                            <p:cond evt="begin" delay="0">
                                              <p:tn val="215"/>
                                            </p:cond>
                                          </p:stCondLst>
                                          <p:endCondLst>
                                            <p:cond evt="onStopAudio" delay="0">
                                              <p:tgtEl>
                                                <p:sldTgt/>
                                              </p:tgtEl>
                                            </p:cond>
                                          </p:endCondLst>
                                        </p:cTn>
                                        <p:tgtEl>
                                          <p:sndTgt r:embed="rId6" name="wind.wav"/>
                                        </p:tgtEl>
                                      </p:cMediaNode>
                                    </p:audio>
                                  </p:subTnLst>
                                </p:cTn>
                              </p:par>
                            </p:childTnLst>
                          </p:cTn>
                        </p:par>
                      </p:childTnLst>
                    </p:cTn>
                  </p:par>
                </p:childTnLst>
              </p:cTn>
              <p:nextCondLst>
                <p:cond evt="onClick" delay="0">
                  <p:tgtEl>
                    <p:spTgt spid="40"/>
                  </p:tgtEl>
                </p:cond>
              </p:nextCondLst>
            </p:seq>
          </p:childTnLst>
        </p:cTn>
      </p:par>
    </p:tnLst>
    <p:bldLst>
      <p:bldP spid="38" grpId="0" animBg="1"/>
      <p:bldP spid="38" grpId="1" animBg="1"/>
      <p:bldP spid="38" grpId="2" animBg="1"/>
      <p:bldP spid="38" grpId="3" animBg="1"/>
      <p:bldP spid="38" grpId="4" animBg="1"/>
      <p:bldP spid="38" grpId="5" animBg="1"/>
      <p:bldP spid="54" grpId="0" animBg="1"/>
      <p:bldP spid="54" grpId="1" animBg="1"/>
      <p:bldP spid="56" grpId="0" animBg="1"/>
      <p:bldP spid="56" grpId="1" animBg="1"/>
      <p:bldP spid="51" grpId="0" animBg="1"/>
      <p:bldP spid="50" grpId="0" animBg="1"/>
      <p:bldP spid="49" grpId="0" animBg="1"/>
      <p:bldP spid="41" grpId="0" animBg="1"/>
      <p:bldP spid="31" grpId="0" animBg="1"/>
      <p:bldP spid="45" grpId="0"/>
      <p:bldP spid="48" grpId="0" animBg="1"/>
      <p:bldP spid="48" grpId="1" animBg="1"/>
      <p:bldP spid="3" grpId="0" animBg="1"/>
      <p:bldP spid="3" grpId="1" animBg="1"/>
      <p:bldP spid="47" grpId="0" animBg="1"/>
      <p:bldP spid="47" grpId="1" animBg="1"/>
      <p:bldP spid="46" grpId="0" animBg="1"/>
      <p:bldP spid="46" grpId="1" animBg="1"/>
      <p:bldP spid="60" grpId="0" animBg="1"/>
      <p:bldP spid="60" grpId="1" animBg="1"/>
      <p:bldP spid="62" grpId="0" animBg="1"/>
      <p:bldP spid="69" grpId="0" animBg="1"/>
      <p:bldP spid="6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54;p1">
            <a:extLst>
              <a:ext uri="{FF2B5EF4-FFF2-40B4-BE49-F238E27FC236}">
                <a16:creationId xmlns:a16="http://schemas.microsoft.com/office/drawing/2014/main" id="{53DE932C-97F4-4C5F-AB8E-16439751F019}"/>
              </a:ext>
            </a:extLst>
          </p:cNvPr>
          <p:cNvSpPr txBox="1">
            <a:spLocks noGrp="1"/>
          </p:cNvSpPr>
          <p:nvPr>
            <p:ph type="ctrTitle" idx="4294967295"/>
          </p:nvPr>
        </p:nvSpPr>
        <p:spPr>
          <a:xfrm>
            <a:off x="-521891" y="1730253"/>
            <a:ext cx="13235781" cy="2467154"/>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chemeClr val="dk1"/>
              </a:buClr>
              <a:buSzPts val="990"/>
              <a:buFont typeface="Arial"/>
              <a:buNone/>
            </a:pPr>
            <a:r>
              <a:rPr lang="en-US" sz="6000" b="1" dirty="0" smtClean="0">
                <a:solidFill>
                  <a:srgbClr val="002060"/>
                </a:solidFill>
                <a:latin typeface="UTM Avo" panose="02040603050506020204" pitchFamily="18" charset="0"/>
              </a:rPr>
              <a:t>Toán</a:t>
            </a:r>
            <a:endParaRPr sz="6000" b="1" dirty="0">
              <a:solidFill>
                <a:srgbClr val="002060"/>
              </a:solidFill>
              <a:latin typeface="UTM Avo" panose="02040603050506020204" pitchFamily="18" charset="0"/>
            </a:endParaRPr>
          </a:p>
          <a:p>
            <a:pPr algn="ctr">
              <a:lnSpc>
                <a:spcPct val="150000"/>
              </a:lnSpc>
              <a:buSzPts val="990"/>
            </a:pPr>
            <a:r>
              <a:rPr lang="en-US" sz="6000" b="1" dirty="0" smtClean="0">
                <a:solidFill>
                  <a:srgbClr val="FF0000"/>
                </a:solidFill>
                <a:latin typeface="UTM Avo" panose="02040603050506020204" pitchFamily="18" charset="0"/>
              </a:rPr>
              <a:t>Luyện </a:t>
            </a:r>
            <a:r>
              <a:rPr lang="en-US" sz="6000" b="1" dirty="0">
                <a:solidFill>
                  <a:srgbClr val="FF0000"/>
                </a:solidFill>
                <a:latin typeface="UTM Avo" panose="02040603050506020204" pitchFamily="18" charset="0"/>
              </a:rPr>
              <a:t>tập chung </a:t>
            </a:r>
            <a:r>
              <a:rPr lang="en-US" sz="6000" b="1" dirty="0" smtClean="0">
                <a:solidFill>
                  <a:srgbClr val="FF0000"/>
                </a:solidFill>
                <a:latin typeface="UTM Avo" panose="02040603050506020204" pitchFamily="18" charset="0"/>
              </a:rPr>
              <a:t>(Tiết 1)</a:t>
            </a:r>
            <a:endParaRPr sz="60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3492062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6">
            <a:extLst>
              <a:ext uri="{FF2B5EF4-FFF2-40B4-BE49-F238E27FC236}">
                <a16:creationId xmlns:a16="http://schemas.microsoft.com/office/drawing/2014/main" id="{C6C51C26-5FFC-4D05-BCFF-A026D9D144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41">
            <a:extLst>
              <a:ext uri="{FF2B5EF4-FFF2-40B4-BE49-F238E27FC236}">
                <a16:creationId xmlns:a16="http://schemas.microsoft.com/office/drawing/2014/main" id="{8AC1515A-87AE-405E-8901-CA4B8F62AA47}"/>
              </a:ext>
            </a:extLst>
          </p:cNvPr>
          <p:cNvSpPr/>
          <p:nvPr/>
        </p:nvSpPr>
        <p:spPr>
          <a:xfrm>
            <a:off x="4572001" y="854965"/>
            <a:ext cx="6385817" cy="748988"/>
          </a:xfrm>
          <a:prstGeom prst="rect">
            <a:avLst/>
          </a:prstGeom>
        </p:spPr>
        <p:txBody>
          <a:bodyPr wrap="square">
            <a:spAutoFit/>
          </a:bodyPr>
          <a:lstStyle/>
          <a:p>
            <a:pPr defTabSz="685783">
              <a:defRPr/>
            </a:pPr>
            <a:r>
              <a:rPr lang="en-US" sz="4267" b="1" dirty="0">
                <a:solidFill>
                  <a:srgbClr val="0000FF"/>
                </a:solidFill>
                <a:latin typeface="Arial"/>
                <a:cs typeface="Times New Roman" pitchFamily="18" charset="0"/>
                <a:sym typeface="Arial"/>
              </a:rPr>
              <a:t>YÊU CẦU CẦN ĐẠT</a:t>
            </a:r>
            <a:endParaRPr lang="vi-VN" sz="4267" b="1" dirty="0">
              <a:solidFill>
                <a:srgbClr val="0000FF"/>
              </a:solidFill>
              <a:latin typeface="Arial" panose="020B0604020202020204" pitchFamily="34" charset="0"/>
              <a:cs typeface="Times New Roman" pitchFamily="18" charset="0"/>
              <a:sym typeface="Arial"/>
            </a:endParaRPr>
          </a:p>
        </p:txBody>
      </p:sp>
      <p:sp>
        <p:nvSpPr>
          <p:cNvPr id="5" name="Hình chữ nhật: Góc Tròn 3">
            <a:extLst>
              <a:ext uri="{FF2B5EF4-FFF2-40B4-BE49-F238E27FC236}">
                <a16:creationId xmlns:a16="http://schemas.microsoft.com/office/drawing/2014/main" id="{B4A57ACB-AC00-44D8-A227-E199238C3085}"/>
              </a:ext>
            </a:extLst>
          </p:cNvPr>
          <p:cNvSpPr/>
          <p:nvPr/>
        </p:nvSpPr>
        <p:spPr>
          <a:xfrm>
            <a:off x="3454399" y="2176428"/>
            <a:ext cx="7961745" cy="92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2400" b="1" dirty="0" smtClean="0">
                <a:solidFill>
                  <a:srgbClr val="002060"/>
                </a:solidFill>
                <a:latin typeface="Times New Roman" panose="02020603050405020304" pitchFamily="18" charset="0"/>
                <a:cs typeface="Times New Roman" panose="02020603050405020304" pitchFamily="18" charset="0"/>
                <a:sym typeface="Arial"/>
              </a:rPr>
              <a:t>Phân tích các số có ba chữ số thành các trăm, chục, đơn vị.</a:t>
            </a:r>
            <a:endParaRPr lang="en-US" sz="2400" b="1" dirty="0">
              <a:solidFill>
                <a:srgbClr val="002060"/>
              </a:solidFill>
              <a:latin typeface="Times New Roman" panose="02020603050405020304" pitchFamily="18" charset="0"/>
              <a:cs typeface="Times New Roman" panose="02020603050405020304" pitchFamily="18" charset="0"/>
              <a:sym typeface="Arial"/>
            </a:endParaRPr>
          </a:p>
        </p:txBody>
      </p:sp>
      <p:sp>
        <p:nvSpPr>
          <p:cNvPr id="6" name="Hình chữ nhật: Góc Tròn 3">
            <a:extLst>
              <a:ext uri="{FF2B5EF4-FFF2-40B4-BE49-F238E27FC236}">
                <a16:creationId xmlns:a16="http://schemas.microsoft.com/office/drawing/2014/main" id="{B4A57ACB-AC00-44D8-A227-E199238C3085}"/>
              </a:ext>
            </a:extLst>
          </p:cNvPr>
          <p:cNvSpPr/>
          <p:nvPr/>
        </p:nvSpPr>
        <p:spPr>
          <a:xfrm>
            <a:off x="3454399" y="3548985"/>
            <a:ext cx="7961744" cy="917956"/>
          </a:xfrm>
          <a:prstGeom prst="roundRect">
            <a:avLst/>
          </a:prstGeom>
          <a:solidFill>
            <a:srgbClr val="92D05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83">
              <a:defRPr/>
            </a:pPr>
            <a:r>
              <a:rPr lang="en-US" sz="2400" b="1" dirty="0" smtClean="0">
                <a:solidFill>
                  <a:srgbClr val="002060"/>
                </a:solidFill>
                <a:latin typeface="Times New Roman" panose="02020603050405020304" pitchFamily="18" charset="0"/>
                <a:cs typeface="Times New Roman" panose="02020603050405020304" pitchFamily="18" charset="0"/>
                <a:sym typeface="Arial"/>
              </a:rPr>
              <a:t>Đếm, đọc, viết, so sánh các số trong phạm vi 1000.</a:t>
            </a:r>
            <a:endParaRPr lang="en-US" sz="2400" b="1" dirty="0">
              <a:solidFill>
                <a:srgbClr val="002060"/>
              </a:solidFill>
              <a:latin typeface="Times New Roman" panose="02020603050405020304" pitchFamily="18" charset="0"/>
              <a:cs typeface="Times New Roman" panose="02020603050405020304" pitchFamily="18" charset="0"/>
              <a:sym typeface="Arial"/>
            </a:endParaRPr>
          </a:p>
        </p:txBody>
      </p:sp>
      <p:sp>
        <p:nvSpPr>
          <p:cNvPr id="7" name="Hình chữ nhật: Góc Tròn 3">
            <a:extLst>
              <a:ext uri="{FF2B5EF4-FFF2-40B4-BE49-F238E27FC236}">
                <a16:creationId xmlns:a16="http://schemas.microsoft.com/office/drawing/2014/main" id="{B4A57ACB-AC00-44D8-A227-E199238C3085}"/>
              </a:ext>
            </a:extLst>
          </p:cNvPr>
          <p:cNvSpPr/>
          <p:nvPr/>
        </p:nvSpPr>
        <p:spPr>
          <a:xfrm>
            <a:off x="3454399" y="4917498"/>
            <a:ext cx="7961744" cy="917956"/>
          </a:xfrm>
          <a:prstGeom prst="roundRect">
            <a:avLst/>
          </a:prstGeom>
          <a:solidFill>
            <a:srgbClr val="FFFF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83">
              <a:defRPr/>
            </a:pPr>
            <a:r>
              <a:rPr lang="en-US" sz="2400" b="1" dirty="0" smtClean="0">
                <a:solidFill>
                  <a:srgbClr val="002060"/>
                </a:solidFill>
                <a:latin typeface="Times New Roman" panose="02020603050405020304" pitchFamily="18" charset="0"/>
                <a:cs typeface="Times New Roman" panose="02020603050405020304" pitchFamily="18" charset="0"/>
                <a:sym typeface="Arial"/>
              </a:rPr>
              <a:t>Biểu diễn số có ba chữ số trên tia số.</a:t>
            </a:r>
            <a:endParaRPr lang="en-US" sz="2400" b="1" dirty="0">
              <a:solidFill>
                <a:srgbClr val="00206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96299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descr="31f7217a017c2d9a8a7bcbd9844c1629">
            <a:extLst>
              <a:ext uri="{FF2B5EF4-FFF2-40B4-BE49-F238E27FC236}">
                <a16:creationId xmlns:a16="http://schemas.microsoft.com/office/drawing/2014/main" id="{042ED277-46D3-4B08-8CFD-FE4B4045CD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4" name="图片 15" descr="a05684f714522ad77246dba9447411ba">
            <a:extLst>
              <a:ext uri="{FF2B5EF4-FFF2-40B4-BE49-F238E27FC236}">
                <a16:creationId xmlns:a16="http://schemas.microsoft.com/office/drawing/2014/main" id="{4C6111A6-70C4-49B0-9379-57D92B9AEF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6" name="图片 2" descr="觅元素584a989cd6c5a">
            <a:extLst>
              <a:ext uri="{FF2B5EF4-FFF2-40B4-BE49-F238E27FC236}">
                <a16:creationId xmlns:a16="http://schemas.microsoft.com/office/drawing/2014/main" id="{36AAF000-D47B-4390-B53B-A8D3C9641F77}"/>
              </a:ext>
            </a:extLst>
          </p:cNvPr>
          <p:cNvPicPr>
            <a:picLocks noChangeAspect="1"/>
          </p:cNvPicPr>
          <p:nvPr/>
        </p:nvPicPr>
        <p:blipFill>
          <a:blip r:embed="rId4"/>
          <a:stretch>
            <a:fillRect/>
          </a:stretch>
        </p:blipFill>
        <p:spPr>
          <a:xfrm>
            <a:off x="4603345" y="425262"/>
            <a:ext cx="6506845" cy="1394460"/>
          </a:xfrm>
          <a:prstGeom prst="rect">
            <a:avLst/>
          </a:prstGeom>
        </p:spPr>
      </p:pic>
      <p:sp>
        <p:nvSpPr>
          <p:cNvPr id="7" name="文本框 11">
            <a:extLst>
              <a:ext uri="{FF2B5EF4-FFF2-40B4-BE49-F238E27FC236}">
                <a16:creationId xmlns:a16="http://schemas.microsoft.com/office/drawing/2014/main" id="{13B44877-67F3-4CA0-A7C9-4B86E05C18FF}"/>
              </a:ext>
            </a:extLst>
          </p:cNvPr>
          <p:cNvSpPr txBox="1"/>
          <p:nvPr/>
        </p:nvSpPr>
        <p:spPr>
          <a:xfrm>
            <a:off x="4995807" y="2217258"/>
            <a:ext cx="6234053" cy="2423484"/>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FF00"/>
                </a:solidFill>
                <a:effectLst/>
                <a:uLnTx/>
                <a:uFillTx/>
                <a:latin typeface="UTM Avo" panose="02040603050506020204" pitchFamily="18" charset="0"/>
                <a:cs typeface="Times New Roman" panose="02020603050405020304" pitchFamily="18" charset="0"/>
                <a:sym typeface="+mn-ea"/>
              </a:rPr>
              <a:t>LUYỆN TẬP –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FF00"/>
                </a:solidFill>
                <a:effectLst/>
                <a:uLnTx/>
                <a:uFillTx/>
                <a:latin typeface="UTM Avo" panose="02040603050506020204" pitchFamily="18" charset="0"/>
                <a:cs typeface="Times New Roman" panose="02020603050405020304" pitchFamily="18" charset="0"/>
                <a:sym typeface="+mn-ea"/>
              </a:rPr>
              <a:t>THỰC HÀNH</a:t>
            </a:r>
          </a:p>
        </p:txBody>
      </p:sp>
      <p:pic>
        <p:nvPicPr>
          <p:cNvPr id="8" name="图片 7" descr="572005ec0a0c4">
            <a:extLst>
              <a:ext uri="{FF2B5EF4-FFF2-40B4-BE49-F238E27FC236}">
                <a16:creationId xmlns:a16="http://schemas.microsoft.com/office/drawing/2014/main" id="{246DCFB9-2B78-443B-AAB0-7B7B45EC9C36}"/>
              </a:ext>
            </a:extLst>
          </p:cNvPr>
          <p:cNvPicPr>
            <a:picLocks noChangeAspect="1"/>
          </p:cNvPicPr>
          <p:nvPr/>
        </p:nvPicPr>
        <p:blipFill rotWithShape="1">
          <a:blip r:embed="rId5"/>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4113463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B05DA72-871E-4664-810B-8343FBC68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1"/>
            <a:ext cx="12192000" cy="6466976"/>
          </a:xfrm>
          <a:prstGeom prst="rect">
            <a:avLst/>
          </a:prstGeom>
        </p:spPr>
      </p:pic>
      <p:sp>
        <p:nvSpPr>
          <p:cNvPr id="131" name="Rectangle: Rounded Corners 130">
            <a:extLst>
              <a:ext uri="{FF2B5EF4-FFF2-40B4-BE49-F238E27FC236}">
                <a16:creationId xmlns:a16="http://schemas.microsoft.com/office/drawing/2014/main" id="{75F60F35-5AA8-43C4-B5C3-96889797F672}"/>
              </a:ext>
            </a:extLst>
          </p:cNvPr>
          <p:cNvSpPr/>
          <p:nvPr/>
        </p:nvSpPr>
        <p:spPr>
          <a:xfrm>
            <a:off x="746449" y="416037"/>
            <a:ext cx="10618237" cy="5779490"/>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UTM Avo" panose="02040603050506020204" pitchFamily="18" charset="0"/>
              </a:rPr>
              <a:t>z</a:t>
            </a:r>
          </a:p>
        </p:txBody>
      </p:sp>
      <p:grpSp>
        <p:nvGrpSpPr>
          <p:cNvPr id="4" name="Group 3">
            <a:extLst>
              <a:ext uri="{FF2B5EF4-FFF2-40B4-BE49-F238E27FC236}">
                <a16:creationId xmlns:a16="http://schemas.microsoft.com/office/drawing/2014/main" id="{3DA9985E-4ECE-4BD1-B2E8-A743022793EC}"/>
              </a:ext>
            </a:extLst>
          </p:cNvPr>
          <p:cNvGrpSpPr/>
          <p:nvPr/>
        </p:nvGrpSpPr>
        <p:grpSpPr>
          <a:xfrm>
            <a:off x="4604806" y="243406"/>
            <a:ext cx="2025396" cy="586205"/>
            <a:chOff x="2102177" y="171346"/>
            <a:chExt cx="2025396" cy="586205"/>
          </a:xfrm>
        </p:grpSpPr>
        <p:sp>
          <p:nvSpPr>
            <p:cNvPr id="26" name="Rectangle: Rounded Corners 25">
              <a:extLst>
                <a:ext uri="{FF2B5EF4-FFF2-40B4-BE49-F238E27FC236}">
                  <a16:creationId xmlns:a16="http://schemas.microsoft.com/office/drawing/2014/main" id="{8F4165CF-E7DF-40BC-BDA6-9647A109D89D}"/>
                </a:ext>
              </a:extLst>
            </p:cNvPr>
            <p:cNvSpPr/>
            <p:nvPr/>
          </p:nvSpPr>
          <p:spPr>
            <a:xfrm>
              <a:off x="2408822" y="171346"/>
              <a:ext cx="1718751" cy="586205"/>
            </a:xfrm>
            <a:prstGeom prst="roundRect">
              <a:avLst>
                <a:gd name="adj" fmla="val 50000"/>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002060"/>
                  </a:solidFill>
                  <a:latin typeface="UTM Avo" panose="02040603050506020204" pitchFamily="18" charset="0"/>
                  <a:cs typeface="Arial" panose="020B0604020202020204" pitchFamily="34" charset="0"/>
                </a:rPr>
                <a:t>  a. </a:t>
              </a:r>
              <a:r>
                <a:rPr lang="en-US" sz="2800" b="1" dirty="0" err="1">
                  <a:solidFill>
                    <a:srgbClr val="002060"/>
                  </a:solidFill>
                  <a:latin typeface="UTM Avo" panose="02040603050506020204" pitchFamily="18" charset="0"/>
                  <a:cs typeface="Arial" panose="020B0604020202020204" pitchFamily="34" charset="0"/>
                </a:rPr>
                <a:t>Số</a:t>
              </a:r>
              <a:r>
                <a:rPr lang="en-US" sz="2800" b="1" dirty="0">
                  <a:solidFill>
                    <a:srgbClr val="002060"/>
                  </a:solidFill>
                  <a:latin typeface="UTM Avo" panose="02040603050506020204" pitchFamily="18" charset="0"/>
                  <a:cs typeface="Arial" panose="020B0604020202020204" pitchFamily="34" charset="0"/>
                </a:rPr>
                <a:t>?</a:t>
              </a:r>
            </a:p>
          </p:txBody>
        </p:sp>
        <p:sp>
          <p:nvSpPr>
            <p:cNvPr id="27" name="Oval 26">
              <a:extLst>
                <a:ext uri="{FF2B5EF4-FFF2-40B4-BE49-F238E27FC236}">
                  <a16:creationId xmlns:a16="http://schemas.microsoft.com/office/drawing/2014/main" id="{50884F5B-A5D1-43BB-A463-8D23C66ADE89}"/>
                </a:ext>
              </a:extLst>
            </p:cNvPr>
            <p:cNvSpPr/>
            <p:nvPr/>
          </p:nvSpPr>
          <p:spPr>
            <a:xfrm>
              <a:off x="2102177" y="171346"/>
              <a:ext cx="613288" cy="586205"/>
            </a:xfrm>
            <a:prstGeom prst="ellipse">
              <a:avLst/>
            </a:prstGeom>
            <a:ln/>
            <a:scene3d>
              <a:camera prst="perspective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dirty="0">
                  <a:solidFill>
                    <a:schemeClr val="bg1"/>
                  </a:solidFill>
                  <a:latin typeface="UTM Avo" panose="02040603050506020204" pitchFamily="18" charset="0"/>
                  <a:cs typeface="Arial" panose="020B0604020202020204" pitchFamily="34" charset="0"/>
                </a:rPr>
                <a:t>1</a:t>
              </a:r>
            </a:p>
          </p:txBody>
        </p:sp>
      </p:grpSp>
      <p:graphicFrame>
        <p:nvGraphicFramePr>
          <p:cNvPr id="2" name="Table 2">
            <a:extLst>
              <a:ext uri="{FF2B5EF4-FFF2-40B4-BE49-F238E27FC236}">
                <a16:creationId xmlns:a16="http://schemas.microsoft.com/office/drawing/2014/main" id="{BB14235D-6AD8-4A77-A933-2CFEEF4F3A0D}"/>
              </a:ext>
            </a:extLst>
          </p:cNvPr>
          <p:cNvGraphicFramePr>
            <a:graphicFrameLocks noGrp="1"/>
          </p:cNvGraphicFramePr>
          <p:nvPr>
            <p:extLst>
              <p:ext uri="{D42A27DB-BD31-4B8C-83A1-F6EECF244321}">
                <p14:modId xmlns:p14="http://schemas.microsoft.com/office/powerpoint/2010/main" val="2688852725"/>
              </p:ext>
            </p:extLst>
          </p:nvPr>
        </p:nvGraphicFramePr>
        <p:xfrm>
          <a:off x="1413164" y="1168048"/>
          <a:ext cx="9230717" cy="4586475"/>
        </p:xfrm>
        <a:graphic>
          <a:graphicData uri="http://schemas.openxmlformats.org/drawingml/2006/table">
            <a:tbl>
              <a:tblPr firstRow="1" bandRow="1">
                <a:tableStyleId>{5C22544A-7EE6-4342-B048-85BDC9FD1C3A}</a:tableStyleId>
              </a:tblPr>
              <a:tblGrid>
                <a:gridCol w="3347153">
                  <a:extLst>
                    <a:ext uri="{9D8B030D-6E8A-4147-A177-3AD203B41FA5}">
                      <a16:colId xmlns:a16="http://schemas.microsoft.com/office/drawing/2014/main" val="1802180960"/>
                    </a:ext>
                  </a:extLst>
                </a:gridCol>
                <a:gridCol w="1450109">
                  <a:extLst>
                    <a:ext uri="{9D8B030D-6E8A-4147-A177-3AD203B41FA5}">
                      <a16:colId xmlns:a16="http://schemas.microsoft.com/office/drawing/2014/main" val="2953514203"/>
                    </a:ext>
                  </a:extLst>
                </a:gridCol>
                <a:gridCol w="1411318">
                  <a:extLst>
                    <a:ext uri="{9D8B030D-6E8A-4147-A177-3AD203B41FA5}">
                      <a16:colId xmlns:a16="http://schemas.microsoft.com/office/drawing/2014/main" val="875935168"/>
                    </a:ext>
                  </a:extLst>
                </a:gridCol>
                <a:gridCol w="1461191">
                  <a:extLst>
                    <a:ext uri="{9D8B030D-6E8A-4147-A177-3AD203B41FA5}">
                      <a16:colId xmlns:a16="http://schemas.microsoft.com/office/drawing/2014/main" val="1166784067"/>
                    </a:ext>
                  </a:extLst>
                </a:gridCol>
                <a:gridCol w="1560946">
                  <a:extLst>
                    <a:ext uri="{9D8B030D-6E8A-4147-A177-3AD203B41FA5}">
                      <a16:colId xmlns:a16="http://schemas.microsoft.com/office/drawing/2014/main" val="4153883332"/>
                    </a:ext>
                  </a:extLst>
                </a:gridCol>
              </a:tblGrid>
              <a:tr h="661275">
                <a:tc>
                  <a:txBody>
                    <a:bodyPr/>
                    <a:lstStyle/>
                    <a:p>
                      <a:pPr algn="ctr"/>
                      <a:endParaRPr lang="en-US" sz="2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800" dirty="0" err="1">
                          <a:solidFill>
                            <a:srgbClr val="0000CC"/>
                          </a:solidFill>
                          <a:latin typeface="Arial" panose="020B0604020202020204" pitchFamily="34" charset="0"/>
                          <a:cs typeface="Arial" panose="020B0604020202020204" pitchFamily="34" charset="0"/>
                        </a:rPr>
                        <a:t>Trăm</a:t>
                      </a:r>
                      <a:endParaRPr lang="en-US" sz="2800" dirty="0">
                        <a:solidFill>
                          <a:srgbClr val="0000CC"/>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800" dirty="0" err="1">
                          <a:solidFill>
                            <a:srgbClr val="0000CC"/>
                          </a:solidFill>
                          <a:latin typeface="Arial" panose="020B0604020202020204" pitchFamily="34" charset="0"/>
                          <a:cs typeface="Arial" panose="020B0604020202020204" pitchFamily="34" charset="0"/>
                        </a:rPr>
                        <a:t>Chục</a:t>
                      </a:r>
                      <a:endParaRPr lang="en-US" sz="2800" dirty="0">
                        <a:solidFill>
                          <a:srgbClr val="0000CC"/>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800" dirty="0" err="1">
                          <a:solidFill>
                            <a:srgbClr val="0000CC"/>
                          </a:solidFill>
                          <a:latin typeface="Arial" panose="020B0604020202020204" pitchFamily="34" charset="0"/>
                          <a:cs typeface="Arial" panose="020B0604020202020204" pitchFamily="34" charset="0"/>
                        </a:rPr>
                        <a:t>Đơn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vị</a:t>
                      </a:r>
                      <a:endParaRPr lang="en-US" sz="2800" dirty="0">
                        <a:solidFill>
                          <a:srgbClr val="0000CC"/>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800" dirty="0" err="1">
                          <a:solidFill>
                            <a:srgbClr val="0000CC"/>
                          </a:solidFill>
                          <a:latin typeface="Arial" panose="020B0604020202020204" pitchFamily="34" charset="0"/>
                          <a:cs typeface="Arial" panose="020B0604020202020204" pitchFamily="34" charset="0"/>
                        </a:rPr>
                        <a:t>Viết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endParaRPr lang="en-US" sz="2800" dirty="0">
                        <a:solidFill>
                          <a:srgbClr val="0000CC"/>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360458043"/>
                  </a:ext>
                </a:extLst>
              </a:tr>
              <a:tr h="13084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3660342"/>
                  </a:ext>
                </a:extLst>
              </a:tr>
              <a:tr h="13084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797103"/>
                  </a:ext>
                </a:extLst>
              </a:tr>
              <a:tr h="13084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802545"/>
                  </a:ext>
                </a:extLst>
              </a:tr>
            </a:tbl>
          </a:graphicData>
        </a:graphic>
      </p:graphicFrame>
      <p:pic>
        <p:nvPicPr>
          <p:cNvPr id="5" name="Picture 4">
            <a:extLst>
              <a:ext uri="{FF2B5EF4-FFF2-40B4-BE49-F238E27FC236}">
                <a16:creationId xmlns:a16="http://schemas.microsoft.com/office/drawing/2014/main" id="{00CFC342-C6E4-41BA-B06F-06EC71D69B5F}"/>
              </a:ext>
            </a:extLst>
          </p:cNvPr>
          <p:cNvPicPr>
            <a:picLocks noChangeAspect="1"/>
          </p:cNvPicPr>
          <p:nvPr/>
        </p:nvPicPr>
        <p:blipFill>
          <a:blip r:embed="rId4"/>
          <a:stretch>
            <a:fillRect/>
          </a:stretch>
        </p:blipFill>
        <p:spPr>
          <a:xfrm>
            <a:off x="1766890" y="1946457"/>
            <a:ext cx="2590303" cy="1091956"/>
          </a:xfrm>
          <a:prstGeom prst="rect">
            <a:avLst/>
          </a:prstGeom>
        </p:spPr>
      </p:pic>
      <p:pic>
        <p:nvPicPr>
          <p:cNvPr id="8" name="Picture 7">
            <a:extLst>
              <a:ext uri="{FF2B5EF4-FFF2-40B4-BE49-F238E27FC236}">
                <a16:creationId xmlns:a16="http://schemas.microsoft.com/office/drawing/2014/main" id="{B0912871-D089-4642-B077-AF624D22DE1E}"/>
              </a:ext>
            </a:extLst>
          </p:cNvPr>
          <p:cNvPicPr>
            <a:picLocks noChangeAspect="1"/>
          </p:cNvPicPr>
          <p:nvPr/>
        </p:nvPicPr>
        <p:blipFill>
          <a:blip r:embed="rId5"/>
          <a:stretch>
            <a:fillRect/>
          </a:stretch>
        </p:blipFill>
        <p:spPr>
          <a:xfrm>
            <a:off x="1713054" y="3224499"/>
            <a:ext cx="2405046" cy="1137080"/>
          </a:xfrm>
          <a:prstGeom prst="rect">
            <a:avLst/>
          </a:prstGeom>
        </p:spPr>
      </p:pic>
      <p:pic>
        <p:nvPicPr>
          <p:cNvPr id="10" name="Picture 9">
            <a:extLst>
              <a:ext uri="{FF2B5EF4-FFF2-40B4-BE49-F238E27FC236}">
                <a16:creationId xmlns:a16="http://schemas.microsoft.com/office/drawing/2014/main" id="{257C74BF-8E51-4707-8535-70E71DD4637B}"/>
              </a:ext>
            </a:extLst>
          </p:cNvPr>
          <p:cNvPicPr>
            <a:picLocks noChangeAspect="1"/>
          </p:cNvPicPr>
          <p:nvPr/>
        </p:nvPicPr>
        <p:blipFill>
          <a:blip r:embed="rId6"/>
          <a:stretch>
            <a:fillRect/>
          </a:stretch>
        </p:blipFill>
        <p:spPr>
          <a:xfrm>
            <a:off x="1713054" y="4538698"/>
            <a:ext cx="2697977" cy="1151254"/>
          </a:xfrm>
          <a:prstGeom prst="rect">
            <a:avLst/>
          </a:prstGeom>
        </p:spPr>
      </p:pic>
      <p:sp>
        <p:nvSpPr>
          <p:cNvPr id="11" name="TextBox 10">
            <a:extLst>
              <a:ext uri="{FF2B5EF4-FFF2-40B4-BE49-F238E27FC236}">
                <a16:creationId xmlns:a16="http://schemas.microsoft.com/office/drawing/2014/main" id="{0F4DBCA9-23E5-468F-87C0-D09A03CDA369}"/>
              </a:ext>
            </a:extLst>
          </p:cNvPr>
          <p:cNvSpPr txBox="1"/>
          <p:nvPr/>
        </p:nvSpPr>
        <p:spPr>
          <a:xfrm>
            <a:off x="5255418" y="2256160"/>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07" name="TextBox 106">
            <a:extLst>
              <a:ext uri="{FF2B5EF4-FFF2-40B4-BE49-F238E27FC236}">
                <a16:creationId xmlns:a16="http://schemas.microsoft.com/office/drawing/2014/main" id="{98904621-5F35-4BB7-A992-3622BA9A68A6}"/>
              </a:ext>
            </a:extLst>
          </p:cNvPr>
          <p:cNvSpPr txBox="1"/>
          <p:nvPr/>
        </p:nvSpPr>
        <p:spPr>
          <a:xfrm>
            <a:off x="6611656" y="2267941"/>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08" name="TextBox 107">
            <a:extLst>
              <a:ext uri="{FF2B5EF4-FFF2-40B4-BE49-F238E27FC236}">
                <a16:creationId xmlns:a16="http://schemas.microsoft.com/office/drawing/2014/main" id="{12FFF429-424E-4591-A413-19AF762728C9}"/>
              </a:ext>
            </a:extLst>
          </p:cNvPr>
          <p:cNvSpPr txBox="1"/>
          <p:nvPr/>
        </p:nvSpPr>
        <p:spPr>
          <a:xfrm>
            <a:off x="8131970" y="2267941"/>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09" name="TextBox 108">
            <a:extLst>
              <a:ext uri="{FF2B5EF4-FFF2-40B4-BE49-F238E27FC236}">
                <a16:creationId xmlns:a16="http://schemas.microsoft.com/office/drawing/2014/main" id="{5A959DE4-3BF6-4CDF-8A13-8D40F3954ECD}"/>
              </a:ext>
            </a:extLst>
          </p:cNvPr>
          <p:cNvSpPr txBox="1"/>
          <p:nvPr/>
        </p:nvSpPr>
        <p:spPr>
          <a:xfrm>
            <a:off x="9622532" y="2267941"/>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10" name="TextBox 109">
            <a:extLst>
              <a:ext uri="{FF2B5EF4-FFF2-40B4-BE49-F238E27FC236}">
                <a16:creationId xmlns:a16="http://schemas.microsoft.com/office/drawing/2014/main" id="{DBC22A40-7C03-4CE8-9F80-4CA7B9956C5E}"/>
              </a:ext>
            </a:extLst>
          </p:cNvPr>
          <p:cNvSpPr txBox="1"/>
          <p:nvPr/>
        </p:nvSpPr>
        <p:spPr>
          <a:xfrm>
            <a:off x="5256986" y="2238873"/>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3</a:t>
            </a:r>
          </a:p>
        </p:txBody>
      </p:sp>
      <p:sp>
        <p:nvSpPr>
          <p:cNvPr id="111" name="TextBox 110">
            <a:extLst>
              <a:ext uri="{FF2B5EF4-FFF2-40B4-BE49-F238E27FC236}">
                <a16:creationId xmlns:a16="http://schemas.microsoft.com/office/drawing/2014/main" id="{639ADB91-28E8-4D99-AEDC-63C34710648C}"/>
              </a:ext>
            </a:extLst>
          </p:cNvPr>
          <p:cNvSpPr txBox="1"/>
          <p:nvPr/>
        </p:nvSpPr>
        <p:spPr>
          <a:xfrm>
            <a:off x="6613224" y="2250654"/>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6</a:t>
            </a:r>
          </a:p>
        </p:txBody>
      </p:sp>
      <p:sp>
        <p:nvSpPr>
          <p:cNvPr id="112" name="TextBox 111">
            <a:extLst>
              <a:ext uri="{FF2B5EF4-FFF2-40B4-BE49-F238E27FC236}">
                <a16:creationId xmlns:a16="http://schemas.microsoft.com/office/drawing/2014/main" id="{C82F90E2-09E4-4965-95E0-1227AE663432}"/>
              </a:ext>
            </a:extLst>
          </p:cNvPr>
          <p:cNvSpPr txBox="1"/>
          <p:nvPr/>
        </p:nvSpPr>
        <p:spPr>
          <a:xfrm>
            <a:off x="8133538" y="2250654"/>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7</a:t>
            </a:r>
          </a:p>
        </p:txBody>
      </p:sp>
      <p:sp>
        <p:nvSpPr>
          <p:cNvPr id="113" name="TextBox 112">
            <a:extLst>
              <a:ext uri="{FF2B5EF4-FFF2-40B4-BE49-F238E27FC236}">
                <a16:creationId xmlns:a16="http://schemas.microsoft.com/office/drawing/2014/main" id="{B0663FF2-61EF-4719-9866-D288CD41F98B}"/>
              </a:ext>
            </a:extLst>
          </p:cNvPr>
          <p:cNvSpPr txBox="1"/>
          <p:nvPr/>
        </p:nvSpPr>
        <p:spPr>
          <a:xfrm>
            <a:off x="9335638" y="2250654"/>
            <a:ext cx="1156305"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367</a:t>
            </a:r>
          </a:p>
        </p:txBody>
      </p:sp>
      <p:sp>
        <p:nvSpPr>
          <p:cNvPr id="114" name="TextBox 113">
            <a:extLst>
              <a:ext uri="{FF2B5EF4-FFF2-40B4-BE49-F238E27FC236}">
                <a16:creationId xmlns:a16="http://schemas.microsoft.com/office/drawing/2014/main" id="{64D4270C-80A6-4B4E-B096-705C6C740380}"/>
              </a:ext>
            </a:extLst>
          </p:cNvPr>
          <p:cNvSpPr txBox="1"/>
          <p:nvPr/>
        </p:nvSpPr>
        <p:spPr>
          <a:xfrm>
            <a:off x="5210889" y="3450953"/>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15" name="TextBox 114">
            <a:extLst>
              <a:ext uri="{FF2B5EF4-FFF2-40B4-BE49-F238E27FC236}">
                <a16:creationId xmlns:a16="http://schemas.microsoft.com/office/drawing/2014/main" id="{EB83BD12-D854-4D97-8BA2-AE0D1C15E132}"/>
              </a:ext>
            </a:extLst>
          </p:cNvPr>
          <p:cNvSpPr txBox="1"/>
          <p:nvPr/>
        </p:nvSpPr>
        <p:spPr>
          <a:xfrm>
            <a:off x="6567127" y="3462734"/>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16" name="TextBox 115">
            <a:extLst>
              <a:ext uri="{FF2B5EF4-FFF2-40B4-BE49-F238E27FC236}">
                <a16:creationId xmlns:a16="http://schemas.microsoft.com/office/drawing/2014/main" id="{CD492688-B653-462A-9318-E7ED5FBB85A8}"/>
              </a:ext>
            </a:extLst>
          </p:cNvPr>
          <p:cNvSpPr txBox="1"/>
          <p:nvPr/>
        </p:nvSpPr>
        <p:spPr>
          <a:xfrm>
            <a:off x="8087441" y="3462734"/>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17" name="TextBox 116">
            <a:extLst>
              <a:ext uri="{FF2B5EF4-FFF2-40B4-BE49-F238E27FC236}">
                <a16:creationId xmlns:a16="http://schemas.microsoft.com/office/drawing/2014/main" id="{46DFEADA-A7BC-4C12-8F2C-BD03C6D1DC4D}"/>
              </a:ext>
            </a:extLst>
          </p:cNvPr>
          <p:cNvSpPr txBox="1"/>
          <p:nvPr/>
        </p:nvSpPr>
        <p:spPr>
          <a:xfrm>
            <a:off x="9578003" y="3462734"/>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18" name="TextBox 117">
            <a:extLst>
              <a:ext uri="{FF2B5EF4-FFF2-40B4-BE49-F238E27FC236}">
                <a16:creationId xmlns:a16="http://schemas.microsoft.com/office/drawing/2014/main" id="{D90AAB19-658B-4915-A9EF-1D4EA6E48F23}"/>
              </a:ext>
            </a:extLst>
          </p:cNvPr>
          <p:cNvSpPr txBox="1"/>
          <p:nvPr/>
        </p:nvSpPr>
        <p:spPr>
          <a:xfrm>
            <a:off x="5243989" y="3468240"/>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3</a:t>
            </a:r>
          </a:p>
        </p:txBody>
      </p:sp>
      <p:sp>
        <p:nvSpPr>
          <p:cNvPr id="119" name="TextBox 118">
            <a:extLst>
              <a:ext uri="{FF2B5EF4-FFF2-40B4-BE49-F238E27FC236}">
                <a16:creationId xmlns:a16="http://schemas.microsoft.com/office/drawing/2014/main" id="{95F807D3-6C8D-42BC-B29D-C6498FAF2E35}"/>
              </a:ext>
            </a:extLst>
          </p:cNvPr>
          <p:cNvSpPr txBox="1"/>
          <p:nvPr/>
        </p:nvSpPr>
        <p:spPr>
          <a:xfrm>
            <a:off x="6600227" y="3480021"/>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6</a:t>
            </a:r>
          </a:p>
        </p:txBody>
      </p:sp>
      <p:sp>
        <p:nvSpPr>
          <p:cNvPr id="120" name="TextBox 119">
            <a:extLst>
              <a:ext uri="{FF2B5EF4-FFF2-40B4-BE49-F238E27FC236}">
                <a16:creationId xmlns:a16="http://schemas.microsoft.com/office/drawing/2014/main" id="{8288B3BF-6473-476F-90F2-FD75851729BE}"/>
              </a:ext>
            </a:extLst>
          </p:cNvPr>
          <p:cNvSpPr txBox="1"/>
          <p:nvPr/>
        </p:nvSpPr>
        <p:spPr>
          <a:xfrm>
            <a:off x="8120541" y="3480021"/>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0</a:t>
            </a:r>
          </a:p>
        </p:txBody>
      </p:sp>
      <p:sp>
        <p:nvSpPr>
          <p:cNvPr id="121" name="TextBox 120">
            <a:extLst>
              <a:ext uri="{FF2B5EF4-FFF2-40B4-BE49-F238E27FC236}">
                <a16:creationId xmlns:a16="http://schemas.microsoft.com/office/drawing/2014/main" id="{BCEAF47D-4C8E-4D3B-972E-B1709A8161EF}"/>
              </a:ext>
            </a:extLst>
          </p:cNvPr>
          <p:cNvSpPr txBox="1"/>
          <p:nvPr/>
        </p:nvSpPr>
        <p:spPr>
          <a:xfrm>
            <a:off x="9322641" y="3480021"/>
            <a:ext cx="1156305"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360</a:t>
            </a:r>
          </a:p>
        </p:txBody>
      </p:sp>
      <p:sp>
        <p:nvSpPr>
          <p:cNvPr id="122" name="TextBox 121">
            <a:extLst>
              <a:ext uri="{FF2B5EF4-FFF2-40B4-BE49-F238E27FC236}">
                <a16:creationId xmlns:a16="http://schemas.microsoft.com/office/drawing/2014/main" id="{BEB29A9B-3A7B-4F1F-AD14-2616410FA933}"/>
              </a:ext>
            </a:extLst>
          </p:cNvPr>
          <p:cNvSpPr txBox="1"/>
          <p:nvPr/>
        </p:nvSpPr>
        <p:spPr>
          <a:xfrm>
            <a:off x="5199480" y="4709388"/>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23" name="TextBox 122">
            <a:extLst>
              <a:ext uri="{FF2B5EF4-FFF2-40B4-BE49-F238E27FC236}">
                <a16:creationId xmlns:a16="http://schemas.microsoft.com/office/drawing/2014/main" id="{EFC872E0-9675-4073-B7D4-CF173900F89B}"/>
              </a:ext>
            </a:extLst>
          </p:cNvPr>
          <p:cNvSpPr txBox="1"/>
          <p:nvPr/>
        </p:nvSpPr>
        <p:spPr>
          <a:xfrm>
            <a:off x="6555718" y="4721169"/>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24" name="TextBox 123">
            <a:extLst>
              <a:ext uri="{FF2B5EF4-FFF2-40B4-BE49-F238E27FC236}">
                <a16:creationId xmlns:a16="http://schemas.microsoft.com/office/drawing/2014/main" id="{73B977F6-6501-4EA7-8673-15D78323392E}"/>
              </a:ext>
            </a:extLst>
          </p:cNvPr>
          <p:cNvSpPr txBox="1"/>
          <p:nvPr/>
        </p:nvSpPr>
        <p:spPr>
          <a:xfrm>
            <a:off x="8076032" y="4721169"/>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25" name="TextBox 124">
            <a:extLst>
              <a:ext uri="{FF2B5EF4-FFF2-40B4-BE49-F238E27FC236}">
                <a16:creationId xmlns:a16="http://schemas.microsoft.com/office/drawing/2014/main" id="{EBCB1D60-EC70-439F-ADC3-66BB2353F4D2}"/>
              </a:ext>
            </a:extLst>
          </p:cNvPr>
          <p:cNvSpPr txBox="1"/>
          <p:nvPr/>
        </p:nvSpPr>
        <p:spPr>
          <a:xfrm>
            <a:off x="9566594" y="4721169"/>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26" name="TextBox 125">
            <a:extLst>
              <a:ext uri="{FF2B5EF4-FFF2-40B4-BE49-F238E27FC236}">
                <a16:creationId xmlns:a16="http://schemas.microsoft.com/office/drawing/2014/main" id="{59370807-5464-4F18-9743-804EDA3A1F55}"/>
              </a:ext>
            </a:extLst>
          </p:cNvPr>
          <p:cNvSpPr txBox="1"/>
          <p:nvPr/>
        </p:nvSpPr>
        <p:spPr>
          <a:xfrm>
            <a:off x="5218592" y="4754027"/>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4</a:t>
            </a:r>
          </a:p>
        </p:txBody>
      </p:sp>
      <p:sp>
        <p:nvSpPr>
          <p:cNvPr id="127" name="TextBox 126">
            <a:extLst>
              <a:ext uri="{FF2B5EF4-FFF2-40B4-BE49-F238E27FC236}">
                <a16:creationId xmlns:a16="http://schemas.microsoft.com/office/drawing/2014/main" id="{770900A2-5DCD-4CE5-AF58-7DD02BA155EF}"/>
              </a:ext>
            </a:extLst>
          </p:cNvPr>
          <p:cNvSpPr txBox="1"/>
          <p:nvPr/>
        </p:nvSpPr>
        <p:spPr>
          <a:xfrm>
            <a:off x="6565647" y="4754027"/>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0</a:t>
            </a:r>
          </a:p>
        </p:txBody>
      </p:sp>
      <p:sp>
        <p:nvSpPr>
          <p:cNvPr id="128" name="TextBox 127">
            <a:extLst>
              <a:ext uri="{FF2B5EF4-FFF2-40B4-BE49-F238E27FC236}">
                <a16:creationId xmlns:a16="http://schemas.microsoft.com/office/drawing/2014/main" id="{B1EC7C95-3454-4A1A-9EBD-F0CEFD4FE46A}"/>
              </a:ext>
            </a:extLst>
          </p:cNvPr>
          <p:cNvSpPr txBox="1"/>
          <p:nvPr/>
        </p:nvSpPr>
        <p:spPr>
          <a:xfrm>
            <a:off x="8097370" y="4754027"/>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4</a:t>
            </a:r>
          </a:p>
        </p:txBody>
      </p:sp>
      <p:sp>
        <p:nvSpPr>
          <p:cNvPr id="129" name="TextBox 128">
            <a:extLst>
              <a:ext uri="{FF2B5EF4-FFF2-40B4-BE49-F238E27FC236}">
                <a16:creationId xmlns:a16="http://schemas.microsoft.com/office/drawing/2014/main" id="{69DA20D7-CCA0-47BE-9687-C17102E8564C}"/>
              </a:ext>
            </a:extLst>
          </p:cNvPr>
          <p:cNvSpPr txBox="1"/>
          <p:nvPr/>
        </p:nvSpPr>
        <p:spPr>
          <a:xfrm>
            <a:off x="9234470" y="4754027"/>
            <a:ext cx="1156305"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404</a:t>
            </a:r>
          </a:p>
        </p:txBody>
      </p:sp>
    </p:spTree>
    <p:extLst>
      <p:ext uri="{BB962C8B-B14F-4D97-AF65-F5344CB8AC3E}">
        <p14:creationId xmlns:p14="http://schemas.microsoft.com/office/powerpoint/2010/main" val="1744770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1000"/>
                                        <p:tgtEl>
                                          <p:spTgt spid="107"/>
                                        </p:tgtEl>
                                      </p:cBhvr>
                                    </p:animEffect>
                                    <p:anim calcmode="lin" valueType="num">
                                      <p:cBhvr>
                                        <p:cTn id="38" dur="1000" fill="hold"/>
                                        <p:tgtEl>
                                          <p:spTgt spid="107"/>
                                        </p:tgtEl>
                                        <p:attrNameLst>
                                          <p:attrName>ppt_x</p:attrName>
                                        </p:attrNameLst>
                                      </p:cBhvr>
                                      <p:tavLst>
                                        <p:tav tm="0">
                                          <p:val>
                                            <p:strVal val="#ppt_x"/>
                                          </p:val>
                                        </p:tav>
                                        <p:tav tm="100000">
                                          <p:val>
                                            <p:strVal val="#ppt_x"/>
                                          </p:val>
                                        </p:tav>
                                      </p:tavLst>
                                    </p:anim>
                                    <p:anim calcmode="lin" valueType="num">
                                      <p:cBhvr>
                                        <p:cTn id="39" dur="1000" fill="hold"/>
                                        <p:tgtEl>
                                          <p:spTgt spid="10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fade">
                                      <p:cBhvr>
                                        <p:cTn id="42" dur="1000"/>
                                        <p:tgtEl>
                                          <p:spTgt spid="108"/>
                                        </p:tgtEl>
                                      </p:cBhvr>
                                    </p:animEffect>
                                    <p:anim calcmode="lin" valueType="num">
                                      <p:cBhvr>
                                        <p:cTn id="43" dur="1000" fill="hold"/>
                                        <p:tgtEl>
                                          <p:spTgt spid="108"/>
                                        </p:tgtEl>
                                        <p:attrNameLst>
                                          <p:attrName>ppt_x</p:attrName>
                                        </p:attrNameLst>
                                      </p:cBhvr>
                                      <p:tavLst>
                                        <p:tav tm="0">
                                          <p:val>
                                            <p:strVal val="#ppt_x"/>
                                          </p:val>
                                        </p:tav>
                                        <p:tav tm="100000">
                                          <p:val>
                                            <p:strVal val="#ppt_x"/>
                                          </p:val>
                                        </p:tav>
                                      </p:tavLst>
                                    </p:anim>
                                    <p:anim calcmode="lin" valueType="num">
                                      <p:cBhvr>
                                        <p:cTn id="44" dur="1000" fill="hold"/>
                                        <p:tgtEl>
                                          <p:spTgt spid="10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fade">
                                      <p:cBhvr>
                                        <p:cTn id="47" dur="1000"/>
                                        <p:tgtEl>
                                          <p:spTgt spid="109"/>
                                        </p:tgtEl>
                                      </p:cBhvr>
                                    </p:animEffect>
                                    <p:anim calcmode="lin" valueType="num">
                                      <p:cBhvr>
                                        <p:cTn id="48" dur="1000" fill="hold"/>
                                        <p:tgtEl>
                                          <p:spTgt spid="109"/>
                                        </p:tgtEl>
                                        <p:attrNameLst>
                                          <p:attrName>ppt_x</p:attrName>
                                        </p:attrNameLst>
                                      </p:cBhvr>
                                      <p:tavLst>
                                        <p:tav tm="0">
                                          <p:val>
                                            <p:strVal val="#ppt_x"/>
                                          </p:val>
                                        </p:tav>
                                        <p:tav tm="100000">
                                          <p:val>
                                            <p:strVal val="#ppt_x"/>
                                          </p:val>
                                        </p:tav>
                                      </p:tavLst>
                                    </p:anim>
                                    <p:anim calcmode="lin" valueType="num">
                                      <p:cBhvr>
                                        <p:cTn id="49" dur="1000" fill="hold"/>
                                        <p:tgtEl>
                                          <p:spTgt spid="10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5"/>
                                        </p:tgtEl>
                                        <p:attrNameLst>
                                          <p:attrName>style.visibility</p:attrName>
                                        </p:attrNameLst>
                                      </p:cBhvr>
                                      <p:to>
                                        <p:strVal val="visible"/>
                                      </p:to>
                                    </p:set>
                                    <p:animEffect transition="in" filter="fade">
                                      <p:cBhvr>
                                        <p:cTn id="57" dur="1000"/>
                                        <p:tgtEl>
                                          <p:spTgt spid="115"/>
                                        </p:tgtEl>
                                      </p:cBhvr>
                                    </p:animEffect>
                                    <p:anim calcmode="lin" valueType="num">
                                      <p:cBhvr>
                                        <p:cTn id="58" dur="1000" fill="hold"/>
                                        <p:tgtEl>
                                          <p:spTgt spid="115"/>
                                        </p:tgtEl>
                                        <p:attrNameLst>
                                          <p:attrName>ppt_x</p:attrName>
                                        </p:attrNameLst>
                                      </p:cBhvr>
                                      <p:tavLst>
                                        <p:tav tm="0">
                                          <p:val>
                                            <p:strVal val="#ppt_x"/>
                                          </p:val>
                                        </p:tav>
                                        <p:tav tm="100000">
                                          <p:val>
                                            <p:strVal val="#ppt_x"/>
                                          </p:val>
                                        </p:tav>
                                      </p:tavLst>
                                    </p:anim>
                                    <p:anim calcmode="lin" valueType="num">
                                      <p:cBhvr>
                                        <p:cTn id="59" dur="1000" fill="hold"/>
                                        <p:tgtEl>
                                          <p:spTgt spid="11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6"/>
                                        </p:tgtEl>
                                        <p:attrNameLst>
                                          <p:attrName>style.visibility</p:attrName>
                                        </p:attrNameLst>
                                      </p:cBhvr>
                                      <p:to>
                                        <p:strVal val="visible"/>
                                      </p:to>
                                    </p:set>
                                    <p:animEffect transition="in" filter="fade">
                                      <p:cBhvr>
                                        <p:cTn id="62" dur="1000"/>
                                        <p:tgtEl>
                                          <p:spTgt spid="116"/>
                                        </p:tgtEl>
                                      </p:cBhvr>
                                    </p:animEffect>
                                    <p:anim calcmode="lin" valueType="num">
                                      <p:cBhvr>
                                        <p:cTn id="63" dur="1000" fill="hold"/>
                                        <p:tgtEl>
                                          <p:spTgt spid="116"/>
                                        </p:tgtEl>
                                        <p:attrNameLst>
                                          <p:attrName>ppt_x</p:attrName>
                                        </p:attrNameLst>
                                      </p:cBhvr>
                                      <p:tavLst>
                                        <p:tav tm="0">
                                          <p:val>
                                            <p:strVal val="#ppt_x"/>
                                          </p:val>
                                        </p:tav>
                                        <p:tav tm="100000">
                                          <p:val>
                                            <p:strVal val="#ppt_x"/>
                                          </p:val>
                                        </p:tav>
                                      </p:tavLst>
                                    </p:anim>
                                    <p:anim calcmode="lin" valueType="num">
                                      <p:cBhvr>
                                        <p:cTn id="64" dur="1000" fill="hold"/>
                                        <p:tgtEl>
                                          <p:spTgt spid="1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fade">
                                      <p:cBhvr>
                                        <p:cTn id="67" dur="1000"/>
                                        <p:tgtEl>
                                          <p:spTgt spid="117"/>
                                        </p:tgtEl>
                                      </p:cBhvr>
                                    </p:animEffect>
                                    <p:anim calcmode="lin" valueType="num">
                                      <p:cBhvr>
                                        <p:cTn id="68" dur="1000" fill="hold"/>
                                        <p:tgtEl>
                                          <p:spTgt spid="117"/>
                                        </p:tgtEl>
                                        <p:attrNameLst>
                                          <p:attrName>ppt_x</p:attrName>
                                        </p:attrNameLst>
                                      </p:cBhvr>
                                      <p:tavLst>
                                        <p:tav tm="0">
                                          <p:val>
                                            <p:strVal val="#ppt_x"/>
                                          </p:val>
                                        </p:tav>
                                        <p:tav tm="100000">
                                          <p:val>
                                            <p:strVal val="#ppt_x"/>
                                          </p:val>
                                        </p:tav>
                                      </p:tavLst>
                                    </p:anim>
                                    <p:anim calcmode="lin" valueType="num">
                                      <p:cBhvr>
                                        <p:cTn id="69" dur="1000" fill="hold"/>
                                        <p:tgtEl>
                                          <p:spTgt spid="11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22"/>
                                        </p:tgtEl>
                                        <p:attrNameLst>
                                          <p:attrName>style.visibility</p:attrName>
                                        </p:attrNameLst>
                                      </p:cBhvr>
                                      <p:to>
                                        <p:strVal val="visible"/>
                                      </p:to>
                                    </p:set>
                                    <p:animEffect transition="in" filter="fade">
                                      <p:cBhvr>
                                        <p:cTn id="72" dur="1000"/>
                                        <p:tgtEl>
                                          <p:spTgt spid="122"/>
                                        </p:tgtEl>
                                      </p:cBhvr>
                                    </p:animEffect>
                                    <p:anim calcmode="lin" valueType="num">
                                      <p:cBhvr>
                                        <p:cTn id="73" dur="1000" fill="hold"/>
                                        <p:tgtEl>
                                          <p:spTgt spid="122"/>
                                        </p:tgtEl>
                                        <p:attrNameLst>
                                          <p:attrName>ppt_x</p:attrName>
                                        </p:attrNameLst>
                                      </p:cBhvr>
                                      <p:tavLst>
                                        <p:tav tm="0">
                                          <p:val>
                                            <p:strVal val="#ppt_x"/>
                                          </p:val>
                                        </p:tav>
                                        <p:tav tm="100000">
                                          <p:val>
                                            <p:strVal val="#ppt_x"/>
                                          </p:val>
                                        </p:tav>
                                      </p:tavLst>
                                    </p:anim>
                                    <p:anim calcmode="lin" valueType="num">
                                      <p:cBhvr>
                                        <p:cTn id="74" dur="1000" fill="hold"/>
                                        <p:tgtEl>
                                          <p:spTgt spid="1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fade">
                                      <p:cBhvr>
                                        <p:cTn id="77" dur="1000"/>
                                        <p:tgtEl>
                                          <p:spTgt spid="123"/>
                                        </p:tgtEl>
                                      </p:cBhvr>
                                    </p:animEffect>
                                    <p:anim calcmode="lin" valueType="num">
                                      <p:cBhvr>
                                        <p:cTn id="78" dur="1000" fill="hold"/>
                                        <p:tgtEl>
                                          <p:spTgt spid="123"/>
                                        </p:tgtEl>
                                        <p:attrNameLst>
                                          <p:attrName>ppt_x</p:attrName>
                                        </p:attrNameLst>
                                      </p:cBhvr>
                                      <p:tavLst>
                                        <p:tav tm="0">
                                          <p:val>
                                            <p:strVal val="#ppt_x"/>
                                          </p:val>
                                        </p:tav>
                                        <p:tav tm="100000">
                                          <p:val>
                                            <p:strVal val="#ppt_x"/>
                                          </p:val>
                                        </p:tav>
                                      </p:tavLst>
                                    </p:anim>
                                    <p:anim calcmode="lin" valueType="num">
                                      <p:cBhvr>
                                        <p:cTn id="79" dur="1000" fill="hold"/>
                                        <p:tgtEl>
                                          <p:spTgt spid="1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24"/>
                                        </p:tgtEl>
                                        <p:attrNameLst>
                                          <p:attrName>style.visibility</p:attrName>
                                        </p:attrNameLst>
                                      </p:cBhvr>
                                      <p:to>
                                        <p:strVal val="visible"/>
                                      </p:to>
                                    </p:set>
                                    <p:animEffect transition="in" filter="fade">
                                      <p:cBhvr>
                                        <p:cTn id="82" dur="1000"/>
                                        <p:tgtEl>
                                          <p:spTgt spid="124"/>
                                        </p:tgtEl>
                                      </p:cBhvr>
                                    </p:animEffect>
                                    <p:anim calcmode="lin" valueType="num">
                                      <p:cBhvr>
                                        <p:cTn id="83" dur="1000" fill="hold"/>
                                        <p:tgtEl>
                                          <p:spTgt spid="124"/>
                                        </p:tgtEl>
                                        <p:attrNameLst>
                                          <p:attrName>ppt_x</p:attrName>
                                        </p:attrNameLst>
                                      </p:cBhvr>
                                      <p:tavLst>
                                        <p:tav tm="0">
                                          <p:val>
                                            <p:strVal val="#ppt_x"/>
                                          </p:val>
                                        </p:tav>
                                        <p:tav tm="100000">
                                          <p:val>
                                            <p:strVal val="#ppt_x"/>
                                          </p:val>
                                        </p:tav>
                                      </p:tavLst>
                                    </p:anim>
                                    <p:anim calcmode="lin" valueType="num">
                                      <p:cBhvr>
                                        <p:cTn id="84" dur="1000" fill="hold"/>
                                        <p:tgtEl>
                                          <p:spTgt spid="12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25"/>
                                        </p:tgtEl>
                                        <p:attrNameLst>
                                          <p:attrName>style.visibility</p:attrName>
                                        </p:attrNameLst>
                                      </p:cBhvr>
                                      <p:to>
                                        <p:strVal val="visible"/>
                                      </p:to>
                                    </p:set>
                                    <p:animEffect transition="in" filter="fade">
                                      <p:cBhvr>
                                        <p:cTn id="87" dur="1000"/>
                                        <p:tgtEl>
                                          <p:spTgt spid="125"/>
                                        </p:tgtEl>
                                      </p:cBhvr>
                                    </p:animEffect>
                                    <p:anim calcmode="lin" valueType="num">
                                      <p:cBhvr>
                                        <p:cTn id="88" dur="1000" fill="hold"/>
                                        <p:tgtEl>
                                          <p:spTgt spid="125"/>
                                        </p:tgtEl>
                                        <p:attrNameLst>
                                          <p:attrName>ppt_x</p:attrName>
                                        </p:attrNameLst>
                                      </p:cBhvr>
                                      <p:tavLst>
                                        <p:tav tm="0">
                                          <p:val>
                                            <p:strVal val="#ppt_x"/>
                                          </p:val>
                                        </p:tav>
                                        <p:tav tm="100000">
                                          <p:val>
                                            <p:strVal val="#ppt_x"/>
                                          </p:val>
                                        </p:tav>
                                      </p:tavLst>
                                    </p:anim>
                                    <p:anim calcmode="lin" valueType="num">
                                      <p:cBhvr>
                                        <p:cTn id="8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300"/>
                                        <p:tgtEl>
                                          <p:spTgt spid="11"/>
                                        </p:tgtEl>
                                      </p:cBhvr>
                                    </p:animEffect>
                                    <p:set>
                                      <p:cBhvr>
                                        <p:cTn id="94" dur="1" fill="hold">
                                          <p:stCondLst>
                                            <p:cond delay="299"/>
                                          </p:stCondLst>
                                        </p:cTn>
                                        <p:tgtEl>
                                          <p:spTgt spid="11"/>
                                        </p:tgtEl>
                                        <p:attrNameLst>
                                          <p:attrName>style.visibility</p:attrName>
                                        </p:attrNameLst>
                                      </p:cBhvr>
                                      <p:to>
                                        <p:strVal val="hidden"/>
                                      </p:to>
                                    </p:set>
                                  </p:childTnLst>
                                </p:cTn>
                              </p:par>
                            </p:childTnLst>
                          </p:cTn>
                        </p:par>
                        <p:par>
                          <p:cTn id="95" fill="hold">
                            <p:stCondLst>
                              <p:cond delay="300"/>
                            </p:stCondLst>
                            <p:childTnLst>
                              <p:par>
                                <p:cTn id="96" presetID="14" presetClass="entr" presetSubtype="10"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Effect transition="in" filter="randombar(horizontal)">
                                      <p:cBhvr>
                                        <p:cTn id="98" dur="300"/>
                                        <p:tgtEl>
                                          <p:spTgt spid="11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300"/>
                                        <p:tgtEl>
                                          <p:spTgt spid="107"/>
                                        </p:tgtEl>
                                      </p:cBhvr>
                                    </p:animEffect>
                                    <p:set>
                                      <p:cBhvr>
                                        <p:cTn id="103" dur="1" fill="hold">
                                          <p:stCondLst>
                                            <p:cond delay="299"/>
                                          </p:stCondLst>
                                        </p:cTn>
                                        <p:tgtEl>
                                          <p:spTgt spid="107"/>
                                        </p:tgtEl>
                                        <p:attrNameLst>
                                          <p:attrName>style.visibility</p:attrName>
                                        </p:attrNameLst>
                                      </p:cBhvr>
                                      <p:to>
                                        <p:strVal val="hidden"/>
                                      </p:to>
                                    </p:set>
                                  </p:childTnLst>
                                </p:cTn>
                              </p:par>
                            </p:childTnLst>
                          </p:cTn>
                        </p:par>
                        <p:par>
                          <p:cTn id="104" fill="hold">
                            <p:stCondLst>
                              <p:cond delay="300"/>
                            </p:stCondLst>
                            <p:childTnLst>
                              <p:par>
                                <p:cTn id="105" presetID="14" presetClass="entr" presetSubtype="10" fill="hold" grpId="0" nodeType="afterEffect">
                                  <p:stCondLst>
                                    <p:cond delay="0"/>
                                  </p:stCondLst>
                                  <p:childTnLst>
                                    <p:set>
                                      <p:cBhvr>
                                        <p:cTn id="106" dur="1" fill="hold">
                                          <p:stCondLst>
                                            <p:cond delay="0"/>
                                          </p:stCondLst>
                                        </p:cTn>
                                        <p:tgtEl>
                                          <p:spTgt spid="111"/>
                                        </p:tgtEl>
                                        <p:attrNameLst>
                                          <p:attrName>style.visibility</p:attrName>
                                        </p:attrNameLst>
                                      </p:cBhvr>
                                      <p:to>
                                        <p:strVal val="visible"/>
                                      </p:to>
                                    </p:set>
                                    <p:animEffect transition="in" filter="randombar(horizontal)">
                                      <p:cBhvr>
                                        <p:cTn id="107" dur="300"/>
                                        <p:tgtEl>
                                          <p:spTgt spid="11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300"/>
                                        <p:tgtEl>
                                          <p:spTgt spid="108"/>
                                        </p:tgtEl>
                                      </p:cBhvr>
                                    </p:animEffect>
                                    <p:set>
                                      <p:cBhvr>
                                        <p:cTn id="112" dur="1" fill="hold">
                                          <p:stCondLst>
                                            <p:cond delay="299"/>
                                          </p:stCondLst>
                                        </p:cTn>
                                        <p:tgtEl>
                                          <p:spTgt spid="108"/>
                                        </p:tgtEl>
                                        <p:attrNameLst>
                                          <p:attrName>style.visibility</p:attrName>
                                        </p:attrNameLst>
                                      </p:cBhvr>
                                      <p:to>
                                        <p:strVal val="hidden"/>
                                      </p:to>
                                    </p:set>
                                  </p:childTnLst>
                                </p:cTn>
                              </p:par>
                            </p:childTnLst>
                          </p:cTn>
                        </p:par>
                        <p:par>
                          <p:cTn id="113" fill="hold">
                            <p:stCondLst>
                              <p:cond delay="300"/>
                            </p:stCondLst>
                            <p:childTnLst>
                              <p:par>
                                <p:cTn id="114" presetID="14" presetClass="entr" presetSubtype="10" fill="hold" grpId="0" nodeType="afterEffect">
                                  <p:stCondLst>
                                    <p:cond delay="0"/>
                                  </p:stCondLst>
                                  <p:childTnLst>
                                    <p:set>
                                      <p:cBhvr>
                                        <p:cTn id="115" dur="1" fill="hold">
                                          <p:stCondLst>
                                            <p:cond delay="0"/>
                                          </p:stCondLst>
                                        </p:cTn>
                                        <p:tgtEl>
                                          <p:spTgt spid="112"/>
                                        </p:tgtEl>
                                        <p:attrNameLst>
                                          <p:attrName>style.visibility</p:attrName>
                                        </p:attrNameLst>
                                      </p:cBhvr>
                                      <p:to>
                                        <p:strVal val="visible"/>
                                      </p:to>
                                    </p:set>
                                    <p:animEffect transition="in" filter="randombar(horizontal)">
                                      <p:cBhvr>
                                        <p:cTn id="116" dur="300"/>
                                        <p:tgtEl>
                                          <p:spTgt spid="11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300"/>
                                        <p:tgtEl>
                                          <p:spTgt spid="109"/>
                                        </p:tgtEl>
                                      </p:cBhvr>
                                    </p:animEffect>
                                    <p:set>
                                      <p:cBhvr>
                                        <p:cTn id="121" dur="1" fill="hold">
                                          <p:stCondLst>
                                            <p:cond delay="299"/>
                                          </p:stCondLst>
                                        </p:cTn>
                                        <p:tgtEl>
                                          <p:spTgt spid="109"/>
                                        </p:tgtEl>
                                        <p:attrNameLst>
                                          <p:attrName>style.visibility</p:attrName>
                                        </p:attrNameLst>
                                      </p:cBhvr>
                                      <p:to>
                                        <p:strVal val="hidden"/>
                                      </p:to>
                                    </p:set>
                                  </p:childTnLst>
                                </p:cTn>
                              </p:par>
                            </p:childTnLst>
                          </p:cTn>
                        </p:par>
                        <p:par>
                          <p:cTn id="122" fill="hold">
                            <p:stCondLst>
                              <p:cond delay="300"/>
                            </p:stCondLst>
                            <p:childTnLst>
                              <p:par>
                                <p:cTn id="123" presetID="14" presetClass="entr" presetSubtype="10" fill="hold" grpId="0" nodeType="after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randombar(horizontal)">
                                      <p:cBhvr>
                                        <p:cTn id="125" dur="300"/>
                                        <p:tgtEl>
                                          <p:spTgt spid="113"/>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1" nodeType="clickEffect">
                                  <p:stCondLst>
                                    <p:cond delay="0"/>
                                  </p:stCondLst>
                                  <p:childTnLst>
                                    <p:animEffect transition="out" filter="fade">
                                      <p:cBhvr>
                                        <p:cTn id="129" dur="300"/>
                                        <p:tgtEl>
                                          <p:spTgt spid="114"/>
                                        </p:tgtEl>
                                      </p:cBhvr>
                                    </p:animEffect>
                                    <p:set>
                                      <p:cBhvr>
                                        <p:cTn id="130" dur="1" fill="hold">
                                          <p:stCondLst>
                                            <p:cond delay="299"/>
                                          </p:stCondLst>
                                        </p:cTn>
                                        <p:tgtEl>
                                          <p:spTgt spid="114"/>
                                        </p:tgtEl>
                                        <p:attrNameLst>
                                          <p:attrName>style.visibility</p:attrName>
                                        </p:attrNameLst>
                                      </p:cBhvr>
                                      <p:to>
                                        <p:strVal val="hidden"/>
                                      </p:to>
                                    </p:set>
                                  </p:childTnLst>
                                </p:cTn>
                              </p:par>
                            </p:childTnLst>
                          </p:cTn>
                        </p:par>
                        <p:par>
                          <p:cTn id="131" fill="hold">
                            <p:stCondLst>
                              <p:cond delay="300"/>
                            </p:stCondLst>
                            <p:childTnLst>
                              <p:par>
                                <p:cTn id="132" presetID="14" presetClass="entr" presetSubtype="10" fill="hold" grpId="0" nodeType="afterEffect">
                                  <p:stCondLst>
                                    <p:cond delay="0"/>
                                  </p:stCondLst>
                                  <p:childTnLst>
                                    <p:set>
                                      <p:cBhvr>
                                        <p:cTn id="133" dur="1" fill="hold">
                                          <p:stCondLst>
                                            <p:cond delay="0"/>
                                          </p:stCondLst>
                                        </p:cTn>
                                        <p:tgtEl>
                                          <p:spTgt spid="118"/>
                                        </p:tgtEl>
                                        <p:attrNameLst>
                                          <p:attrName>style.visibility</p:attrName>
                                        </p:attrNameLst>
                                      </p:cBhvr>
                                      <p:to>
                                        <p:strVal val="visible"/>
                                      </p:to>
                                    </p:set>
                                    <p:animEffect transition="in" filter="randombar(horizontal)">
                                      <p:cBhvr>
                                        <p:cTn id="134" dur="300"/>
                                        <p:tgtEl>
                                          <p:spTgt spid="118"/>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grpId="1" nodeType="clickEffect">
                                  <p:stCondLst>
                                    <p:cond delay="0"/>
                                  </p:stCondLst>
                                  <p:childTnLst>
                                    <p:animEffect transition="out" filter="fade">
                                      <p:cBhvr>
                                        <p:cTn id="138" dur="300"/>
                                        <p:tgtEl>
                                          <p:spTgt spid="115"/>
                                        </p:tgtEl>
                                      </p:cBhvr>
                                    </p:animEffect>
                                    <p:set>
                                      <p:cBhvr>
                                        <p:cTn id="139" dur="1" fill="hold">
                                          <p:stCondLst>
                                            <p:cond delay="299"/>
                                          </p:stCondLst>
                                        </p:cTn>
                                        <p:tgtEl>
                                          <p:spTgt spid="115"/>
                                        </p:tgtEl>
                                        <p:attrNameLst>
                                          <p:attrName>style.visibility</p:attrName>
                                        </p:attrNameLst>
                                      </p:cBhvr>
                                      <p:to>
                                        <p:strVal val="hidden"/>
                                      </p:to>
                                    </p:set>
                                  </p:childTnLst>
                                </p:cTn>
                              </p:par>
                            </p:childTnLst>
                          </p:cTn>
                        </p:par>
                        <p:par>
                          <p:cTn id="140" fill="hold">
                            <p:stCondLst>
                              <p:cond delay="300"/>
                            </p:stCondLst>
                            <p:childTnLst>
                              <p:par>
                                <p:cTn id="141" presetID="14" presetClass="entr" presetSubtype="10" fill="hold" grpId="0" nodeType="afterEffect">
                                  <p:stCondLst>
                                    <p:cond delay="0"/>
                                  </p:stCondLst>
                                  <p:childTnLst>
                                    <p:set>
                                      <p:cBhvr>
                                        <p:cTn id="142" dur="1" fill="hold">
                                          <p:stCondLst>
                                            <p:cond delay="0"/>
                                          </p:stCondLst>
                                        </p:cTn>
                                        <p:tgtEl>
                                          <p:spTgt spid="119"/>
                                        </p:tgtEl>
                                        <p:attrNameLst>
                                          <p:attrName>style.visibility</p:attrName>
                                        </p:attrNameLst>
                                      </p:cBhvr>
                                      <p:to>
                                        <p:strVal val="visible"/>
                                      </p:to>
                                    </p:set>
                                    <p:animEffect transition="in" filter="randombar(horizontal)">
                                      <p:cBhvr>
                                        <p:cTn id="143" dur="300"/>
                                        <p:tgtEl>
                                          <p:spTgt spid="119"/>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1" nodeType="clickEffect">
                                  <p:stCondLst>
                                    <p:cond delay="0"/>
                                  </p:stCondLst>
                                  <p:childTnLst>
                                    <p:animEffect transition="out" filter="fade">
                                      <p:cBhvr>
                                        <p:cTn id="147" dur="300"/>
                                        <p:tgtEl>
                                          <p:spTgt spid="116"/>
                                        </p:tgtEl>
                                      </p:cBhvr>
                                    </p:animEffect>
                                    <p:set>
                                      <p:cBhvr>
                                        <p:cTn id="148" dur="1" fill="hold">
                                          <p:stCondLst>
                                            <p:cond delay="299"/>
                                          </p:stCondLst>
                                        </p:cTn>
                                        <p:tgtEl>
                                          <p:spTgt spid="116"/>
                                        </p:tgtEl>
                                        <p:attrNameLst>
                                          <p:attrName>style.visibility</p:attrName>
                                        </p:attrNameLst>
                                      </p:cBhvr>
                                      <p:to>
                                        <p:strVal val="hidden"/>
                                      </p:to>
                                    </p:set>
                                  </p:childTnLst>
                                </p:cTn>
                              </p:par>
                            </p:childTnLst>
                          </p:cTn>
                        </p:par>
                        <p:par>
                          <p:cTn id="149" fill="hold">
                            <p:stCondLst>
                              <p:cond delay="300"/>
                            </p:stCondLst>
                            <p:childTnLst>
                              <p:par>
                                <p:cTn id="150" presetID="14" presetClass="entr" presetSubtype="10" fill="hold" grpId="0" nodeType="afterEffect">
                                  <p:stCondLst>
                                    <p:cond delay="0"/>
                                  </p:stCondLst>
                                  <p:childTnLst>
                                    <p:set>
                                      <p:cBhvr>
                                        <p:cTn id="151" dur="1" fill="hold">
                                          <p:stCondLst>
                                            <p:cond delay="0"/>
                                          </p:stCondLst>
                                        </p:cTn>
                                        <p:tgtEl>
                                          <p:spTgt spid="120"/>
                                        </p:tgtEl>
                                        <p:attrNameLst>
                                          <p:attrName>style.visibility</p:attrName>
                                        </p:attrNameLst>
                                      </p:cBhvr>
                                      <p:to>
                                        <p:strVal val="visible"/>
                                      </p:to>
                                    </p:set>
                                    <p:animEffect transition="in" filter="randombar(horizontal)">
                                      <p:cBhvr>
                                        <p:cTn id="152" dur="300"/>
                                        <p:tgtEl>
                                          <p:spTgt spid="120"/>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xit" presetSubtype="0" fill="hold" grpId="1" nodeType="clickEffect">
                                  <p:stCondLst>
                                    <p:cond delay="0"/>
                                  </p:stCondLst>
                                  <p:childTnLst>
                                    <p:animEffect transition="out" filter="fade">
                                      <p:cBhvr>
                                        <p:cTn id="156" dur="300"/>
                                        <p:tgtEl>
                                          <p:spTgt spid="117"/>
                                        </p:tgtEl>
                                      </p:cBhvr>
                                    </p:animEffect>
                                    <p:set>
                                      <p:cBhvr>
                                        <p:cTn id="157" dur="1" fill="hold">
                                          <p:stCondLst>
                                            <p:cond delay="299"/>
                                          </p:stCondLst>
                                        </p:cTn>
                                        <p:tgtEl>
                                          <p:spTgt spid="117"/>
                                        </p:tgtEl>
                                        <p:attrNameLst>
                                          <p:attrName>style.visibility</p:attrName>
                                        </p:attrNameLst>
                                      </p:cBhvr>
                                      <p:to>
                                        <p:strVal val="hidden"/>
                                      </p:to>
                                    </p:set>
                                  </p:childTnLst>
                                </p:cTn>
                              </p:par>
                            </p:childTnLst>
                          </p:cTn>
                        </p:par>
                        <p:par>
                          <p:cTn id="158" fill="hold">
                            <p:stCondLst>
                              <p:cond delay="300"/>
                            </p:stCondLst>
                            <p:childTnLst>
                              <p:par>
                                <p:cTn id="159" presetID="14" presetClass="entr" presetSubtype="10" fill="hold" grpId="0" nodeType="afterEffect">
                                  <p:stCondLst>
                                    <p:cond delay="0"/>
                                  </p:stCondLst>
                                  <p:childTnLst>
                                    <p:set>
                                      <p:cBhvr>
                                        <p:cTn id="160" dur="1" fill="hold">
                                          <p:stCondLst>
                                            <p:cond delay="0"/>
                                          </p:stCondLst>
                                        </p:cTn>
                                        <p:tgtEl>
                                          <p:spTgt spid="121"/>
                                        </p:tgtEl>
                                        <p:attrNameLst>
                                          <p:attrName>style.visibility</p:attrName>
                                        </p:attrNameLst>
                                      </p:cBhvr>
                                      <p:to>
                                        <p:strVal val="visible"/>
                                      </p:to>
                                    </p:set>
                                    <p:animEffect transition="in" filter="randombar(horizontal)">
                                      <p:cBhvr>
                                        <p:cTn id="161" dur="300"/>
                                        <p:tgtEl>
                                          <p:spTgt spid="121"/>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grpId="1" nodeType="clickEffect">
                                  <p:stCondLst>
                                    <p:cond delay="0"/>
                                  </p:stCondLst>
                                  <p:childTnLst>
                                    <p:animEffect transition="out" filter="fade">
                                      <p:cBhvr>
                                        <p:cTn id="165" dur="300"/>
                                        <p:tgtEl>
                                          <p:spTgt spid="122"/>
                                        </p:tgtEl>
                                      </p:cBhvr>
                                    </p:animEffect>
                                    <p:set>
                                      <p:cBhvr>
                                        <p:cTn id="166" dur="1" fill="hold">
                                          <p:stCondLst>
                                            <p:cond delay="299"/>
                                          </p:stCondLst>
                                        </p:cTn>
                                        <p:tgtEl>
                                          <p:spTgt spid="122"/>
                                        </p:tgtEl>
                                        <p:attrNameLst>
                                          <p:attrName>style.visibility</p:attrName>
                                        </p:attrNameLst>
                                      </p:cBhvr>
                                      <p:to>
                                        <p:strVal val="hidden"/>
                                      </p:to>
                                    </p:set>
                                  </p:childTnLst>
                                </p:cTn>
                              </p:par>
                            </p:childTnLst>
                          </p:cTn>
                        </p:par>
                        <p:par>
                          <p:cTn id="167" fill="hold">
                            <p:stCondLst>
                              <p:cond delay="300"/>
                            </p:stCondLst>
                            <p:childTnLst>
                              <p:par>
                                <p:cTn id="168" presetID="14" presetClass="entr" presetSubtype="10" fill="hold" grpId="0" nodeType="afterEffect">
                                  <p:stCondLst>
                                    <p:cond delay="0"/>
                                  </p:stCondLst>
                                  <p:childTnLst>
                                    <p:set>
                                      <p:cBhvr>
                                        <p:cTn id="169" dur="1" fill="hold">
                                          <p:stCondLst>
                                            <p:cond delay="0"/>
                                          </p:stCondLst>
                                        </p:cTn>
                                        <p:tgtEl>
                                          <p:spTgt spid="126"/>
                                        </p:tgtEl>
                                        <p:attrNameLst>
                                          <p:attrName>style.visibility</p:attrName>
                                        </p:attrNameLst>
                                      </p:cBhvr>
                                      <p:to>
                                        <p:strVal val="visible"/>
                                      </p:to>
                                    </p:set>
                                    <p:animEffect transition="in" filter="randombar(horizontal)">
                                      <p:cBhvr>
                                        <p:cTn id="170" dur="300"/>
                                        <p:tgtEl>
                                          <p:spTgt spid="126"/>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xit" presetSubtype="0" fill="hold" grpId="1" nodeType="clickEffect">
                                  <p:stCondLst>
                                    <p:cond delay="0"/>
                                  </p:stCondLst>
                                  <p:childTnLst>
                                    <p:animEffect transition="out" filter="fade">
                                      <p:cBhvr>
                                        <p:cTn id="174" dur="300"/>
                                        <p:tgtEl>
                                          <p:spTgt spid="123"/>
                                        </p:tgtEl>
                                      </p:cBhvr>
                                    </p:animEffect>
                                    <p:set>
                                      <p:cBhvr>
                                        <p:cTn id="175" dur="1" fill="hold">
                                          <p:stCondLst>
                                            <p:cond delay="299"/>
                                          </p:stCondLst>
                                        </p:cTn>
                                        <p:tgtEl>
                                          <p:spTgt spid="123"/>
                                        </p:tgtEl>
                                        <p:attrNameLst>
                                          <p:attrName>style.visibility</p:attrName>
                                        </p:attrNameLst>
                                      </p:cBhvr>
                                      <p:to>
                                        <p:strVal val="hidden"/>
                                      </p:to>
                                    </p:set>
                                  </p:childTnLst>
                                </p:cTn>
                              </p:par>
                            </p:childTnLst>
                          </p:cTn>
                        </p:par>
                        <p:par>
                          <p:cTn id="176" fill="hold">
                            <p:stCondLst>
                              <p:cond delay="300"/>
                            </p:stCondLst>
                            <p:childTnLst>
                              <p:par>
                                <p:cTn id="177" presetID="14" presetClass="entr" presetSubtype="10" fill="hold" grpId="0" nodeType="afterEffect">
                                  <p:stCondLst>
                                    <p:cond delay="0"/>
                                  </p:stCondLst>
                                  <p:childTnLst>
                                    <p:set>
                                      <p:cBhvr>
                                        <p:cTn id="178" dur="1" fill="hold">
                                          <p:stCondLst>
                                            <p:cond delay="0"/>
                                          </p:stCondLst>
                                        </p:cTn>
                                        <p:tgtEl>
                                          <p:spTgt spid="127"/>
                                        </p:tgtEl>
                                        <p:attrNameLst>
                                          <p:attrName>style.visibility</p:attrName>
                                        </p:attrNameLst>
                                      </p:cBhvr>
                                      <p:to>
                                        <p:strVal val="visible"/>
                                      </p:to>
                                    </p:set>
                                    <p:animEffect transition="in" filter="randombar(horizontal)">
                                      <p:cBhvr>
                                        <p:cTn id="179" dur="300"/>
                                        <p:tgtEl>
                                          <p:spTgt spid="12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1" nodeType="clickEffect">
                                  <p:stCondLst>
                                    <p:cond delay="0"/>
                                  </p:stCondLst>
                                  <p:childTnLst>
                                    <p:animEffect transition="out" filter="fade">
                                      <p:cBhvr>
                                        <p:cTn id="183" dur="300"/>
                                        <p:tgtEl>
                                          <p:spTgt spid="124"/>
                                        </p:tgtEl>
                                      </p:cBhvr>
                                    </p:animEffect>
                                    <p:set>
                                      <p:cBhvr>
                                        <p:cTn id="184" dur="1" fill="hold">
                                          <p:stCondLst>
                                            <p:cond delay="299"/>
                                          </p:stCondLst>
                                        </p:cTn>
                                        <p:tgtEl>
                                          <p:spTgt spid="124"/>
                                        </p:tgtEl>
                                        <p:attrNameLst>
                                          <p:attrName>style.visibility</p:attrName>
                                        </p:attrNameLst>
                                      </p:cBhvr>
                                      <p:to>
                                        <p:strVal val="hidden"/>
                                      </p:to>
                                    </p:set>
                                  </p:childTnLst>
                                </p:cTn>
                              </p:par>
                            </p:childTnLst>
                          </p:cTn>
                        </p:par>
                        <p:par>
                          <p:cTn id="185" fill="hold">
                            <p:stCondLst>
                              <p:cond delay="300"/>
                            </p:stCondLst>
                            <p:childTnLst>
                              <p:par>
                                <p:cTn id="186" presetID="14" presetClass="entr" presetSubtype="10" fill="hold" grpId="0" nodeType="afterEffect">
                                  <p:stCondLst>
                                    <p:cond delay="0"/>
                                  </p:stCondLst>
                                  <p:childTnLst>
                                    <p:set>
                                      <p:cBhvr>
                                        <p:cTn id="187" dur="1" fill="hold">
                                          <p:stCondLst>
                                            <p:cond delay="0"/>
                                          </p:stCondLst>
                                        </p:cTn>
                                        <p:tgtEl>
                                          <p:spTgt spid="128"/>
                                        </p:tgtEl>
                                        <p:attrNameLst>
                                          <p:attrName>style.visibility</p:attrName>
                                        </p:attrNameLst>
                                      </p:cBhvr>
                                      <p:to>
                                        <p:strVal val="visible"/>
                                      </p:to>
                                    </p:set>
                                    <p:animEffect transition="in" filter="randombar(horizontal)">
                                      <p:cBhvr>
                                        <p:cTn id="188" dur="300"/>
                                        <p:tgtEl>
                                          <p:spTgt spid="128"/>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300"/>
                                        <p:tgtEl>
                                          <p:spTgt spid="125"/>
                                        </p:tgtEl>
                                      </p:cBhvr>
                                    </p:animEffect>
                                    <p:set>
                                      <p:cBhvr>
                                        <p:cTn id="193" dur="1" fill="hold">
                                          <p:stCondLst>
                                            <p:cond delay="299"/>
                                          </p:stCondLst>
                                        </p:cTn>
                                        <p:tgtEl>
                                          <p:spTgt spid="125"/>
                                        </p:tgtEl>
                                        <p:attrNameLst>
                                          <p:attrName>style.visibility</p:attrName>
                                        </p:attrNameLst>
                                      </p:cBhvr>
                                      <p:to>
                                        <p:strVal val="hidden"/>
                                      </p:to>
                                    </p:set>
                                  </p:childTnLst>
                                </p:cTn>
                              </p:par>
                            </p:childTnLst>
                          </p:cTn>
                        </p:par>
                        <p:par>
                          <p:cTn id="194" fill="hold">
                            <p:stCondLst>
                              <p:cond delay="300"/>
                            </p:stCondLst>
                            <p:childTnLst>
                              <p:par>
                                <p:cTn id="195" presetID="14" presetClass="entr" presetSubtype="1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randombar(horizontal)">
                                      <p:cBhvr>
                                        <p:cTn id="197" dur="3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07" grpId="0"/>
      <p:bldP spid="107" grpId="1"/>
      <p:bldP spid="108" grpId="0"/>
      <p:bldP spid="108" grpId="1"/>
      <p:bldP spid="109" grpId="0"/>
      <p:bldP spid="109" grpId="1"/>
      <p:bldP spid="110" grpId="0"/>
      <p:bldP spid="111" grpId="0"/>
      <p:bldP spid="112" grpId="0"/>
      <p:bldP spid="113" grpId="0"/>
      <p:bldP spid="114" grpId="0"/>
      <p:bldP spid="114" grpId="1"/>
      <p:bldP spid="115" grpId="0"/>
      <p:bldP spid="115" grpId="1"/>
      <p:bldP spid="116" grpId="0"/>
      <p:bldP spid="116" grpId="1"/>
      <p:bldP spid="117" grpId="0"/>
      <p:bldP spid="117" grpId="1"/>
      <p:bldP spid="118" grpId="0"/>
      <p:bldP spid="119" grpId="0"/>
      <p:bldP spid="120" grpId="0"/>
      <p:bldP spid="121" grpId="0"/>
      <p:bldP spid="122" grpId="0"/>
      <p:bldP spid="122" grpId="1"/>
      <p:bldP spid="123" grpId="0"/>
      <p:bldP spid="123" grpId="1"/>
      <p:bldP spid="124" grpId="0"/>
      <p:bldP spid="124" grpId="1"/>
      <p:bldP spid="125" grpId="0"/>
      <p:bldP spid="125" grpId="1"/>
      <p:bldP spid="126" grpId="0"/>
      <p:bldP spid="127" grpId="0"/>
      <p:bldP spid="128" grpId="0"/>
      <p:bldP spid="1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CC23CA64-72DD-41A7-B1F3-CAE5DD635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466976"/>
          </a:xfrm>
          <a:prstGeom prst="rect">
            <a:avLst/>
          </a:prstGeom>
        </p:spPr>
      </p:pic>
      <p:sp>
        <p:nvSpPr>
          <p:cNvPr id="46" name="Rectangle: Rounded Corners 45">
            <a:extLst>
              <a:ext uri="{FF2B5EF4-FFF2-40B4-BE49-F238E27FC236}">
                <a16:creationId xmlns:a16="http://schemas.microsoft.com/office/drawing/2014/main" id="{50A73447-9B72-44A7-BD3C-456D54D83E32}"/>
              </a:ext>
            </a:extLst>
          </p:cNvPr>
          <p:cNvSpPr/>
          <p:nvPr/>
        </p:nvSpPr>
        <p:spPr>
          <a:xfrm>
            <a:off x="746449" y="494522"/>
            <a:ext cx="10618237" cy="5707356"/>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latin typeface="UTM Avo" panose="02040603050506020204" pitchFamily="18" charset="0"/>
              </a:rPr>
              <a:t>z</a:t>
            </a:r>
          </a:p>
        </p:txBody>
      </p:sp>
      <p:grpSp>
        <p:nvGrpSpPr>
          <p:cNvPr id="52" name="Group 51">
            <a:extLst>
              <a:ext uri="{FF2B5EF4-FFF2-40B4-BE49-F238E27FC236}">
                <a16:creationId xmlns:a16="http://schemas.microsoft.com/office/drawing/2014/main" id="{B2F0BA70-DC4B-43B0-B2C2-63BF397DD0FC}"/>
              </a:ext>
            </a:extLst>
          </p:cNvPr>
          <p:cNvGrpSpPr/>
          <p:nvPr/>
        </p:nvGrpSpPr>
        <p:grpSpPr>
          <a:xfrm>
            <a:off x="3251868" y="259087"/>
            <a:ext cx="4809782" cy="586205"/>
            <a:chOff x="2102177" y="171346"/>
            <a:chExt cx="4809782" cy="586205"/>
          </a:xfrm>
        </p:grpSpPr>
        <p:sp>
          <p:nvSpPr>
            <p:cNvPr id="53" name="Rectangle: Rounded Corners 52">
              <a:extLst>
                <a:ext uri="{FF2B5EF4-FFF2-40B4-BE49-F238E27FC236}">
                  <a16:creationId xmlns:a16="http://schemas.microsoft.com/office/drawing/2014/main" id="{31FB286E-BE70-466F-94B8-5EC1FCACF2E6}"/>
                </a:ext>
              </a:extLst>
            </p:cNvPr>
            <p:cNvSpPr/>
            <p:nvPr/>
          </p:nvSpPr>
          <p:spPr>
            <a:xfrm>
              <a:off x="2408822" y="171346"/>
              <a:ext cx="4503137" cy="586205"/>
            </a:xfrm>
            <a:prstGeom prst="roundRect">
              <a:avLst>
                <a:gd name="adj" fmla="val 50000"/>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2060"/>
                  </a:solidFill>
                  <a:latin typeface="UTM Avo" panose="02040603050506020204" pitchFamily="18" charset="0"/>
                  <a:cs typeface="Arial" panose="020B0604020202020204" pitchFamily="34" charset="0"/>
                </a:rPr>
                <a:t>  b. </a:t>
              </a:r>
              <a:r>
                <a:rPr lang="en-US" sz="2400" b="1" dirty="0" err="1">
                  <a:solidFill>
                    <a:srgbClr val="002060"/>
                  </a:solidFill>
                  <a:latin typeface="UTM Avo" panose="02040603050506020204" pitchFamily="18" charset="0"/>
                  <a:cs typeface="Arial" panose="020B0604020202020204" pitchFamily="34" charset="0"/>
                </a:rPr>
                <a:t>Trả</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lời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các</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câu</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hỏi</a:t>
              </a:r>
              <a:r>
                <a:rPr lang="en-US" sz="2400" b="1" dirty="0">
                  <a:solidFill>
                    <a:srgbClr val="002060"/>
                  </a:solidFill>
                  <a:latin typeface="UTM Avo" panose="02040603050506020204" pitchFamily="18" charset="0"/>
                  <a:cs typeface="Arial" panose="020B0604020202020204" pitchFamily="34" charset="0"/>
                </a:rPr>
                <a:t>:</a:t>
              </a:r>
            </a:p>
          </p:txBody>
        </p:sp>
        <p:sp>
          <p:nvSpPr>
            <p:cNvPr id="54" name="Oval 53">
              <a:extLst>
                <a:ext uri="{FF2B5EF4-FFF2-40B4-BE49-F238E27FC236}">
                  <a16:creationId xmlns:a16="http://schemas.microsoft.com/office/drawing/2014/main" id="{85B1637D-D7DB-445C-B95A-D87002CDE6F5}"/>
                </a:ext>
              </a:extLst>
            </p:cNvPr>
            <p:cNvSpPr/>
            <p:nvPr/>
          </p:nvSpPr>
          <p:spPr>
            <a:xfrm>
              <a:off x="2102177" y="171346"/>
              <a:ext cx="613288" cy="586205"/>
            </a:xfrm>
            <a:prstGeom prst="ellipse">
              <a:avLst/>
            </a:prstGeom>
            <a:ln/>
            <a:scene3d>
              <a:camera prst="perspective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chemeClr val="bg1"/>
                  </a:solidFill>
                  <a:latin typeface="UTM Avo" panose="02040603050506020204" pitchFamily="18" charset="0"/>
                  <a:cs typeface="Arial" panose="020B0604020202020204" pitchFamily="34" charset="0"/>
                </a:rPr>
                <a:t>1</a:t>
              </a:r>
            </a:p>
          </p:txBody>
        </p:sp>
      </p:grpSp>
      <p:sp>
        <p:nvSpPr>
          <p:cNvPr id="43" name="TextBox 42">
            <a:extLst>
              <a:ext uri="{FF2B5EF4-FFF2-40B4-BE49-F238E27FC236}">
                <a16:creationId xmlns:a16="http://schemas.microsoft.com/office/drawing/2014/main" id="{BA4CAFD2-07AD-425E-8B38-71DE888A04F0}"/>
              </a:ext>
            </a:extLst>
          </p:cNvPr>
          <p:cNvSpPr txBox="1"/>
          <p:nvPr/>
        </p:nvSpPr>
        <p:spPr>
          <a:xfrm>
            <a:off x="1525696" y="1462319"/>
            <a:ext cx="9059741" cy="3046988"/>
          </a:xfrm>
          <a:prstGeom prst="rect">
            <a:avLst/>
          </a:prstGeom>
          <a:noFill/>
        </p:spPr>
        <p:txBody>
          <a:bodyPr wrap="square" rtlCol="0">
            <a:spAutoFit/>
          </a:bodyPr>
          <a:lstStyle/>
          <a:p>
            <a:pPr marL="457200" indent="-457200">
              <a:buFontTx/>
              <a:buChar char="-"/>
            </a:pPr>
            <a:r>
              <a:rPr lang="en-US" sz="2400" b="1" dirty="0" err="1">
                <a:solidFill>
                  <a:srgbClr val="000066"/>
                </a:solidFill>
                <a:latin typeface="UTM Avo" panose="02040603050506020204" pitchFamily="18" charset="0"/>
                <a:cs typeface="Arial" panose="020B0604020202020204" pitchFamily="34" charset="0"/>
              </a:rPr>
              <a:t>Số</a:t>
            </a:r>
            <a:r>
              <a:rPr lang="en-US" sz="2400" b="1" dirty="0">
                <a:solidFill>
                  <a:srgbClr val="000066"/>
                </a:solidFill>
                <a:latin typeface="UTM Avo" panose="02040603050506020204" pitchFamily="18" charset="0"/>
                <a:cs typeface="Arial" panose="020B0604020202020204" pitchFamily="34" charset="0"/>
              </a:rPr>
              <a:t> 451 </a:t>
            </a:r>
            <a:r>
              <a:rPr lang="en-US" sz="2400" b="1" dirty="0" err="1">
                <a:solidFill>
                  <a:srgbClr val="000066"/>
                </a:solidFill>
                <a:latin typeface="UTM Avo" panose="02040603050506020204" pitchFamily="18" charset="0"/>
                <a:cs typeface="Arial" panose="020B0604020202020204" pitchFamily="34" charset="0"/>
              </a:rPr>
              <a:t>gồm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trăm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chục</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và</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đơn</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vị</a:t>
            </a:r>
            <a:r>
              <a:rPr lang="en-US" sz="2400" b="1" dirty="0">
                <a:solidFill>
                  <a:srgbClr val="000066"/>
                </a:solidFill>
                <a:latin typeface="UTM Avo" panose="02040603050506020204" pitchFamily="18" charset="0"/>
                <a:cs typeface="Arial" panose="020B0604020202020204" pitchFamily="34" charset="0"/>
              </a:rPr>
              <a:t>?</a:t>
            </a:r>
          </a:p>
          <a:p>
            <a:pPr marL="457200" indent="-457200">
              <a:buFontTx/>
              <a:buChar char="-"/>
            </a:pPr>
            <a:endParaRPr lang="en-US" sz="2400" b="1" dirty="0">
              <a:solidFill>
                <a:srgbClr val="000066"/>
              </a:solidFill>
              <a:latin typeface="UTM Avo" panose="02040603050506020204" pitchFamily="18" charset="0"/>
              <a:cs typeface="Arial" panose="020B0604020202020204" pitchFamily="34" charset="0"/>
            </a:endParaRPr>
          </a:p>
          <a:p>
            <a:pPr marL="457200" indent="-457200">
              <a:buFontTx/>
              <a:buChar char="-"/>
            </a:pPr>
            <a:endParaRPr lang="en-US" sz="2400" b="1" dirty="0">
              <a:solidFill>
                <a:srgbClr val="000066"/>
              </a:solidFill>
              <a:latin typeface="UTM Avo" panose="02040603050506020204" pitchFamily="18" charset="0"/>
              <a:cs typeface="Arial" panose="020B0604020202020204" pitchFamily="34" charset="0"/>
            </a:endParaRPr>
          </a:p>
          <a:p>
            <a:pPr marL="457200" indent="-457200">
              <a:buFontTx/>
              <a:buChar char="-"/>
            </a:pPr>
            <a:r>
              <a:rPr lang="en-US" sz="2400" b="1" dirty="0" err="1">
                <a:solidFill>
                  <a:srgbClr val="000066"/>
                </a:solidFill>
                <a:latin typeface="UTM Avo" panose="02040603050506020204" pitchFamily="18" charset="0"/>
                <a:cs typeface="Arial" panose="020B0604020202020204" pitchFamily="34" charset="0"/>
              </a:rPr>
              <a:t>Số</a:t>
            </a:r>
            <a:r>
              <a:rPr lang="en-US" sz="2400" b="1" dirty="0">
                <a:solidFill>
                  <a:srgbClr val="000066"/>
                </a:solidFill>
                <a:latin typeface="UTM Avo" panose="02040603050506020204" pitchFamily="18" charset="0"/>
                <a:cs typeface="Arial" panose="020B0604020202020204" pitchFamily="34" charset="0"/>
              </a:rPr>
              <a:t> 308 </a:t>
            </a:r>
            <a:r>
              <a:rPr lang="en-US" sz="2400" b="1" dirty="0" err="1">
                <a:solidFill>
                  <a:srgbClr val="000066"/>
                </a:solidFill>
                <a:latin typeface="UTM Avo" panose="02040603050506020204" pitchFamily="18" charset="0"/>
                <a:cs typeface="Arial" panose="020B0604020202020204" pitchFamily="34" charset="0"/>
              </a:rPr>
              <a:t>gồm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trăm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chục</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và</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đơn</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vị</a:t>
            </a:r>
            <a:r>
              <a:rPr lang="en-US" sz="2400" b="1" dirty="0">
                <a:solidFill>
                  <a:srgbClr val="000066"/>
                </a:solidFill>
                <a:latin typeface="UTM Avo" panose="02040603050506020204" pitchFamily="18" charset="0"/>
                <a:cs typeface="Arial" panose="020B0604020202020204" pitchFamily="34" charset="0"/>
              </a:rPr>
              <a:t>?</a:t>
            </a:r>
          </a:p>
          <a:p>
            <a:pPr marL="457200" indent="-457200">
              <a:buFontTx/>
              <a:buChar char="-"/>
            </a:pPr>
            <a:endParaRPr lang="en-US" sz="2400" b="1" dirty="0">
              <a:solidFill>
                <a:srgbClr val="000066"/>
              </a:solidFill>
              <a:latin typeface="UTM Avo" panose="02040603050506020204" pitchFamily="18" charset="0"/>
              <a:cs typeface="Arial" panose="020B0604020202020204" pitchFamily="34" charset="0"/>
            </a:endParaRPr>
          </a:p>
          <a:p>
            <a:pPr marL="457200" indent="-457200">
              <a:buFontTx/>
              <a:buChar char="-"/>
            </a:pPr>
            <a:endParaRPr lang="en-US" sz="2400" b="1" dirty="0">
              <a:solidFill>
                <a:srgbClr val="000066"/>
              </a:solidFill>
              <a:latin typeface="UTM Avo" panose="02040603050506020204" pitchFamily="18" charset="0"/>
              <a:cs typeface="Arial" panose="020B0604020202020204" pitchFamily="34" charset="0"/>
            </a:endParaRPr>
          </a:p>
          <a:p>
            <a:pPr marL="457200" indent="-457200">
              <a:buFontTx/>
              <a:buChar char="-"/>
            </a:pPr>
            <a:r>
              <a:rPr lang="en-US" sz="2400" b="1" dirty="0" err="1">
                <a:solidFill>
                  <a:srgbClr val="000066"/>
                </a:solidFill>
                <a:latin typeface="UTM Avo" panose="02040603050506020204" pitchFamily="18" charset="0"/>
                <a:cs typeface="Arial" panose="020B0604020202020204" pitchFamily="34" charset="0"/>
              </a:rPr>
              <a:t>Số</a:t>
            </a:r>
            <a:r>
              <a:rPr lang="en-US" sz="2400" b="1" dirty="0">
                <a:solidFill>
                  <a:srgbClr val="000066"/>
                </a:solidFill>
                <a:latin typeface="UTM Avo" panose="02040603050506020204" pitchFamily="18" charset="0"/>
                <a:cs typeface="Arial" panose="020B0604020202020204" pitchFamily="34" charset="0"/>
              </a:rPr>
              <a:t> 270 </a:t>
            </a:r>
            <a:r>
              <a:rPr lang="en-US" sz="2400" b="1" dirty="0" err="1">
                <a:solidFill>
                  <a:srgbClr val="000066"/>
                </a:solidFill>
                <a:latin typeface="UTM Avo" panose="02040603050506020204" pitchFamily="18" charset="0"/>
                <a:cs typeface="Arial" panose="020B0604020202020204" pitchFamily="34" charset="0"/>
              </a:rPr>
              <a:t>gồm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trăm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chục</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và</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đơn</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vị</a:t>
            </a:r>
            <a:r>
              <a:rPr lang="en-US" sz="2400" b="1" dirty="0">
                <a:solidFill>
                  <a:srgbClr val="000066"/>
                </a:solidFill>
                <a:latin typeface="UTM Avo" panose="02040603050506020204" pitchFamily="18" charset="0"/>
                <a:cs typeface="Arial" panose="020B0604020202020204" pitchFamily="34" charset="0"/>
              </a:rPr>
              <a:t>?</a:t>
            </a:r>
          </a:p>
          <a:p>
            <a:pPr marL="457200" indent="-457200">
              <a:buFontTx/>
              <a:buChar char="-"/>
            </a:pPr>
            <a:endParaRPr lang="en-US" sz="2400" b="1" dirty="0">
              <a:solidFill>
                <a:srgbClr val="000066"/>
              </a:solidFill>
              <a:latin typeface="UTM Avo" panose="02040603050506020204" pitchFamily="18" charset="0"/>
              <a:cs typeface="Arial" panose="020B0604020202020204" pitchFamily="34" charset="0"/>
            </a:endParaRPr>
          </a:p>
        </p:txBody>
      </p:sp>
      <p:sp>
        <p:nvSpPr>
          <p:cNvPr id="73" name="TextBox 72">
            <a:extLst>
              <a:ext uri="{FF2B5EF4-FFF2-40B4-BE49-F238E27FC236}">
                <a16:creationId xmlns:a16="http://schemas.microsoft.com/office/drawing/2014/main" id="{D4F33336-6AC2-4962-8591-DAECB8698FF1}"/>
              </a:ext>
            </a:extLst>
          </p:cNvPr>
          <p:cNvSpPr txBox="1"/>
          <p:nvPr/>
        </p:nvSpPr>
        <p:spPr>
          <a:xfrm>
            <a:off x="2790137" y="2039776"/>
            <a:ext cx="6755080" cy="461665"/>
          </a:xfrm>
          <a:prstGeom prst="rect">
            <a:avLst/>
          </a:prstGeom>
          <a:noFill/>
        </p:spPr>
        <p:txBody>
          <a:bodyPr wrap="square" rtlCol="0">
            <a:spAutoFit/>
          </a:bodyPr>
          <a:lstStyle/>
          <a:p>
            <a:r>
              <a:rPr lang="en-US" sz="2400" b="1" dirty="0" err="1">
                <a:solidFill>
                  <a:srgbClr val="C00000"/>
                </a:solidFill>
                <a:latin typeface="UTM Avo" panose="02040603050506020204" pitchFamily="18" charset="0"/>
                <a:cs typeface="Arial" panose="020B0604020202020204" pitchFamily="34" charset="0"/>
              </a:rPr>
              <a:t>Số</a:t>
            </a:r>
            <a:r>
              <a:rPr lang="en-US" sz="2400" b="1" dirty="0">
                <a:solidFill>
                  <a:srgbClr val="C00000"/>
                </a:solidFill>
                <a:latin typeface="UTM Avo" panose="02040603050506020204" pitchFamily="18" charset="0"/>
                <a:cs typeface="Arial" panose="020B0604020202020204" pitchFamily="34" charset="0"/>
              </a:rPr>
              <a:t> 451 </a:t>
            </a:r>
            <a:r>
              <a:rPr lang="en-US" sz="2400" b="1" dirty="0" err="1">
                <a:solidFill>
                  <a:srgbClr val="C00000"/>
                </a:solidFill>
                <a:latin typeface="UTM Avo" panose="02040603050506020204" pitchFamily="18" charset="0"/>
                <a:cs typeface="Arial" panose="020B0604020202020204" pitchFamily="34" charset="0"/>
              </a:rPr>
              <a:t>gồm</a:t>
            </a:r>
            <a:r>
              <a:rPr lang="en-US" sz="2400" b="1" dirty="0">
                <a:solidFill>
                  <a:srgbClr val="C00000"/>
                </a:solidFill>
                <a:latin typeface="UTM Avo" panose="02040603050506020204" pitchFamily="18" charset="0"/>
                <a:cs typeface="Arial" panose="020B0604020202020204" pitchFamily="34" charset="0"/>
              </a:rPr>
              <a:t> 4 </a:t>
            </a:r>
            <a:r>
              <a:rPr lang="en-US" sz="2400" b="1" dirty="0" err="1">
                <a:solidFill>
                  <a:srgbClr val="C00000"/>
                </a:solidFill>
                <a:latin typeface="UTM Avo" panose="02040603050506020204" pitchFamily="18" charset="0"/>
                <a:cs typeface="Arial" panose="020B0604020202020204" pitchFamily="34" charset="0"/>
              </a:rPr>
              <a:t>trăm</a:t>
            </a:r>
            <a:r>
              <a:rPr lang="en-US" sz="2400" b="1" dirty="0">
                <a:solidFill>
                  <a:srgbClr val="C00000"/>
                </a:solidFill>
                <a:latin typeface="UTM Avo" panose="02040603050506020204" pitchFamily="18" charset="0"/>
                <a:cs typeface="Arial" panose="020B0604020202020204" pitchFamily="34" charset="0"/>
              </a:rPr>
              <a:t> 5 </a:t>
            </a:r>
            <a:r>
              <a:rPr lang="en-US" sz="2400" b="1" dirty="0" err="1">
                <a:solidFill>
                  <a:srgbClr val="C00000"/>
                </a:solidFill>
                <a:latin typeface="UTM Avo" panose="02040603050506020204" pitchFamily="18" charset="0"/>
                <a:cs typeface="Arial" panose="020B0604020202020204" pitchFamily="34" charset="0"/>
              </a:rPr>
              <a:t>chục</a:t>
            </a:r>
            <a:r>
              <a:rPr lang="en-US" sz="2400" b="1" dirty="0">
                <a:solidFill>
                  <a:srgbClr val="C00000"/>
                </a:solidFill>
                <a:latin typeface="UTM Avo" panose="02040603050506020204" pitchFamily="18" charset="0"/>
                <a:cs typeface="Arial" panose="020B0604020202020204" pitchFamily="34" charset="0"/>
              </a:rPr>
              <a:t> </a:t>
            </a:r>
            <a:r>
              <a:rPr lang="en-US" sz="2400" b="1" dirty="0" err="1">
                <a:solidFill>
                  <a:srgbClr val="C00000"/>
                </a:solidFill>
                <a:latin typeface="UTM Avo" panose="02040603050506020204" pitchFamily="18" charset="0"/>
                <a:cs typeface="Arial" panose="020B0604020202020204" pitchFamily="34" charset="0"/>
              </a:rPr>
              <a:t>và</a:t>
            </a:r>
            <a:r>
              <a:rPr lang="en-US" sz="2400" b="1" dirty="0">
                <a:solidFill>
                  <a:srgbClr val="C00000"/>
                </a:solidFill>
                <a:latin typeface="UTM Avo" panose="02040603050506020204" pitchFamily="18" charset="0"/>
                <a:cs typeface="Arial" panose="020B0604020202020204" pitchFamily="34" charset="0"/>
              </a:rPr>
              <a:t> 1 </a:t>
            </a:r>
            <a:r>
              <a:rPr lang="en-US" sz="2400" b="1" dirty="0" err="1">
                <a:solidFill>
                  <a:srgbClr val="C00000"/>
                </a:solidFill>
                <a:latin typeface="UTM Avo" panose="02040603050506020204" pitchFamily="18" charset="0"/>
                <a:cs typeface="Arial" panose="020B0604020202020204" pitchFamily="34" charset="0"/>
              </a:rPr>
              <a:t>đơn</a:t>
            </a:r>
            <a:r>
              <a:rPr lang="en-US" sz="2400" b="1" dirty="0">
                <a:solidFill>
                  <a:srgbClr val="C00000"/>
                </a:solidFill>
                <a:latin typeface="UTM Avo" panose="02040603050506020204" pitchFamily="18" charset="0"/>
                <a:cs typeface="Arial" panose="020B0604020202020204" pitchFamily="34" charset="0"/>
              </a:rPr>
              <a:t> </a:t>
            </a:r>
            <a:r>
              <a:rPr lang="en-US" sz="2400" b="1" dirty="0" err="1">
                <a:solidFill>
                  <a:srgbClr val="C00000"/>
                </a:solidFill>
                <a:latin typeface="UTM Avo" panose="02040603050506020204" pitchFamily="18" charset="0"/>
                <a:cs typeface="Arial" panose="020B0604020202020204" pitchFamily="34" charset="0"/>
              </a:rPr>
              <a:t>vị</a:t>
            </a:r>
            <a:r>
              <a:rPr lang="vi-VN" sz="2400" b="1" dirty="0">
                <a:solidFill>
                  <a:srgbClr val="C00000"/>
                </a:solidFill>
                <a:latin typeface="UTM Avo" panose="02040603050506020204" pitchFamily="18" charset="0"/>
                <a:cs typeface="Arial" panose="020B0604020202020204" pitchFamily="34" charset="0"/>
              </a:rPr>
              <a:t>.</a:t>
            </a:r>
            <a:endParaRPr lang="en-US" sz="2400" b="1" dirty="0">
              <a:solidFill>
                <a:srgbClr val="C00000"/>
              </a:solidFill>
              <a:latin typeface="UTM Avo" panose="02040603050506020204" pitchFamily="18" charset="0"/>
              <a:cs typeface="Arial" panose="020B0604020202020204" pitchFamily="34" charset="0"/>
            </a:endParaRPr>
          </a:p>
        </p:txBody>
      </p:sp>
      <p:sp>
        <p:nvSpPr>
          <p:cNvPr id="74" name="TextBox 73">
            <a:extLst>
              <a:ext uri="{FF2B5EF4-FFF2-40B4-BE49-F238E27FC236}">
                <a16:creationId xmlns:a16="http://schemas.microsoft.com/office/drawing/2014/main" id="{7FCC516D-CAC8-49D5-8E5A-2FC0C87CE2DB}"/>
              </a:ext>
            </a:extLst>
          </p:cNvPr>
          <p:cNvSpPr txBox="1"/>
          <p:nvPr/>
        </p:nvSpPr>
        <p:spPr>
          <a:xfrm>
            <a:off x="2790137" y="3030582"/>
            <a:ext cx="6755080" cy="461665"/>
          </a:xfrm>
          <a:prstGeom prst="rect">
            <a:avLst/>
          </a:prstGeom>
          <a:noFill/>
        </p:spPr>
        <p:txBody>
          <a:bodyPr wrap="square" rtlCol="0">
            <a:spAutoFit/>
          </a:bodyPr>
          <a:lstStyle/>
          <a:p>
            <a:r>
              <a:rPr lang="en-US" sz="2400" b="1" dirty="0" err="1">
                <a:solidFill>
                  <a:srgbClr val="C00000"/>
                </a:solidFill>
                <a:latin typeface="UTM Avo" panose="02040603050506020204" pitchFamily="18" charset="0"/>
                <a:cs typeface="Arial" panose="020B0604020202020204" pitchFamily="34" charset="0"/>
              </a:rPr>
              <a:t>Số</a:t>
            </a:r>
            <a:r>
              <a:rPr lang="en-US" sz="2400" b="1" dirty="0">
                <a:solidFill>
                  <a:srgbClr val="C00000"/>
                </a:solidFill>
                <a:latin typeface="UTM Avo" panose="02040603050506020204" pitchFamily="18" charset="0"/>
                <a:cs typeface="Arial" panose="020B0604020202020204" pitchFamily="34" charset="0"/>
              </a:rPr>
              <a:t> 308 </a:t>
            </a:r>
            <a:r>
              <a:rPr lang="en-US" sz="2400" b="1" dirty="0" err="1">
                <a:solidFill>
                  <a:srgbClr val="C00000"/>
                </a:solidFill>
                <a:latin typeface="UTM Avo" panose="02040603050506020204" pitchFamily="18" charset="0"/>
                <a:cs typeface="Arial" panose="020B0604020202020204" pitchFamily="34" charset="0"/>
              </a:rPr>
              <a:t>gồm</a:t>
            </a:r>
            <a:r>
              <a:rPr lang="en-US" sz="2400" b="1" dirty="0">
                <a:solidFill>
                  <a:srgbClr val="C00000"/>
                </a:solidFill>
                <a:latin typeface="UTM Avo" panose="02040603050506020204" pitchFamily="18" charset="0"/>
                <a:cs typeface="Arial" panose="020B0604020202020204" pitchFamily="34" charset="0"/>
              </a:rPr>
              <a:t> 3 </a:t>
            </a:r>
            <a:r>
              <a:rPr lang="en-US" sz="2400" b="1" dirty="0" err="1">
                <a:solidFill>
                  <a:srgbClr val="C00000"/>
                </a:solidFill>
                <a:latin typeface="UTM Avo" panose="02040603050506020204" pitchFamily="18" charset="0"/>
                <a:cs typeface="Arial" panose="020B0604020202020204" pitchFamily="34" charset="0"/>
              </a:rPr>
              <a:t>trăm</a:t>
            </a:r>
            <a:r>
              <a:rPr lang="en-US" sz="2400" b="1" dirty="0">
                <a:solidFill>
                  <a:srgbClr val="C00000"/>
                </a:solidFill>
                <a:latin typeface="UTM Avo" panose="02040603050506020204" pitchFamily="18" charset="0"/>
                <a:cs typeface="Arial" panose="020B0604020202020204" pitchFamily="34" charset="0"/>
              </a:rPr>
              <a:t> 0 </a:t>
            </a:r>
            <a:r>
              <a:rPr lang="en-US" sz="2400" b="1" dirty="0" err="1">
                <a:solidFill>
                  <a:srgbClr val="C00000"/>
                </a:solidFill>
                <a:latin typeface="UTM Avo" panose="02040603050506020204" pitchFamily="18" charset="0"/>
                <a:cs typeface="Arial" panose="020B0604020202020204" pitchFamily="34" charset="0"/>
              </a:rPr>
              <a:t>chục</a:t>
            </a:r>
            <a:r>
              <a:rPr lang="en-US" sz="2400" b="1" dirty="0">
                <a:solidFill>
                  <a:srgbClr val="C00000"/>
                </a:solidFill>
                <a:latin typeface="UTM Avo" panose="02040603050506020204" pitchFamily="18" charset="0"/>
                <a:cs typeface="Arial" panose="020B0604020202020204" pitchFamily="34" charset="0"/>
              </a:rPr>
              <a:t> </a:t>
            </a:r>
            <a:r>
              <a:rPr lang="en-US" sz="2400" b="1" dirty="0" err="1">
                <a:solidFill>
                  <a:srgbClr val="C00000"/>
                </a:solidFill>
                <a:latin typeface="UTM Avo" panose="02040603050506020204" pitchFamily="18" charset="0"/>
                <a:cs typeface="Arial" panose="020B0604020202020204" pitchFamily="34" charset="0"/>
              </a:rPr>
              <a:t>và</a:t>
            </a:r>
            <a:r>
              <a:rPr lang="en-US" sz="2400" b="1" dirty="0">
                <a:solidFill>
                  <a:srgbClr val="C00000"/>
                </a:solidFill>
                <a:latin typeface="UTM Avo" panose="02040603050506020204" pitchFamily="18" charset="0"/>
                <a:cs typeface="Arial" panose="020B0604020202020204" pitchFamily="34" charset="0"/>
              </a:rPr>
              <a:t> 8 </a:t>
            </a:r>
            <a:r>
              <a:rPr lang="en-US" sz="2400" b="1" dirty="0" err="1">
                <a:solidFill>
                  <a:srgbClr val="C00000"/>
                </a:solidFill>
                <a:latin typeface="UTM Avo" panose="02040603050506020204" pitchFamily="18" charset="0"/>
                <a:cs typeface="Arial" panose="020B0604020202020204" pitchFamily="34" charset="0"/>
              </a:rPr>
              <a:t>đơn</a:t>
            </a:r>
            <a:r>
              <a:rPr lang="en-US" sz="2400" b="1" dirty="0">
                <a:solidFill>
                  <a:srgbClr val="C00000"/>
                </a:solidFill>
                <a:latin typeface="UTM Avo" panose="02040603050506020204" pitchFamily="18" charset="0"/>
                <a:cs typeface="Arial" panose="020B0604020202020204" pitchFamily="34" charset="0"/>
              </a:rPr>
              <a:t> </a:t>
            </a:r>
            <a:r>
              <a:rPr lang="en-US" sz="2400" b="1" dirty="0" err="1">
                <a:solidFill>
                  <a:srgbClr val="C00000"/>
                </a:solidFill>
                <a:latin typeface="UTM Avo" panose="02040603050506020204" pitchFamily="18" charset="0"/>
                <a:cs typeface="Arial" panose="020B0604020202020204" pitchFamily="34" charset="0"/>
              </a:rPr>
              <a:t>vị</a:t>
            </a:r>
            <a:r>
              <a:rPr lang="vi-VN" sz="2400" b="1" dirty="0">
                <a:solidFill>
                  <a:srgbClr val="C00000"/>
                </a:solidFill>
                <a:latin typeface="UTM Avo" panose="02040603050506020204" pitchFamily="18" charset="0"/>
                <a:cs typeface="Arial" panose="020B0604020202020204" pitchFamily="34" charset="0"/>
              </a:rPr>
              <a:t>.</a:t>
            </a:r>
            <a:endParaRPr lang="en-US" sz="2400" b="1" dirty="0">
              <a:solidFill>
                <a:srgbClr val="C00000"/>
              </a:solidFill>
              <a:latin typeface="UTM Avo" panose="02040603050506020204" pitchFamily="18" charset="0"/>
              <a:cs typeface="Arial" panose="020B0604020202020204" pitchFamily="34" charset="0"/>
            </a:endParaRPr>
          </a:p>
        </p:txBody>
      </p:sp>
      <p:sp>
        <p:nvSpPr>
          <p:cNvPr id="75" name="TextBox 74">
            <a:extLst>
              <a:ext uri="{FF2B5EF4-FFF2-40B4-BE49-F238E27FC236}">
                <a16:creationId xmlns:a16="http://schemas.microsoft.com/office/drawing/2014/main" id="{1DC400CC-26C7-4AE3-9E1B-11F2FF1A4F04}"/>
              </a:ext>
            </a:extLst>
          </p:cNvPr>
          <p:cNvSpPr txBox="1"/>
          <p:nvPr/>
        </p:nvSpPr>
        <p:spPr>
          <a:xfrm>
            <a:off x="2718460" y="4244507"/>
            <a:ext cx="6755080" cy="461665"/>
          </a:xfrm>
          <a:prstGeom prst="rect">
            <a:avLst/>
          </a:prstGeom>
          <a:noFill/>
        </p:spPr>
        <p:txBody>
          <a:bodyPr wrap="square" rtlCol="0">
            <a:spAutoFit/>
          </a:bodyPr>
          <a:lstStyle/>
          <a:p>
            <a:r>
              <a:rPr lang="en-US" sz="2400" b="1" dirty="0" err="1">
                <a:solidFill>
                  <a:srgbClr val="C00000"/>
                </a:solidFill>
                <a:latin typeface="UTM Avo" panose="02040603050506020204" pitchFamily="18" charset="0"/>
                <a:cs typeface="Arial" panose="020B0604020202020204" pitchFamily="34" charset="0"/>
              </a:rPr>
              <a:t>Số</a:t>
            </a:r>
            <a:r>
              <a:rPr lang="en-US" sz="2400" b="1" dirty="0">
                <a:solidFill>
                  <a:srgbClr val="C00000"/>
                </a:solidFill>
                <a:latin typeface="UTM Avo" panose="02040603050506020204" pitchFamily="18" charset="0"/>
                <a:cs typeface="Arial" panose="020B0604020202020204" pitchFamily="34" charset="0"/>
              </a:rPr>
              <a:t> 270 </a:t>
            </a:r>
            <a:r>
              <a:rPr lang="en-US" sz="2400" b="1" dirty="0" err="1">
                <a:solidFill>
                  <a:srgbClr val="C00000"/>
                </a:solidFill>
                <a:latin typeface="UTM Avo" panose="02040603050506020204" pitchFamily="18" charset="0"/>
                <a:cs typeface="Arial" panose="020B0604020202020204" pitchFamily="34" charset="0"/>
              </a:rPr>
              <a:t>gồm</a:t>
            </a:r>
            <a:r>
              <a:rPr lang="en-US" sz="2400" b="1" dirty="0">
                <a:solidFill>
                  <a:srgbClr val="C00000"/>
                </a:solidFill>
                <a:latin typeface="UTM Avo" panose="02040603050506020204" pitchFamily="18" charset="0"/>
                <a:cs typeface="Arial" panose="020B0604020202020204" pitchFamily="34" charset="0"/>
              </a:rPr>
              <a:t> 2 </a:t>
            </a:r>
            <a:r>
              <a:rPr lang="en-US" sz="2400" b="1" dirty="0" err="1">
                <a:solidFill>
                  <a:srgbClr val="C00000"/>
                </a:solidFill>
                <a:latin typeface="UTM Avo" panose="02040603050506020204" pitchFamily="18" charset="0"/>
                <a:cs typeface="Arial" panose="020B0604020202020204" pitchFamily="34" charset="0"/>
              </a:rPr>
              <a:t>trăm</a:t>
            </a:r>
            <a:r>
              <a:rPr lang="en-US" sz="2400" b="1" dirty="0">
                <a:solidFill>
                  <a:srgbClr val="C00000"/>
                </a:solidFill>
                <a:latin typeface="UTM Avo" panose="02040603050506020204" pitchFamily="18" charset="0"/>
                <a:cs typeface="Arial" panose="020B0604020202020204" pitchFamily="34" charset="0"/>
              </a:rPr>
              <a:t> 7 </a:t>
            </a:r>
            <a:r>
              <a:rPr lang="en-US" sz="2400" b="1" dirty="0" err="1">
                <a:solidFill>
                  <a:srgbClr val="C00000"/>
                </a:solidFill>
                <a:latin typeface="UTM Avo" panose="02040603050506020204" pitchFamily="18" charset="0"/>
                <a:cs typeface="Arial" panose="020B0604020202020204" pitchFamily="34" charset="0"/>
              </a:rPr>
              <a:t>chục</a:t>
            </a:r>
            <a:r>
              <a:rPr lang="en-US" sz="2400" b="1" dirty="0">
                <a:solidFill>
                  <a:srgbClr val="C00000"/>
                </a:solidFill>
                <a:latin typeface="UTM Avo" panose="02040603050506020204" pitchFamily="18" charset="0"/>
                <a:cs typeface="Arial" panose="020B0604020202020204" pitchFamily="34" charset="0"/>
              </a:rPr>
              <a:t> </a:t>
            </a:r>
            <a:r>
              <a:rPr lang="en-US" sz="2400" b="1" dirty="0" err="1">
                <a:solidFill>
                  <a:srgbClr val="C00000"/>
                </a:solidFill>
                <a:latin typeface="UTM Avo" panose="02040603050506020204" pitchFamily="18" charset="0"/>
                <a:cs typeface="Arial" panose="020B0604020202020204" pitchFamily="34" charset="0"/>
              </a:rPr>
              <a:t>và</a:t>
            </a:r>
            <a:r>
              <a:rPr lang="en-US" sz="2400" b="1" dirty="0">
                <a:solidFill>
                  <a:srgbClr val="C00000"/>
                </a:solidFill>
                <a:latin typeface="UTM Avo" panose="02040603050506020204" pitchFamily="18" charset="0"/>
                <a:cs typeface="Arial" panose="020B0604020202020204" pitchFamily="34" charset="0"/>
              </a:rPr>
              <a:t> 0 </a:t>
            </a:r>
            <a:r>
              <a:rPr lang="en-US" sz="2400" b="1" dirty="0" err="1">
                <a:solidFill>
                  <a:srgbClr val="C00000"/>
                </a:solidFill>
                <a:latin typeface="UTM Avo" panose="02040603050506020204" pitchFamily="18" charset="0"/>
                <a:cs typeface="Arial" panose="020B0604020202020204" pitchFamily="34" charset="0"/>
              </a:rPr>
              <a:t>đơn</a:t>
            </a:r>
            <a:r>
              <a:rPr lang="en-US" sz="2400" b="1" dirty="0">
                <a:solidFill>
                  <a:srgbClr val="C00000"/>
                </a:solidFill>
                <a:latin typeface="UTM Avo" panose="02040603050506020204" pitchFamily="18" charset="0"/>
                <a:cs typeface="Arial" panose="020B0604020202020204" pitchFamily="34" charset="0"/>
              </a:rPr>
              <a:t> </a:t>
            </a:r>
            <a:r>
              <a:rPr lang="en-US" sz="2400" b="1" dirty="0" err="1">
                <a:solidFill>
                  <a:srgbClr val="C00000"/>
                </a:solidFill>
                <a:latin typeface="UTM Avo" panose="02040603050506020204" pitchFamily="18" charset="0"/>
                <a:cs typeface="Arial" panose="020B0604020202020204" pitchFamily="34" charset="0"/>
              </a:rPr>
              <a:t>vị</a:t>
            </a:r>
            <a:r>
              <a:rPr lang="vi-VN" sz="2400" b="1" dirty="0">
                <a:solidFill>
                  <a:srgbClr val="C00000"/>
                </a:solidFill>
                <a:latin typeface="UTM Avo" panose="02040603050506020204" pitchFamily="18" charset="0"/>
                <a:cs typeface="Arial" panose="020B0604020202020204" pitchFamily="34" charset="0"/>
              </a:rPr>
              <a:t>.</a:t>
            </a:r>
            <a:endParaRPr lang="en-US" sz="2400" b="1" dirty="0">
              <a:solidFill>
                <a:srgbClr val="C00000"/>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913841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randombar(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randombar(horizontal)">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randombar(horizontal)">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randombar(horizontal)">
                                      <p:cBhvr>
                                        <p:cTn id="2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73" grpId="0"/>
      <p:bldP spid="74" grpId="0"/>
      <p:bldP spid="7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666368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3773</TotalTime>
  <Words>407</Words>
  <Application>Microsoft Office PowerPoint</Application>
  <PresentationFormat>Widescreen</PresentationFormat>
  <Paragraphs>116</Paragraphs>
  <Slides>13</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13</vt:i4>
      </vt:variant>
    </vt:vector>
  </HeadingPairs>
  <TitlesOfParts>
    <vt:vector size="28" baseType="lpstr">
      <vt:lpstr>Microsoft YaHei</vt:lpstr>
      <vt:lpstr>Aharoni</vt:lpstr>
      <vt:lpstr>Arial</vt:lpstr>
      <vt:lpstr>Arial Unicode MS</vt:lpstr>
      <vt:lpstr>Calibri</vt:lpstr>
      <vt:lpstr>Calibri Light</vt:lpstr>
      <vt:lpstr>Cambria Math</vt:lpstr>
      <vt:lpstr>等线</vt:lpstr>
      <vt:lpstr>Jokerman</vt:lpstr>
      <vt:lpstr>Kalam</vt:lpstr>
      <vt:lpstr>Montserrat</vt:lpstr>
      <vt:lpstr>Times New Roman</vt:lpstr>
      <vt:lpstr>UTM Avo</vt:lpstr>
      <vt:lpstr>Office Theme</vt:lpstr>
      <vt:lpstr>3_Doodle Sketchbook by Slidesgo</vt:lpstr>
      <vt:lpstr>Chào mừng các em  đến với tiết học môn Toán</vt:lpstr>
      <vt:lpstr>PowerPoint Presentation</vt:lpstr>
      <vt:lpstr>PowerPoint Presentation</vt:lpstr>
      <vt:lpstr>PowerPoint Presentation</vt:lpstr>
      <vt:lpstr>Toán Luyện tập chung (Tiết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và hẹn gặp lại  các em ở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Phúc Lâm</dc:creator>
  <cp:lastModifiedBy>Admin</cp:lastModifiedBy>
  <cp:revision>440</cp:revision>
  <dcterms:created xsi:type="dcterms:W3CDTF">2021-07-12T03:44:38Z</dcterms:created>
  <dcterms:modified xsi:type="dcterms:W3CDTF">2023-03-15T10:20:26Z</dcterms:modified>
</cp:coreProperties>
</file>