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6" r:id="rId2"/>
    <p:sldMasterId id="2147483701" r:id="rId3"/>
    <p:sldMasterId id="2147483714" r:id="rId4"/>
  </p:sldMasterIdLst>
  <p:notesMasterIdLst>
    <p:notesMasterId r:id="rId11"/>
  </p:notesMasterIdLst>
  <p:sldIdLst>
    <p:sldId id="372" r:id="rId5"/>
    <p:sldId id="407" r:id="rId6"/>
    <p:sldId id="408" r:id="rId7"/>
    <p:sldId id="374" r:id="rId8"/>
    <p:sldId id="406" r:id="rId9"/>
    <p:sldId id="410" r:id="rId10"/>
  </p:sldIdLst>
  <p:sldSz cx="6858000" cy="51435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Kalam" panose="020B0604020202020204" charset="0"/>
      <p:regular r:id="rId16"/>
      <p:bold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宋体" panose="02010600030101010101" pitchFamily="2" charset="-122"/>
      <p:regular r:id="rId22"/>
    </p:embeddedFont>
    <p:embeddedFont>
      <p:font typeface="Wide Latin" panose="020A0A07050505020404" pitchFamily="18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CC1"/>
    <a:srgbClr val="7EA131"/>
    <a:srgbClr val="000000"/>
    <a:srgbClr val="B7D574"/>
    <a:srgbClr val="70BE44"/>
    <a:srgbClr val="3182C4"/>
    <a:srgbClr val="FFCC00"/>
    <a:srgbClr val="FACD94"/>
    <a:srgbClr val="CC7500"/>
    <a:srgbClr val="FB5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364" autoAdjust="0"/>
  </p:normalViewPr>
  <p:slideViewPr>
    <p:cSldViewPr snapToGrid="0">
      <p:cViewPr varScale="1">
        <p:scale>
          <a:sx n="97" d="100"/>
          <a:sy n="97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95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7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287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3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7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8" y="255822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04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7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136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75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1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19/03/2023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288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19/03/2023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081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6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1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2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1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9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82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19/03/2023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768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19/03/2023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57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7" indent="0">
              <a:buNone/>
              <a:defRPr sz="1350" b="1"/>
            </a:lvl3pPr>
            <a:lvl4pPr marL="1028561" indent="0">
              <a:buNone/>
              <a:defRPr sz="1200" b="1"/>
            </a:lvl4pPr>
            <a:lvl5pPr marL="1371414" indent="0">
              <a:buNone/>
              <a:defRPr sz="1200" b="1"/>
            </a:lvl5pPr>
            <a:lvl6pPr marL="1714268" indent="0">
              <a:buNone/>
              <a:defRPr sz="1200" b="1"/>
            </a:lvl6pPr>
            <a:lvl7pPr marL="2057121" indent="0">
              <a:buNone/>
              <a:defRPr sz="1200" b="1"/>
            </a:lvl7pPr>
            <a:lvl8pPr marL="2399975" indent="0">
              <a:buNone/>
              <a:defRPr sz="1200" b="1"/>
            </a:lvl8pPr>
            <a:lvl9pPr marL="27428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7" indent="0">
              <a:buNone/>
              <a:defRPr sz="1350" b="1"/>
            </a:lvl3pPr>
            <a:lvl4pPr marL="1028561" indent="0">
              <a:buNone/>
              <a:defRPr sz="1200" b="1"/>
            </a:lvl4pPr>
            <a:lvl5pPr marL="1371414" indent="0">
              <a:buNone/>
              <a:defRPr sz="1200" b="1"/>
            </a:lvl5pPr>
            <a:lvl6pPr marL="1714268" indent="0">
              <a:buNone/>
              <a:defRPr sz="1200" b="1"/>
            </a:lvl6pPr>
            <a:lvl7pPr marL="2057121" indent="0">
              <a:buNone/>
              <a:defRPr sz="1200" b="1"/>
            </a:lvl7pPr>
            <a:lvl8pPr marL="2399975" indent="0">
              <a:buNone/>
              <a:defRPr sz="1200" b="1"/>
            </a:lvl8pPr>
            <a:lvl9pPr marL="27428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19/03/2023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47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19/03/2023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30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19/03/2023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996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90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54" indent="0">
              <a:buNone/>
              <a:defRPr sz="900"/>
            </a:lvl2pPr>
            <a:lvl3pPr marL="685707" indent="0">
              <a:buNone/>
              <a:defRPr sz="750"/>
            </a:lvl3pPr>
            <a:lvl4pPr marL="1028561" indent="0">
              <a:buNone/>
              <a:defRPr sz="675"/>
            </a:lvl4pPr>
            <a:lvl5pPr marL="1371414" indent="0">
              <a:buNone/>
              <a:defRPr sz="675"/>
            </a:lvl5pPr>
            <a:lvl6pPr marL="1714268" indent="0">
              <a:buNone/>
              <a:defRPr sz="675"/>
            </a:lvl6pPr>
            <a:lvl7pPr marL="2057121" indent="0">
              <a:buNone/>
              <a:defRPr sz="675"/>
            </a:lvl7pPr>
            <a:lvl8pPr marL="2399975" indent="0">
              <a:buNone/>
              <a:defRPr sz="675"/>
            </a:lvl8pPr>
            <a:lvl9pPr marL="274282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19/03/2023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694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54" indent="0">
              <a:buNone/>
              <a:defRPr sz="2100"/>
            </a:lvl2pPr>
            <a:lvl3pPr marL="685707" indent="0">
              <a:buNone/>
              <a:defRPr sz="1800"/>
            </a:lvl3pPr>
            <a:lvl4pPr marL="1028561" indent="0">
              <a:buNone/>
              <a:defRPr sz="1500"/>
            </a:lvl4pPr>
            <a:lvl5pPr marL="1371414" indent="0">
              <a:buNone/>
              <a:defRPr sz="1500"/>
            </a:lvl5pPr>
            <a:lvl6pPr marL="1714268" indent="0">
              <a:buNone/>
              <a:defRPr sz="1500"/>
            </a:lvl6pPr>
            <a:lvl7pPr marL="2057121" indent="0">
              <a:buNone/>
              <a:defRPr sz="1500"/>
            </a:lvl7pPr>
            <a:lvl8pPr marL="2399975" indent="0">
              <a:buNone/>
              <a:defRPr sz="1500"/>
            </a:lvl8pPr>
            <a:lvl9pPr marL="2742828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54" indent="0">
              <a:buNone/>
              <a:defRPr sz="900"/>
            </a:lvl2pPr>
            <a:lvl3pPr marL="685707" indent="0">
              <a:buNone/>
              <a:defRPr sz="750"/>
            </a:lvl3pPr>
            <a:lvl4pPr marL="1028561" indent="0">
              <a:buNone/>
              <a:defRPr sz="675"/>
            </a:lvl4pPr>
            <a:lvl5pPr marL="1371414" indent="0">
              <a:buNone/>
              <a:defRPr sz="675"/>
            </a:lvl5pPr>
            <a:lvl6pPr marL="1714268" indent="0">
              <a:buNone/>
              <a:defRPr sz="675"/>
            </a:lvl6pPr>
            <a:lvl7pPr marL="2057121" indent="0">
              <a:buNone/>
              <a:defRPr sz="675"/>
            </a:lvl7pPr>
            <a:lvl8pPr marL="2399975" indent="0">
              <a:buNone/>
              <a:defRPr sz="675"/>
            </a:lvl8pPr>
            <a:lvl9pPr marL="274282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19/03/2023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13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19/03/2023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600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19/03/2023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592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57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3430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182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86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01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361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865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892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1933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8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690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6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20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9" y="49280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VN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24806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07">
              <a:buClrTx/>
            </a:pPr>
            <a:fld id="{4CEF851F-4C9B-4ED8-A706-7687066F5A2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19/03/2023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0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07">
              <a:buClrTx/>
            </a:pPr>
            <a:fld id="{46F2045C-80A1-433A-B3B9-3018D210B46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0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71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685707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40" indent="-257140" algn="l" defTabSz="6857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37" indent="-214283" algn="l" defTabSz="685707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34" indent="-171427" algn="l" defTabSz="68570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7" indent="-171427" algn="l" defTabSz="68570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41" indent="-171427" algn="l" defTabSz="685707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4" indent="-171427" algn="l" defTabSz="6857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48" indent="-171427" algn="l" defTabSz="6857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1" indent="-171427" algn="l" defTabSz="6857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55" indent="-171427" algn="l" defTabSz="6857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7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1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4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68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1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75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28" algn="l" defTabSz="6857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8793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5687987-9381-4BDA-8E8A-5CD79A8EE4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333763" y="-81377"/>
            <a:ext cx="2301301" cy="1733197"/>
          </a:xfrm>
          <a:prstGeom prst="rect">
            <a:avLst/>
          </a:prstGeom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40" y="3619142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589936" y="2202426"/>
            <a:ext cx="8032955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002060"/>
                </a:solidFill>
                <a:latin typeface="UTM Cookies" panose="02040603050506020204" pitchFamily="18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002060"/>
                </a:solidFill>
                <a:latin typeface="UTM Cookies" panose="02040603050506020204" pitchFamily="18" charset="0"/>
              </a:rPr>
              <a:t>ĐẾN VỚI TIẾT HỌC MÔN TIẾNG VIỆT</a:t>
            </a:r>
            <a:endParaRPr lang="en-US" sz="2800" b="1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rgbClr val="002060"/>
              </a:solidFill>
              <a:latin typeface="UTM Cookies" panose="02040603050506020204" pitchFamily="18" charset="0"/>
            </a:endParaRPr>
          </a:p>
        </p:txBody>
      </p:sp>
      <p:pic>
        <p:nvPicPr>
          <p:cNvPr id="29" name="Picture 6" descr="Family Tree Drawing png download - 1104*633 - Free Transparent Cartoon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46" b="90000" l="9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5" y="921490"/>
            <a:ext cx="1339101" cy="9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034230" y="1287850"/>
            <a:ext cx="4981268" cy="2488703"/>
            <a:chOff x="1417546" y="733282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6" y="733282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388887" y="2209783"/>
              <a:ext cx="273039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50000"/>
                </a:lnSpc>
              </a:pPr>
              <a:r>
                <a:rPr lang="en-US" sz="3600" b="1" dirty="0">
                  <a:solidFill>
                    <a:srgbClr val="17479D"/>
                  </a:solidFill>
                  <a:latin typeface="UTM Avo" panose="02040603050506020204" pitchFamily="18" charset="0"/>
                  <a:ea typeface="+mn-ea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1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07">
              <a:buClrTx/>
            </a:pPr>
            <a:endParaRPr lang="zh-CN" altLang="en-US" sz="1013" kern="12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400050" y="1097654"/>
            <a:ext cx="6229350" cy="30562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1" y="3278197"/>
            <a:ext cx="902686" cy="87696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1432141" y="1787380"/>
            <a:ext cx="4494561" cy="1280379"/>
            <a:chOff x="5744630" y="2690212"/>
            <a:chExt cx="7409772" cy="227622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5" y="3032463"/>
              <a:ext cx="937381" cy="1933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07">
                <a:buClrTx/>
              </a:pPr>
              <a:endParaRPr lang="zh-CN" altLang="en-US" sz="6469" b="1" kern="120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2EA79A2-BCF7-41EB-9838-2A67EA477626}"/>
                </a:ext>
              </a:extLst>
            </p:cNvPr>
            <p:cNvSpPr/>
            <p:nvPr/>
          </p:nvSpPr>
          <p:spPr>
            <a:xfrm rot="21310139">
              <a:off x="5744630" y="2690212"/>
              <a:ext cx="7409772" cy="902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07">
                <a:buClrTx/>
              </a:pPr>
              <a:r>
                <a:rPr lang="en-US" altLang="zh-CN" sz="2700" b="1" kern="1200" dirty="0">
                  <a:ln w="1270">
                    <a:solidFill>
                      <a:srgbClr val="7C3C21"/>
                    </a:solidFill>
                  </a:ln>
                  <a:solidFill>
                    <a:srgbClr val="FF778B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Wide Latin" panose="020A0A07050505020404" pitchFamily="18" charset="0"/>
                  <a:ea typeface="小考拉体" panose="02000503000000000000" pitchFamily="2" charset="-122"/>
                  <a:cs typeface="+mn-cs"/>
                </a:rPr>
                <a:t>LUYỆN TẬP</a:t>
              </a:r>
              <a:endParaRPr lang="zh-CN" altLang="en-US" sz="2700" b="1" kern="1200" dirty="0">
                <a:ln w="1270">
                  <a:solidFill>
                    <a:srgbClr val="7C3C21"/>
                  </a:solidFill>
                </a:ln>
                <a:solidFill>
                  <a:srgbClr val="FF778B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Wide Latin" panose="020A0A07050505020404" pitchFamily="18" charset="0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944" y="2379684"/>
            <a:ext cx="629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5763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rộng vốn từ 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các loài vật nhỏ bé;</a:t>
            </a:r>
            <a:endParaRPr lang="en-US" sz="24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385763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chấm, dấu chấm 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hỏi.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Tìm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từ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ngữ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chỉ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loài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vật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trong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đoạn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latin typeface="UTM Avo" panose="02040603050506020204" pitchFamily="18" charset="0"/>
              </a:rPr>
              <a:t>: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99867" y="1279090"/>
            <a:ext cx="26807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Rền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rĩ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kéo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đàn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Đúng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là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anh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dế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Suốt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chậm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trễ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Là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họ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nhà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sên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Đêm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thắp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đèn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lên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Là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đom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đóm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800" i="1" dirty="0" smtClean="0">
                <a:latin typeface="UTM Avo" panose="02040603050506020204" pitchFamily="18" charset="0"/>
              </a:rPr>
              <a:t>(</a:t>
            </a:r>
            <a:r>
              <a:rPr lang="en-US" sz="1800" i="1" dirty="0" err="1" smtClean="0">
                <a:latin typeface="UTM Avo" panose="02040603050506020204" pitchFamily="18" charset="0"/>
              </a:rPr>
              <a:t>Vè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loài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vật</a:t>
            </a:r>
            <a:r>
              <a:rPr lang="en-US" sz="1800" i="1" dirty="0" smtClean="0">
                <a:latin typeface="UTM Avo" panose="02040603050506020204" pitchFamily="18" charset="0"/>
              </a:rPr>
              <a:t>)</a:t>
            </a:r>
            <a:endParaRPr lang="vi-VN" sz="1800" i="1" dirty="0">
              <a:latin typeface="UTM Avo" panose="020406030505060202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07" y="1641986"/>
            <a:ext cx="3033109" cy="214279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192593" y="2182762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81199" y="3077497"/>
            <a:ext cx="4227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514166" y="3991897"/>
            <a:ext cx="1052051" cy="98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75"/>
          <a:stretch/>
        </p:blipFill>
        <p:spPr>
          <a:xfrm>
            <a:off x="539059" y="1002566"/>
            <a:ext cx="2233637" cy="1230395"/>
          </a:xfrm>
          <a:prstGeom prst="roundRect">
            <a:avLst>
              <a:gd name="adj" fmla="val 12449"/>
            </a:avLst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3" r="40497"/>
          <a:stretch/>
        </p:blipFill>
        <p:spPr>
          <a:xfrm>
            <a:off x="547137" y="2349398"/>
            <a:ext cx="2233637" cy="119436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7" r="148"/>
          <a:stretch/>
        </p:blipFill>
        <p:spPr>
          <a:xfrm>
            <a:off x="547137" y="3647768"/>
            <a:ext cx="2225560" cy="1223132"/>
          </a:xfrm>
          <a:prstGeom prst="roundRect">
            <a:avLst>
              <a:gd name="adj" fmla="val 20885"/>
            </a:avLst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780774" y="1002566"/>
            <a:ext cx="3447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M: </a:t>
            </a:r>
            <a:r>
              <a:rPr lang="en-US" sz="2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- Chuột sống ở đâu?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 - Chuột sống trong hang.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041568" y="2471418"/>
            <a:ext cx="3447790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Ốc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sên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bò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ở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đâu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Ốc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sên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bò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trên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lá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003810" y="3748329"/>
            <a:ext cx="3854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Nhện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chăng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tơ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ở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đâu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- Nhện chăng tơ trên cành cây.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39061" y="356235"/>
            <a:ext cx="554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 </a:t>
            </a:r>
            <a:r>
              <a:rPr lang="en-US" sz="1800" dirty="0" smtClean="0">
                <a:latin typeface="UTM Avo" panose="02040603050506020204" pitchFamily="18" charset="0"/>
              </a:rPr>
              <a:t>Hỏi – đáp theo mẫu. Viết vào vở câu hỏi, câu trả lời của em và bạn.</a:t>
            </a:r>
            <a:endParaRPr lang="vi-VN" sz="1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5687987-9381-4BDA-8E8A-5CD79A8EE4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300311" y="103212"/>
            <a:ext cx="2339840" cy="1762222"/>
          </a:xfrm>
          <a:prstGeom prst="rect">
            <a:avLst/>
          </a:prstGeom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51" y="3382940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609601" y="1865434"/>
            <a:ext cx="8032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TẠM</a:t>
            </a:r>
            <a:r>
              <a:rPr kumimoji="0" lang="en-US" sz="2800" b="1" i="0" u="none" strike="noStrike" kern="0" cap="none" spc="0" normalizeH="0" noProof="0" dirty="0" smtClean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 BIỆT VÀ HẸN GẶP LẠI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baseline="0" dirty="0" smtClean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latin typeface="UTM Cookies" panose="02040603050506020204" pitchFamily="18" charset="0"/>
              </a:rPr>
              <a:t>CÁC</a:t>
            </a:r>
            <a:r>
              <a:rPr lang="en-US" sz="2800" b="1" dirty="0" smtClean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latin typeface="UTM Cookies" panose="02040603050506020204" pitchFamily="18" charset="0"/>
              </a:rPr>
              <a:t> EM Ở TIẾT HỌC SAU.</a:t>
            </a:r>
            <a:endParaRPr kumimoji="0" lang="en-US" sz="2800" b="1" i="0" u="none" strike="noStrike" kern="0" cap="none" spc="0" normalizeH="0" baseline="0" noProof="0" dirty="0">
              <a:ln>
                <a:solidFill>
                  <a:srgbClr val="BAE5E4">
                    <a:lumMod val="2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29" name="Picture 6" descr="Family Tree Drawing png download - 1104*633 - Free Transparent Cartoon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46" b="90000" l="9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4" y="4032568"/>
            <a:ext cx="1339101" cy="9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6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154</Words>
  <Application>Microsoft Office PowerPoint</Application>
  <PresentationFormat>Custom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Calibri</vt:lpstr>
      <vt:lpstr>Kalam</vt:lpstr>
      <vt:lpstr>Arial</vt:lpstr>
      <vt:lpstr>小考拉体</vt:lpstr>
      <vt:lpstr>Montserrat</vt:lpstr>
      <vt:lpstr>宋体</vt:lpstr>
      <vt:lpstr>Wide Latin</vt:lpstr>
      <vt:lpstr>UTM Avo</vt:lpstr>
      <vt:lpstr>UTM Cookies</vt:lpstr>
      <vt:lpstr>Times New Roman</vt:lpstr>
      <vt:lpstr>Doodle Sketchbook by Slidesgo</vt:lpstr>
      <vt:lpstr>1_Doodle Sketchbook by Slidesgo</vt:lpstr>
      <vt:lpstr>11_Office Theme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140</cp:revision>
  <dcterms:modified xsi:type="dcterms:W3CDTF">2023-03-19T10:51:37Z</dcterms:modified>
</cp:coreProperties>
</file>