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5" r:id="rId2"/>
    <p:sldMasterId id="2147483709" r:id="rId3"/>
    <p:sldMasterId id="2147483721" r:id="rId4"/>
    <p:sldMasterId id="2147483735" r:id="rId5"/>
    <p:sldMasterId id="2147483747" r:id="rId6"/>
  </p:sldMasterIdLst>
  <p:notesMasterIdLst>
    <p:notesMasterId r:id="rId20"/>
  </p:notesMasterIdLst>
  <p:sldIdLst>
    <p:sldId id="341" r:id="rId7"/>
    <p:sldId id="342" r:id="rId8"/>
    <p:sldId id="288" r:id="rId9"/>
    <p:sldId id="258" r:id="rId10"/>
    <p:sldId id="351" r:id="rId11"/>
    <p:sldId id="349" r:id="rId12"/>
    <p:sldId id="350" r:id="rId13"/>
    <p:sldId id="272" r:id="rId14"/>
    <p:sldId id="284" r:id="rId15"/>
    <p:sldId id="286" r:id="rId16"/>
    <p:sldId id="287" r:id="rId17"/>
    <p:sldId id="285" r:id="rId18"/>
    <p:sldId id="34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8"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739DB9-30B2-4D0B-91FB-F1290D746FDB}" type="datetimeFigureOut">
              <a:rPr lang="en-US" smtClean="0"/>
              <a:t>15/03/2023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63B00C-0302-4213-AC59-8DF88D9F0073}" type="slidenum">
              <a:rPr lang="en-US" smtClean="0"/>
              <a:t>‹#›</a:t>
            </a:fld>
            <a:endParaRPr lang="en-US"/>
          </a:p>
        </p:txBody>
      </p:sp>
    </p:spTree>
    <p:extLst>
      <p:ext uri="{BB962C8B-B14F-4D97-AF65-F5344CB8AC3E}">
        <p14:creationId xmlns:p14="http://schemas.microsoft.com/office/powerpoint/2010/main" val="1250405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p3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0" name="Google Shape;900;p33: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901" name="Google Shape;901;p33:notes"/>
          <p:cNvSpPr txBox="1">
            <a:spLocks noGrp="1"/>
          </p:cNvSpPr>
          <p:nvPr>
            <p:ph type="sldNum" idx="12"/>
          </p:nvPr>
        </p:nvSpPr>
        <p:spPr>
          <a:xfrm>
            <a:off x="5180013" y="6513513"/>
            <a:ext cx="3962400" cy="3429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34185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p3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3" name="Google Shape;913;p34: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914" name="Google Shape;914;p34:notes"/>
          <p:cNvSpPr txBox="1">
            <a:spLocks noGrp="1"/>
          </p:cNvSpPr>
          <p:nvPr>
            <p:ph type="sldNum" idx="12"/>
          </p:nvPr>
        </p:nvSpPr>
        <p:spPr>
          <a:xfrm>
            <a:off x="5180013" y="6513513"/>
            <a:ext cx="3962400" cy="3429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75425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p35: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4" name="Google Shape;954;p35: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955" name="Google Shape;955;p35:notes"/>
          <p:cNvSpPr txBox="1">
            <a:spLocks noGrp="1"/>
          </p:cNvSpPr>
          <p:nvPr>
            <p:ph type="sldNum" idx="12"/>
          </p:nvPr>
        </p:nvSpPr>
        <p:spPr>
          <a:xfrm>
            <a:off x="5180013" y="6513513"/>
            <a:ext cx="3962400" cy="3429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92081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3487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5399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773937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81" y="258925"/>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1" y="1774825"/>
            <a:ext cx="11443219"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3" y="341096"/>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907327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113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81" y="258925"/>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1" y="1774825"/>
            <a:ext cx="11443219"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3" y="341096"/>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452610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644407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415881"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7" name="Group 16"/>
          <p:cNvGrpSpPr/>
          <p:nvPr userDrawn="1"/>
        </p:nvGrpSpPr>
        <p:grpSpPr>
          <a:xfrm>
            <a:off x="375207" y="1762125"/>
            <a:ext cx="11443219"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3" name="Group 12"/>
          <p:cNvGrpSpPr/>
          <p:nvPr userDrawn="1"/>
        </p:nvGrpSpPr>
        <p:grpSpPr>
          <a:xfrm>
            <a:off x="502733" y="341096"/>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3006382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26458650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81"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9"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3" y="341096"/>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3244831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3226399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81"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9"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3" y="341096"/>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9782899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42685988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2012008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4163102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81E8044B-5A9F-3B47-AF82-354549520988}"/>
              </a:ext>
            </a:extLst>
          </p:cNvPr>
          <p:cNvSpPr>
            <a:spLocks/>
          </p:cNvSpPr>
          <p:nvPr userDrawn="1"/>
        </p:nvSpPr>
        <p:spPr bwMode="auto">
          <a:xfrm rot="10800000">
            <a:off x="109413" y="-82062"/>
            <a:ext cx="11973172" cy="6940059"/>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636361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50105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C2BD1-E1AB-487F-B8A0-D6EAF4E275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280E96-4DD4-451F-BD9F-EA890D68823C}"/>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7347EB-126B-4B5C-AA55-9096A45996C1}"/>
              </a:ext>
            </a:extLst>
          </p:cNvPr>
          <p:cNvSpPr>
            <a:spLocks noGrp="1"/>
          </p:cNvSpPr>
          <p:nvPr>
            <p:ph type="dt" sz="half" idx="10"/>
          </p:nvPr>
        </p:nvSpPr>
        <p:spPr/>
        <p:txBody>
          <a:bodyPr/>
          <a:lstStyle/>
          <a:p>
            <a:pPr defTabSz="914377">
              <a:defRPr/>
            </a:pPr>
            <a:fld id="{B95DC11F-DC5E-456D-8CB1-9E67290B7E6D}" type="datetimeFigureOut">
              <a:rPr lang="en-US" smtClean="0">
                <a:solidFill>
                  <a:prstClr val="black">
                    <a:tint val="75000"/>
                  </a:prstClr>
                </a:solidFill>
              </a:rPr>
              <a:pPr defTabSz="914377">
                <a:defRPr/>
              </a:pPr>
              <a:t>15/03/2023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1B07D24-8B96-4197-A659-C497E452E753}"/>
              </a:ext>
            </a:extLst>
          </p:cNvPr>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3D30AA0-06BE-4103-A6B2-8D282DB984BD}"/>
              </a:ext>
            </a:extLst>
          </p:cNvPr>
          <p:cNvSpPr>
            <a:spLocks noGrp="1"/>
          </p:cNvSpPr>
          <p:nvPr>
            <p:ph type="sldNum" sz="quarter" idx="12"/>
          </p:nvPr>
        </p:nvSpPr>
        <p:spPr/>
        <p:txBody>
          <a:bodyPr/>
          <a:lstStyle/>
          <a:p>
            <a:pPr defTabSz="914377">
              <a:defRPr/>
            </a:pPr>
            <a:fld id="{9C7763A2-ADDB-43D5-8819-3AD375F9F421}"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6374449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E1F22-5757-4C19-B9F2-8365587167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8E8B13-F702-482A-938D-165AA193BC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3EA5D1-F303-4462-986F-07A26FAB2858}"/>
              </a:ext>
            </a:extLst>
          </p:cNvPr>
          <p:cNvSpPr>
            <a:spLocks noGrp="1"/>
          </p:cNvSpPr>
          <p:nvPr>
            <p:ph type="dt" sz="half" idx="10"/>
          </p:nvPr>
        </p:nvSpPr>
        <p:spPr/>
        <p:txBody>
          <a:bodyPr/>
          <a:lstStyle/>
          <a:p>
            <a:pPr defTabSz="914377">
              <a:defRPr/>
            </a:pPr>
            <a:fld id="{B95DC11F-DC5E-456D-8CB1-9E67290B7E6D}" type="datetimeFigureOut">
              <a:rPr lang="en-US" smtClean="0">
                <a:solidFill>
                  <a:prstClr val="black">
                    <a:tint val="75000"/>
                  </a:prstClr>
                </a:solidFill>
              </a:rPr>
              <a:pPr defTabSz="914377">
                <a:defRPr/>
              </a:pPr>
              <a:t>15/03/2023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E93C7BD-DD45-4088-A1AA-3A92DD3A331D}"/>
              </a:ext>
            </a:extLst>
          </p:cNvPr>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63DC375-C827-4E22-8AD8-45BC5CA87BC8}"/>
              </a:ext>
            </a:extLst>
          </p:cNvPr>
          <p:cNvSpPr>
            <a:spLocks noGrp="1"/>
          </p:cNvSpPr>
          <p:nvPr>
            <p:ph type="sldNum" sz="quarter" idx="12"/>
          </p:nvPr>
        </p:nvSpPr>
        <p:spPr/>
        <p:txBody>
          <a:bodyPr/>
          <a:lstStyle/>
          <a:p>
            <a:pPr defTabSz="914377">
              <a:defRPr/>
            </a:pPr>
            <a:fld id="{9C7763A2-ADDB-43D5-8819-3AD375F9F421}"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1760065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3A2AA-AC4B-4F2C-B906-A1D90AE3B8F7}"/>
              </a:ext>
            </a:extLst>
          </p:cNvPr>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0B7C10-7670-4A9A-9471-CA358D2A1860}"/>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D9E9A8-E9E6-4F8F-B868-A89C5B3E13F0}"/>
              </a:ext>
            </a:extLst>
          </p:cNvPr>
          <p:cNvSpPr>
            <a:spLocks noGrp="1"/>
          </p:cNvSpPr>
          <p:nvPr>
            <p:ph type="dt" sz="half" idx="10"/>
          </p:nvPr>
        </p:nvSpPr>
        <p:spPr/>
        <p:txBody>
          <a:bodyPr/>
          <a:lstStyle/>
          <a:p>
            <a:pPr defTabSz="914377">
              <a:defRPr/>
            </a:pPr>
            <a:fld id="{B95DC11F-DC5E-456D-8CB1-9E67290B7E6D}" type="datetimeFigureOut">
              <a:rPr lang="en-US" smtClean="0">
                <a:solidFill>
                  <a:prstClr val="black">
                    <a:tint val="75000"/>
                  </a:prstClr>
                </a:solidFill>
              </a:rPr>
              <a:pPr defTabSz="914377">
                <a:defRPr/>
              </a:pPr>
              <a:t>15/03/2023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81A34A-485D-40E4-A182-9BBD948D9410}"/>
              </a:ext>
            </a:extLst>
          </p:cNvPr>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F9B805F-E41C-414A-BAE8-872314963C1A}"/>
              </a:ext>
            </a:extLst>
          </p:cNvPr>
          <p:cNvSpPr>
            <a:spLocks noGrp="1"/>
          </p:cNvSpPr>
          <p:nvPr>
            <p:ph type="sldNum" sz="quarter" idx="12"/>
          </p:nvPr>
        </p:nvSpPr>
        <p:spPr/>
        <p:txBody>
          <a:bodyPr/>
          <a:lstStyle/>
          <a:p>
            <a:pPr defTabSz="914377">
              <a:defRPr/>
            </a:pPr>
            <a:fld id="{9C7763A2-ADDB-43D5-8819-3AD375F9F421}"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598675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E24CC-CF62-4002-A678-127239D044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376597-44A1-4997-ADA9-2390D4DB414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7962BF-993F-40B8-B75F-0FF7FB1044C4}"/>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68DE3A-735D-4B98-A6F3-2260620DD973}"/>
              </a:ext>
            </a:extLst>
          </p:cNvPr>
          <p:cNvSpPr>
            <a:spLocks noGrp="1"/>
          </p:cNvSpPr>
          <p:nvPr>
            <p:ph type="dt" sz="half" idx="10"/>
          </p:nvPr>
        </p:nvSpPr>
        <p:spPr/>
        <p:txBody>
          <a:bodyPr/>
          <a:lstStyle/>
          <a:p>
            <a:pPr defTabSz="914377">
              <a:defRPr/>
            </a:pPr>
            <a:fld id="{B95DC11F-DC5E-456D-8CB1-9E67290B7E6D}" type="datetimeFigureOut">
              <a:rPr lang="en-US" smtClean="0">
                <a:solidFill>
                  <a:prstClr val="black">
                    <a:tint val="75000"/>
                  </a:prstClr>
                </a:solidFill>
              </a:rPr>
              <a:pPr defTabSz="914377">
                <a:defRPr/>
              </a:pPr>
              <a:t>15/03/2023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1677899-C0AD-4F30-B550-75E0E4BB5F8B}"/>
              </a:ext>
            </a:extLst>
          </p:cNvPr>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399CE9B-0258-4BC0-9B66-D7EF084DFB68}"/>
              </a:ext>
            </a:extLst>
          </p:cNvPr>
          <p:cNvSpPr>
            <a:spLocks noGrp="1"/>
          </p:cNvSpPr>
          <p:nvPr>
            <p:ph type="sldNum" sz="quarter" idx="12"/>
          </p:nvPr>
        </p:nvSpPr>
        <p:spPr/>
        <p:txBody>
          <a:bodyPr/>
          <a:lstStyle/>
          <a:p>
            <a:pPr defTabSz="914377">
              <a:defRPr/>
            </a:pPr>
            <a:fld id="{9C7763A2-ADDB-43D5-8819-3AD375F9F421}"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713642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B2C92-A665-405E-82B7-9BDC255EAD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164F3-B383-44D0-8D0D-CA8039CCC9D5}"/>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323B83-CDEC-4390-841E-73C66ADCE46F}"/>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20B22B-54FD-4DE9-9BE5-722603832748}"/>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5C632D-9D0A-4AC7-BFEE-47E94CCA7DE6}"/>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FF9B46-AE85-4717-8BA2-6935A510C476}"/>
              </a:ext>
            </a:extLst>
          </p:cNvPr>
          <p:cNvSpPr>
            <a:spLocks noGrp="1"/>
          </p:cNvSpPr>
          <p:nvPr>
            <p:ph type="dt" sz="half" idx="10"/>
          </p:nvPr>
        </p:nvSpPr>
        <p:spPr/>
        <p:txBody>
          <a:bodyPr/>
          <a:lstStyle/>
          <a:p>
            <a:pPr defTabSz="914377">
              <a:defRPr/>
            </a:pPr>
            <a:fld id="{B95DC11F-DC5E-456D-8CB1-9E67290B7E6D}" type="datetimeFigureOut">
              <a:rPr lang="en-US" smtClean="0">
                <a:solidFill>
                  <a:prstClr val="black">
                    <a:tint val="75000"/>
                  </a:prstClr>
                </a:solidFill>
              </a:rPr>
              <a:pPr defTabSz="914377">
                <a:defRPr/>
              </a:pPr>
              <a:t>15/03/2023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3A754B2-ADE6-4421-84BE-53A627EE621C}"/>
              </a:ext>
            </a:extLst>
          </p:cNvPr>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E6E06EBE-5BB7-483C-AAF0-3508D7AE752F}"/>
              </a:ext>
            </a:extLst>
          </p:cNvPr>
          <p:cNvSpPr>
            <a:spLocks noGrp="1"/>
          </p:cNvSpPr>
          <p:nvPr>
            <p:ph type="sldNum" sz="quarter" idx="12"/>
          </p:nvPr>
        </p:nvSpPr>
        <p:spPr/>
        <p:txBody>
          <a:bodyPr/>
          <a:lstStyle/>
          <a:p>
            <a:pPr defTabSz="914377">
              <a:defRPr/>
            </a:pPr>
            <a:fld id="{9C7763A2-ADDB-43D5-8819-3AD375F9F421}"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6628895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7EC51-9399-467B-AAB8-01163E3DED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DA8A7A-7A91-47CB-9D23-F42CBD612034}"/>
              </a:ext>
            </a:extLst>
          </p:cNvPr>
          <p:cNvSpPr>
            <a:spLocks noGrp="1"/>
          </p:cNvSpPr>
          <p:nvPr>
            <p:ph type="dt" sz="half" idx="10"/>
          </p:nvPr>
        </p:nvSpPr>
        <p:spPr/>
        <p:txBody>
          <a:bodyPr/>
          <a:lstStyle/>
          <a:p>
            <a:pPr defTabSz="914377">
              <a:defRPr/>
            </a:pPr>
            <a:fld id="{B95DC11F-DC5E-456D-8CB1-9E67290B7E6D}" type="datetimeFigureOut">
              <a:rPr lang="en-US" smtClean="0">
                <a:solidFill>
                  <a:prstClr val="black">
                    <a:tint val="75000"/>
                  </a:prstClr>
                </a:solidFill>
              </a:rPr>
              <a:pPr defTabSz="914377">
                <a:defRPr/>
              </a:pPr>
              <a:t>15/03/2023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AC9F7EE-B9A7-457F-B75F-A505BA8BF3B2}"/>
              </a:ext>
            </a:extLst>
          </p:cNvPr>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5C4CDB7E-7DC8-45EF-B1B1-6CA083D26139}"/>
              </a:ext>
            </a:extLst>
          </p:cNvPr>
          <p:cNvSpPr>
            <a:spLocks noGrp="1"/>
          </p:cNvSpPr>
          <p:nvPr>
            <p:ph type="sldNum" sz="quarter" idx="12"/>
          </p:nvPr>
        </p:nvSpPr>
        <p:spPr/>
        <p:txBody>
          <a:bodyPr/>
          <a:lstStyle/>
          <a:p>
            <a:pPr defTabSz="914377">
              <a:defRPr/>
            </a:pPr>
            <a:fld id="{9C7763A2-ADDB-43D5-8819-3AD375F9F421}"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7635533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333B9C-21FD-4BE5-A35B-52BEF6DBF84C}"/>
              </a:ext>
            </a:extLst>
          </p:cNvPr>
          <p:cNvSpPr>
            <a:spLocks noGrp="1"/>
          </p:cNvSpPr>
          <p:nvPr>
            <p:ph type="dt" sz="half" idx="10"/>
          </p:nvPr>
        </p:nvSpPr>
        <p:spPr/>
        <p:txBody>
          <a:bodyPr/>
          <a:lstStyle/>
          <a:p>
            <a:pPr defTabSz="914377">
              <a:defRPr/>
            </a:pPr>
            <a:fld id="{B95DC11F-DC5E-456D-8CB1-9E67290B7E6D}" type="datetimeFigureOut">
              <a:rPr lang="en-US" smtClean="0">
                <a:solidFill>
                  <a:prstClr val="black">
                    <a:tint val="75000"/>
                  </a:prstClr>
                </a:solidFill>
              </a:rPr>
              <a:pPr defTabSz="914377">
                <a:defRPr/>
              </a:pPr>
              <a:t>15/03/2023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1739B43D-FF06-42DD-9DD7-D4975BEE3C55}"/>
              </a:ext>
            </a:extLst>
          </p:cNvPr>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8B34766-3B09-4EC6-8CAE-5BD4E6AB50F6}"/>
              </a:ext>
            </a:extLst>
          </p:cNvPr>
          <p:cNvSpPr>
            <a:spLocks noGrp="1"/>
          </p:cNvSpPr>
          <p:nvPr>
            <p:ph type="sldNum" sz="quarter" idx="12"/>
          </p:nvPr>
        </p:nvSpPr>
        <p:spPr/>
        <p:txBody>
          <a:bodyPr/>
          <a:lstStyle/>
          <a:p>
            <a:pPr defTabSz="914377">
              <a:defRPr/>
            </a:pPr>
            <a:fld id="{9C7763A2-ADDB-43D5-8819-3AD375F9F421}"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70688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2ADB6-5F2B-4D61-8E73-D5CFF8300D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9D88AA-3875-49D5-ADCC-AAD96EC5BBD0}"/>
              </a:ext>
            </a:extLst>
          </p:cNvPr>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E0C58C-5CF7-4692-8F3E-4E2F6F14320A}"/>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68F3E4-8E26-4D73-91FB-867087C5A102}"/>
              </a:ext>
            </a:extLst>
          </p:cNvPr>
          <p:cNvSpPr>
            <a:spLocks noGrp="1"/>
          </p:cNvSpPr>
          <p:nvPr>
            <p:ph type="dt" sz="half" idx="10"/>
          </p:nvPr>
        </p:nvSpPr>
        <p:spPr/>
        <p:txBody>
          <a:bodyPr/>
          <a:lstStyle/>
          <a:p>
            <a:pPr defTabSz="914377">
              <a:defRPr/>
            </a:pPr>
            <a:fld id="{B95DC11F-DC5E-456D-8CB1-9E67290B7E6D}" type="datetimeFigureOut">
              <a:rPr lang="en-US" smtClean="0">
                <a:solidFill>
                  <a:prstClr val="black">
                    <a:tint val="75000"/>
                  </a:prstClr>
                </a:solidFill>
              </a:rPr>
              <a:pPr defTabSz="914377">
                <a:defRPr/>
              </a:pPr>
              <a:t>15/03/2023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7A772F-B0B5-4D62-A2D1-E091F2746943}"/>
              </a:ext>
            </a:extLst>
          </p:cNvPr>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0B866F6-2FA6-477D-913C-012FF438B328}"/>
              </a:ext>
            </a:extLst>
          </p:cNvPr>
          <p:cNvSpPr>
            <a:spLocks noGrp="1"/>
          </p:cNvSpPr>
          <p:nvPr>
            <p:ph type="sldNum" sz="quarter" idx="12"/>
          </p:nvPr>
        </p:nvSpPr>
        <p:spPr/>
        <p:txBody>
          <a:bodyPr/>
          <a:lstStyle/>
          <a:p>
            <a:pPr defTabSz="914377">
              <a:defRPr/>
            </a:pPr>
            <a:fld id="{9C7763A2-ADDB-43D5-8819-3AD375F9F421}"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346179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415881"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7" name="Group 16"/>
          <p:cNvGrpSpPr/>
          <p:nvPr userDrawn="1"/>
        </p:nvGrpSpPr>
        <p:grpSpPr>
          <a:xfrm>
            <a:off x="375207" y="1762125"/>
            <a:ext cx="11443219"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3" name="Group 12"/>
          <p:cNvGrpSpPr/>
          <p:nvPr userDrawn="1"/>
        </p:nvGrpSpPr>
        <p:grpSpPr>
          <a:xfrm>
            <a:off x="502733" y="341096"/>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8934859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8119B-FA48-4AD1-BFBC-6970D47425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10CF6E-0A5C-458E-957D-19FC862AF4A1}"/>
              </a:ext>
            </a:extLst>
          </p:cNvPr>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BB5A9960-A5CC-4B79-831A-62B951AEC3C9}"/>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171A49-F8AB-479D-B31E-3280F8376726}"/>
              </a:ext>
            </a:extLst>
          </p:cNvPr>
          <p:cNvSpPr>
            <a:spLocks noGrp="1"/>
          </p:cNvSpPr>
          <p:nvPr>
            <p:ph type="dt" sz="half" idx="10"/>
          </p:nvPr>
        </p:nvSpPr>
        <p:spPr/>
        <p:txBody>
          <a:bodyPr/>
          <a:lstStyle/>
          <a:p>
            <a:pPr defTabSz="914377">
              <a:defRPr/>
            </a:pPr>
            <a:fld id="{B95DC11F-DC5E-456D-8CB1-9E67290B7E6D}" type="datetimeFigureOut">
              <a:rPr lang="en-US" smtClean="0">
                <a:solidFill>
                  <a:prstClr val="black">
                    <a:tint val="75000"/>
                  </a:prstClr>
                </a:solidFill>
              </a:rPr>
              <a:pPr defTabSz="914377">
                <a:defRPr/>
              </a:pPr>
              <a:t>15/03/2023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4E1193-15E7-4DA3-9653-34739C9F06C6}"/>
              </a:ext>
            </a:extLst>
          </p:cNvPr>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0B73678-7F9E-460A-8131-A43A02ADCF24}"/>
              </a:ext>
            </a:extLst>
          </p:cNvPr>
          <p:cNvSpPr>
            <a:spLocks noGrp="1"/>
          </p:cNvSpPr>
          <p:nvPr>
            <p:ph type="sldNum" sz="quarter" idx="12"/>
          </p:nvPr>
        </p:nvSpPr>
        <p:spPr/>
        <p:txBody>
          <a:bodyPr/>
          <a:lstStyle/>
          <a:p>
            <a:pPr defTabSz="914377">
              <a:defRPr/>
            </a:pPr>
            <a:fld id="{9C7763A2-ADDB-43D5-8819-3AD375F9F421}"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2508918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6046-12CC-4BA9-A4D6-32264E9F5A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C250F1-7E69-420D-B67C-BAB72CC3EE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929673-35AD-45A3-A9D3-4B6509672C72}"/>
              </a:ext>
            </a:extLst>
          </p:cNvPr>
          <p:cNvSpPr>
            <a:spLocks noGrp="1"/>
          </p:cNvSpPr>
          <p:nvPr>
            <p:ph type="dt" sz="half" idx="10"/>
          </p:nvPr>
        </p:nvSpPr>
        <p:spPr/>
        <p:txBody>
          <a:bodyPr/>
          <a:lstStyle/>
          <a:p>
            <a:pPr defTabSz="914377">
              <a:defRPr/>
            </a:pPr>
            <a:fld id="{B95DC11F-DC5E-456D-8CB1-9E67290B7E6D}" type="datetimeFigureOut">
              <a:rPr lang="en-US" smtClean="0">
                <a:solidFill>
                  <a:prstClr val="black">
                    <a:tint val="75000"/>
                  </a:prstClr>
                </a:solidFill>
              </a:rPr>
              <a:pPr defTabSz="914377">
                <a:defRPr/>
              </a:pPr>
              <a:t>15/03/2023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73F5FA7-DB45-446D-BCCC-8FE54121C80D}"/>
              </a:ext>
            </a:extLst>
          </p:cNvPr>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1D1F18C-E8DA-4210-B0A8-9073FACB015A}"/>
              </a:ext>
            </a:extLst>
          </p:cNvPr>
          <p:cNvSpPr>
            <a:spLocks noGrp="1"/>
          </p:cNvSpPr>
          <p:nvPr>
            <p:ph type="sldNum" sz="quarter" idx="12"/>
          </p:nvPr>
        </p:nvSpPr>
        <p:spPr/>
        <p:txBody>
          <a:bodyPr/>
          <a:lstStyle/>
          <a:p>
            <a:pPr defTabSz="914377">
              <a:defRPr/>
            </a:pPr>
            <a:fld id="{9C7763A2-ADDB-43D5-8819-3AD375F9F421}"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40662390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46073F-DD11-48ED-B825-98FB971A3D04}"/>
              </a:ext>
            </a:extLst>
          </p:cNvPr>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0EDB45-3B0B-4E0D-965B-A87C9428B8CF}"/>
              </a:ext>
            </a:extLst>
          </p:cNvPr>
          <p:cNvSpPr>
            <a:spLocks noGrp="1"/>
          </p:cNvSpPr>
          <p:nvPr>
            <p:ph type="body" orient="vert" idx="1"/>
          </p:nvPr>
        </p:nvSpPr>
        <p:spPr>
          <a:xfrm>
            <a:off x="838202" y="36512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6D936A-0DCA-4E68-A85A-9DC448213C23}"/>
              </a:ext>
            </a:extLst>
          </p:cNvPr>
          <p:cNvSpPr>
            <a:spLocks noGrp="1"/>
          </p:cNvSpPr>
          <p:nvPr>
            <p:ph type="dt" sz="half" idx="10"/>
          </p:nvPr>
        </p:nvSpPr>
        <p:spPr/>
        <p:txBody>
          <a:bodyPr/>
          <a:lstStyle/>
          <a:p>
            <a:pPr defTabSz="914377">
              <a:defRPr/>
            </a:pPr>
            <a:fld id="{B95DC11F-DC5E-456D-8CB1-9E67290B7E6D}" type="datetimeFigureOut">
              <a:rPr lang="en-US" smtClean="0">
                <a:solidFill>
                  <a:prstClr val="black">
                    <a:tint val="75000"/>
                  </a:prstClr>
                </a:solidFill>
              </a:rPr>
              <a:pPr defTabSz="914377">
                <a:defRPr/>
              </a:pPr>
              <a:t>15/03/2023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2457132-2B73-4FCB-B71D-E0F726C693FC}"/>
              </a:ext>
            </a:extLst>
          </p:cNvPr>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F8B318-06BF-4B6E-837F-E25501877D67}"/>
              </a:ext>
            </a:extLst>
          </p:cNvPr>
          <p:cNvSpPr>
            <a:spLocks noGrp="1"/>
          </p:cNvSpPr>
          <p:nvPr>
            <p:ph type="sldNum" sz="quarter" idx="12"/>
          </p:nvPr>
        </p:nvSpPr>
        <p:spPr/>
        <p:txBody>
          <a:bodyPr/>
          <a:lstStyle/>
          <a:p>
            <a:pPr defTabSz="914377">
              <a:defRPr/>
            </a:pPr>
            <a:fld id="{9C7763A2-ADDB-43D5-8819-3AD375F9F421}"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5732813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1867" dirty="0"/>
          </a:p>
        </p:txBody>
      </p:sp>
    </p:spTree>
    <p:extLst>
      <p:ext uri="{BB962C8B-B14F-4D97-AF65-F5344CB8AC3E}">
        <p14:creationId xmlns:p14="http://schemas.microsoft.com/office/powerpoint/2010/main" val="9744056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80"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nvGrpSpPr>
          <p:cNvPr id="4" name="Group 3"/>
          <p:cNvGrpSpPr/>
          <p:nvPr userDrawn="1"/>
        </p:nvGrpSpPr>
        <p:grpSpPr>
          <a:xfrm>
            <a:off x="375209" y="1762125"/>
            <a:ext cx="11443217"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grpSp>
        <p:nvGrpSpPr>
          <p:cNvPr id="8" name="Group 7"/>
          <p:cNvGrpSpPr/>
          <p:nvPr userDrawn="1"/>
        </p:nvGrpSpPr>
        <p:grpSpPr>
          <a:xfrm>
            <a:off x="502732"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spTree>
    <p:extLst>
      <p:ext uri="{BB962C8B-B14F-4D97-AF65-F5344CB8AC3E}">
        <p14:creationId xmlns:p14="http://schemas.microsoft.com/office/powerpoint/2010/main" val="26477765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415880"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nvGrpSpPr>
          <p:cNvPr id="17" name="Group 16"/>
          <p:cNvGrpSpPr/>
          <p:nvPr userDrawn="1"/>
        </p:nvGrpSpPr>
        <p:grpSpPr>
          <a:xfrm>
            <a:off x="375209" y="1762125"/>
            <a:ext cx="11443217"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grpSp>
        <p:nvGrpSpPr>
          <p:cNvPr id="13" name="Group 12"/>
          <p:cNvGrpSpPr/>
          <p:nvPr userDrawn="1"/>
        </p:nvGrpSpPr>
        <p:grpSpPr>
          <a:xfrm>
            <a:off x="502732" y="341095"/>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spTree>
    <p:extLst>
      <p:ext uri="{BB962C8B-B14F-4D97-AF65-F5344CB8AC3E}">
        <p14:creationId xmlns:p14="http://schemas.microsoft.com/office/powerpoint/2010/main" val="21096188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1867" dirty="0"/>
          </a:p>
        </p:txBody>
      </p:sp>
    </p:spTree>
    <p:extLst>
      <p:ext uri="{BB962C8B-B14F-4D97-AF65-F5344CB8AC3E}">
        <p14:creationId xmlns:p14="http://schemas.microsoft.com/office/powerpoint/2010/main" val="15846799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80"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nvGrpSpPr>
          <p:cNvPr id="4" name="Group 3"/>
          <p:cNvGrpSpPr/>
          <p:nvPr userDrawn="1"/>
        </p:nvGrpSpPr>
        <p:grpSpPr>
          <a:xfrm>
            <a:off x="375209" y="1762125"/>
            <a:ext cx="11443217"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grpSp>
        <p:nvGrpSpPr>
          <p:cNvPr id="8" name="Group 7"/>
          <p:cNvGrpSpPr/>
          <p:nvPr userDrawn="1"/>
        </p:nvGrpSpPr>
        <p:grpSpPr>
          <a:xfrm>
            <a:off x="502732"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spTree>
    <p:extLst>
      <p:ext uri="{BB962C8B-B14F-4D97-AF65-F5344CB8AC3E}">
        <p14:creationId xmlns:p14="http://schemas.microsoft.com/office/powerpoint/2010/main" val="1159227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1867" dirty="0"/>
          </a:p>
        </p:txBody>
      </p:sp>
    </p:spTree>
    <p:extLst>
      <p:ext uri="{BB962C8B-B14F-4D97-AF65-F5344CB8AC3E}">
        <p14:creationId xmlns:p14="http://schemas.microsoft.com/office/powerpoint/2010/main" val="7078457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80"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nvGrpSpPr>
          <p:cNvPr id="4" name="Group 3"/>
          <p:cNvGrpSpPr/>
          <p:nvPr userDrawn="1"/>
        </p:nvGrpSpPr>
        <p:grpSpPr>
          <a:xfrm>
            <a:off x="375209" y="1762125"/>
            <a:ext cx="11443217"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grpSp>
        <p:nvGrpSpPr>
          <p:cNvPr id="8" name="Group 7"/>
          <p:cNvGrpSpPr/>
          <p:nvPr userDrawn="1"/>
        </p:nvGrpSpPr>
        <p:grpSpPr>
          <a:xfrm>
            <a:off x="502732" y="341095"/>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spTree>
    <p:extLst>
      <p:ext uri="{BB962C8B-B14F-4D97-AF65-F5344CB8AC3E}">
        <p14:creationId xmlns:p14="http://schemas.microsoft.com/office/powerpoint/2010/main" val="1988708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28762672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1867" dirty="0"/>
          </a:p>
        </p:txBody>
      </p:sp>
    </p:spTree>
    <p:extLst>
      <p:ext uri="{BB962C8B-B14F-4D97-AF65-F5344CB8AC3E}">
        <p14:creationId xmlns:p14="http://schemas.microsoft.com/office/powerpoint/2010/main" val="17916898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a:blip r:embed="rId2"/>
          <a:tile tx="0" ty="0" sx="100000" sy="100000" flip="none" algn="tl"/>
        </a:blip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33853676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8386909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34325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61"/>
        <p:cNvGrpSpPr/>
        <p:nvPr/>
      </p:nvGrpSpPr>
      <p:grpSpPr>
        <a:xfrm>
          <a:off x="0" y="0"/>
          <a:ext cx="0" cy="0"/>
          <a:chOff x="0" y="0"/>
          <a:chExt cx="0" cy="0"/>
        </a:xfrm>
      </p:grpSpPr>
      <p:sp>
        <p:nvSpPr>
          <p:cNvPr id="162" name="Google Shape;162;p19"/>
          <p:cNvSpPr/>
          <p:nvPr/>
        </p:nvSpPr>
        <p:spPr>
          <a:xfrm rot="1036562">
            <a:off x="9885532" y="-277326"/>
            <a:ext cx="3929072" cy="3591123"/>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19"/>
          <p:cNvSpPr/>
          <p:nvPr/>
        </p:nvSpPr>
        <p:spPr>
          <a:xfrm rot="-10256595">
            <a:off x="-1194756" y="6105572"/>
            <a:ext cx="7910263" cy="3417149"/>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19"/>
          <p:cNvSpPr/>
          <p:nvPr/>
        </p:nvSpPr>
        <p:spPr>
          <a:xfrm rot="7101805">
            <a:off x="-2140284" y="-1017954"/>
            <a:ext cx="4453991" cy="267713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9"/>
          <p:cNvSpPr txBox="1">
            <a:spLocks noGrp="1"/>
          </p:cNvSpPr>
          <p:nvPr>
            <p:ph type="title"/>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5155444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32FE0-40BD-4192-AF65-FEA0A6BBEAF6}"/>
              </a:ext>
            </a:extLst>
          </p:cNvPr>
          <p:cNvSpPr>
            <a:spLocks noGrp="1"/>
          </p:cNvSpPr>
          <p:nvPr>
            <p:ph type="dt" sz="half" idx="10"/>
          </p:nvPr>
        </p:nvSpPr>
        <p:spPr/>
        <p:txBody>
          <a:bodyPr/>
          <a:lstStyle>
            <a:lvl1pPr>
              <a:defRPr/>
            </a:lvl1pPr>
          </a:lstStyle>
          <a:p>
            <a:pPr>
              <a:defRPr/>
            </a:pPr>
            <a:fld id="{A5EE1A13-119E-492C-B6E2-3CE14D860352}" type="datetimeFigureOut">
              <a:rPr lang="en-US"/>
              <a:pPr>
                <a:defRPr/>
              </a:pPr>
              <a:t>15/03/2023</a:t>
            </a:fld>
            <a:endParaRPr lang="en-US"/>
          </a:p>
        </p:txBody>
      </p:sp>
      <p:sp>
        <p:nvSpPr>
          <p:cNvPr id="5" name="Footer Placeholder 4">
            <a:extLst>
              <a:ext uri="{FF2B5EF4-FFF2-40B4-BE49-F238E27FC236}">
                <a16:creationId xmlns:a16="http://schemas.microsoft.com/office/drawing/2014/main" id="{694D2EBC-5FE8-433E-81C9-E5637FBFFA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69BDA5E-9C73-4B19-B28C-1EFB4ADBD993}"/>
              </a:ext>
            </a:extLst>
          </p:cNvPr>
          <p:cNvSpPr>
            <a:spLocks noGrp="1"/>
          </p:cNvSpPr>
          <p:nvPr>
            <p:ph type="sldNum" sz="quarter" idx="12"/>
          </p:nvPr>
        </p:nvSpPr>
        <p:spPr/>
        <p:txBody>
          <a:bodyPr/>
          <a:lstStyle>
            <a:lvl1pPr>
              <a:defRPr/>
            </a:lvl1pPr>
          </a:lstStyle>
          <a:p>
            <a:pPr>
              <a:defRPr/>
            </a:pPr>
            <a:fld id="{755195AC-FCD9-4B63-9864-8BBBD2187C0F}" type="slidenum">
              <a:rPr lang="en-US" altLang="en-US"/>
              <a:pPr>
                <a:defRPr/>
              </a:pPr>
              <a:t>‹#›</a:t>
            </a:fld>
            <a:endParaRPr lang="en-US" altLang="en-US"/>
          </a:p>
        </p:txBody>
      </p:sp>
    </p:spTree>
    <p:extLst>
      <p:ext uri="{BB962C8B-B14F-4D97-AF65-F5344CB8AC3E}">
        <p14:creationId xmlns:p14="http://schemas.microsoft.com/office/powerpoint/2010/main" val="3904045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6"/>
        <p:cNvGrpSpPr/>
        <p:nvPr/>
      </p:nvGrpSpPr>
      <p:grpSpPr>
        <a:xfrm>
          <a:off x="0" y="0"/>
          <a:ext cx="0" cy="0"/>
          <a:chOff x="0" y="0"/>
          <a:chExt cx="0" cy="0"/>
        </a:xfrm>
      </p:grpSpPr>
      <p:sp>
        <p:nvSpPr>
          <p:cNvPr id="157" name="Google Shape;157;p66"/>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8" name="Google Shape;158;p66"/>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159" name="Google Shape;159;p66"/>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160" name="Google Shape;160;p66"/>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161" name="Google Shape;161;p66"/>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3822003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2"/>
        <p:cNvGrpSpPr/>
        <p:nvPr/>
      </p:nvGrpSpPr>
      <p:grpSpPr>
        <a:xfrm>
          <a:off x="0" y="0"/>
          <a:ext cx="0" cy="0"/>
          <a:chOff x="0" y="0"/>
          <a:chExt cx="0" cy="0"/>
        </a:xfrm>
      </p:grpSpPr>
      <p:sp>
        <p:nvSpPr>
          <p:cNvPr id="163" name="Google Shape;163;p67"/>
          <p:cNvSpPr txBox="1">
            <a:spLocks noGrp="1"/>
          </p:cNvSpPr>
          <p:nvPr>
            <p:ph type="ctrTitle"/>
          </p:nvPr>
        </p:nvSpPr>
        <p:spPr>
          <a:xfrm>
            <a:off x="914400" y="2130430"/>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67"/>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853"/>
              </a:spcBef>
              <a:spcAft>
                <a:spcPts val="0"/>
              </a:spcAft>
              <a:buClr>
                <a:srgbClr val="888888"/>
              </a:buClr>
              <a:buSzPts val="3200"/>
              <a:buNone/>
              <a:defRPr>
                <a:solidFill>
                  <a:srgbClr val="888888"/>
                </a:solidFill>
              </a:defRPr>
            </a:lvl1pPr>
            <a:lvl2pPr lvl="1" algn="ctr">
              <a:spcBef>
                <a:spcPts val="747"/>
              </a:spcBef>
              <a:spcAft>
                <a:spcPts val="0"/>
              </a:spcAft>
              <a:buClr>
                <a:srgbClr val="888888"/>
              </a:buClr>
              <a:buSzPts val="2800"/>
              <a:buNone/>
              <a:defRPr>
                <a:solidFill>
                  <a:srgbClr val="888888"/>
                </a:solidFill>
              </a:defRPr>
            </a:lvl2pPr>
            <a:lvl3pPr lvl="2" algn="ctr">
              <a:spcBef>
                <a:spcPts val="640"/>
              </a:spcBef>
              <a:spcAft>
                <a:spcPts val="0"/>
              </a:spcAft>
              <a:buClr>
                <a:srgbClr val="888888"/>
              </a:buClr>
              <a:buSzPts val="2400"/>
              <a:buNone/>
              <a:defRPr>
                <a:solidFill>
                  <a:srgbClr val="888888"/>
                </a:solidFill>
              </a:defRPr>
            </a:lvl3pPr>
            <a:lvl4pPr lvl="3" algn="ctr">
              <a:spcBef>
                <a:spcPts val="533"/>
              </a:spcBef>
              <a:spcAft>
                <a:spcPts val="0"/>
              </a:spcAft>
              <a:buClr>
                <a:srgbClr val="888888"/>
              </a:buClr>
              <a:buSzPts val="2000"/>
              <a:buNone/>
              <a:defRPr>
                <a:solidFill>
                  <a:srgbClr val="888888"/>
                </a:solidFill>
              </a:defRPr>
            </a:lvl4pPr>
            <a:lvl5pPr lvl="4" algn="ctr">
              <a:spcBef>
                <a:spcPts val="533"/>
              </a:spcBef>
              <a:spcAft>
                <a:spcPts val="0"/>
              </a:spcAft>
              <a:buClr>
                <a:srgbClr val="888888"/>
              </a:buClr>
              <a:buSzPts val="2000"/>
              <a:buNone/>
              <a:defRPr>
                <a:solidFill>
                  <a:srgbClr val="888888"/>
                </a:solidFill>
              </a:defRPr>
            </a:lvl5pPr>
            <a:lvl6pPr lvl="5" algn="ctr">
              <a:spcBef>
                <a:spcPts val="533"/>
              </a:spcBef>
              <a:spcAft>
                <a:spcPts val="0"/>
              </a:spcAft>
              <a:buClr>
                <a:srgbClr val="888888"/>
              </a:buClr>
              <a:buSzPts val="2000"/>
              <a:buNone/>
              <a:defRPr>
                <a:solidFill>
                  <a:srgbClr val="888888"/>
                </a:solidFill>
              </a:defRPr>
            </a:lvl6pPr>
            <a:lvl7pPr lvl="6" algn="ctr">
              <a:spcBef>
                <a:spcPts val="533"/>
              </a:spcBef>
              <a:spcAft>
                <a:spcPts val="0"/>
              </a:spcAft>
              <a:buClr>
                <a:srgbClr val="888888"/>
              </a:buClr>
              <a:buSzPts val="2000"/>
              <a:buNone/>
              <a:defRPr>
                <a:solidFill>
                  <a:srgbClr val="888888"/>
                </a:solidFill>
              </a:defRPr>
            </a:lvl7pPr>
            <a:lvl8pPr lvl="7" algn="ctr">
              <a:spcBef>
                <a:spcPts val="533"/>
              </a:spcBef>
              <a:spcAft>
                <a:spcPts val="0"/>
              </a:spcAft>
              <a:buClr>
                <a:srgbClr val="888888"/>
              </a:buClr>
              <a:buSzPts val="2000"/>
              <a:buNone/>
              <a:defRPr>
                <a:solidFill>
                  <a:srgbClr val="888888"/>
                </a:solidFill>
              </a:defRPr>
            </a:lvl8pPr>
            <a:lvl9pPr lvl="8" algn="ctr">
              <a:spcBef>
                <a:spcPts val="533"/>
              </a:spcBef>
              <a:spcAft>
                <a:spcPts val="0"/>
              </a:spcAft>
              <a:buClr>
                <a:srgbClr val="888888"/>
              </a:buClr>
              <a:buSzPts val="2000"/>
              <a:buNone/>
              <a:defRPr>
                <a:solidFill>
                  <a:srgbClr val="888888"/>
                </a:solidFill>
              </a:defRPr>
            </a:lvl9pPr>
          </a:lstStyle>
          <a:p>
            <a:endParaRPr/>
          </a:p>
        </p:txBody>
      </p:sp>
      <p:sp>
        <p:nvSpPr>
          <p:cNvPr id="165" name="Google Shape;165;p67"/>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166" name="Google Shape;166;p67"/>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167" name="Google Shape;167;p67"/>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8100129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8"/>
        <p:cNvGrpSpPr/>
        <p:nvPr/>
      </p:nvGrpSpPr>
      <p:grpSpPr>
        <a:xfrm>
          <a:off x="0" y="0"/>
          <a:ext cx="0" cy="0"/>
          <a:chOff x="0" y="0"/>
          <a:chExt cx="0" cy="0"/>
        </a:xfrm>
      </p:grpSpPr>
      <p:sp>
        <p:nvSpPr>
          <p:cNvPr id="169" name="Google Shape;169;p76"/>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5333"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0" name="Google Shape;170;p76"/>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609585" lvl="0" indent="-304792" algn="l">
              <a:spcBef>
                <a:spcPts val="533"/>
              </a:spcBef>
              <a:spcAft>
                <a:spcPts val="0"/>
              </a:spcAft>
              <a:buClr>
                <a:srgbClr val="888888"/>
              </a:buClr>
              <a:buSzPts val="2000"/>
              <a:buNone/>
              <a:defRPr sz="2667">
                <a:solidFill>
                  <a:srgbClr val="888888"/>
                </a:solidFill>
              </a:defRPr>
            </a:lvl1pPr>
            <a:lvl2pPr marL="1219170" lvl="1" indent="-304792" algn="l">
              <a:spcBef>
                <a:spcPts val="480"/>
              </a:spcBef>
              <a:spcAft>
                <a:spcPts val="0"/>
              </a:spcAft>
              <a:buClr>
                <a:srgbClr val="888888"/>
              </a:buClr>
              <a:buSzPts val="1800"/>
              <a:buNone/>
              <a:defRPr sz="2400">
                <a:solidFill>
                  <a:srgbClr val="888888"/>
                </a:solidFill>
              </a:defRPr>
            </a:lvl2pPr>
            <a:lvl3pPr marL="1828754" lvl="2" indent="-304792" algn="l">
              <a:spcBef>
                <a:spcPts val="427"/>
              </a:spcBef>
              <a:spcAft>
                <a:spcPts val="0"/>
              </a:spcAft>
              <a:buClr>
                <a:srgbClr val="888888"/>
              </a:buClr>
              <a:buSzPts val="1600"/>
              <a:buNone/>
              <a:defRPr sz="2133">
                <a:solidFill>
                  <a:srgbClr val="888888"/>
                </a:solidFill>
              </a:defRPr>
            </a:lvl3pPr>
            <a:lvl4pPr marL="2438339" lvl="3" indent="-304792" algn="l">
              <a:spcBef>
                <a:spcPts val="373"/>
              </a:spcBef>
              <a:spcAft>
                <a:spcPts val="0"/>
              </a:spcAft>
              <a:buClr>
                <a:srgbClr val="888888"/>
              </a:buClr>
              <a:buSzPts val="1400"/>
              <a:buNone/>
              <a:defRPr sz="1867">
                <a:solidFill>
                  <a:srgbClr val="888888"/>
                </a:solidFill>
              </a:defRPr>
            </a:lvl4pPr>
            <a:lvl5pPr marL="3047924" lvl="4" indent="-304792" algn="l">
              <a:spcBef>
                <a:spcPts val="373"/>
              </a:spcBef>
              <a:spcAft>
                <a:spcPts val="0"/>
              </a:spcAft>
              <a:buClr>
                <a:srgbClr val="888888"/>
              </a:buClr>
              <a:buSzPts val="1400"/>
              <a:buNone/>
              <a:defRPr sz="1867">
                <a:solidFill>
                  <a:srgbClr val="888888"/>
                </a:solidFill>
              </a:defRPr>
            </a:lvl5pPr>
            <a:lvl6pPr marL="3657509" lvl="5" indent="-304792" algn="l">
              <a:spcBef>
                <a:spcPts val="373"/>
              </a:spcBef>
              <a:spcAft>
                <a:spcPts val="0"/>
              </a:spcAft>
              <a:buClr>
                <a:srgbClr val="888888"/>
              </a:buClr>
              <a:buSzPts val="1400"/>
              <a:buNone/>
              <a:defRPr sz="1867">
                <a:solidFill>
                  <a:srgbClr val="888888"/>
                </a:solidFill>
              </a:defRPr>
            </a:lvl6pPr>
            <a:lvl7pPr marL="4267093" lvl="6" indent="-304792" algn="l">
              <a:spcBef>
                <a:spcPts val="373"/>
              </a:spcBef>
              <a:spcAft>
                <a:spcPts val="0"/>
              </a:spcAft>
              <a:buClr>
                <a:srgbClr val="888888"/>
              </a:buClr>
              <a:buSzPts val="1400"/>
              <a:buNone/>
              <a:defRPr sz="1867">
                <a:solidFill>
                  <a:srgbClr val="888888"/>
                </a:solidFill>
              </a:defRPr>
            </a:lvl7pPr>
            <a:lvl8pPr marL="4876678" lvl="7" indent="-304792" algn="l">
              <a:spcBef>
                <a:spcPts val="373"/>
              </a:spcBef>
              <a:spcAft>
                <a:spcPts val="0"/>
              </a:spcAft>
              <a:buClr>
                <a:srgbClr val="888888"/>
              </a:buClr>
              <a:buSzPts val="1400"/>
              <a:buNone/>
              <a:defRPr sz="1867">
                <a:solidFill>
                  <a:srgbClr val="888888"/>
                </a:solidFill>
              </a:defRPr>
            </a:lvl8pPr>
            <a:lvl9pPr marL="5486263" lvl="8" indent="-304792" algn="l">
              <a:spcBef>
                <a:spcPts val="373"/>
              </a:spcBef>
              <a:spcAft>
                <a:spcPts val="0"/>
              </a:spcAft>
              <a:buClr>
                <a:srgbClr val="888888"/>
              </a:buClr>
              <a:buSzPts val="1400"/>
              <a:buNone/>
              <a:defRPr sz="1867">
                <a:solidFill>
                  <a:srgbClr val="888888"/>
                </a:solidFill>
              </a:defRPr>
            </a:lvl9pPr>
          </a:lstStyle>
          <a:p>
            <a:endParaRPr/>
          </a:p>
        </p:txBody>
      </p:sp>
      <p:sp>
        <p:nvSpPr>
          <p:cNvPr id="171" name="Google Shape;171;p76"/>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172" name="Google Shape;172;p76"/>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173" name="Google Shape;173;p76"/>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3667612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74"/>
        <p:cNvGrpSpPr/>
        <p:nvPr/>
      </p:nvGrpSpPr>
      <p:grpSpPr>
        <a:xfrm>
          <a:off x="0" y="0"/>
          <a:ext cx="0" cy="0"/>
          <a:chOff x="0" y="0"/>
          <a:chExt cx="0" cy="0"/>
        </a:xfrm>
      </p:grpSpPr>
      <p:sp>
        <p:nvSpPr>
          <p:cNvPr id="175" name="Google Shape;175;p77"/>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6" name="Google Shape;176;p77"/>
          <p:cNvSpPr txBox="1">
            <a:spLocks noGrp="1"/>
          </p:cNvSpPr>
          <p:nvPr>
            <p:ph type="body" idx="1"/>
          </p:nvPr>
        </p:nvSpPr>
        <p:spPr>
          <a:xfrm>
            <a:off x="609600" y="1200153"/>
            <a:ext cx="5384800" cy="3394075"/>
          </a:xfrm>
          <a:prstGeom prst="rect">
            <a:avLst/>
          </a:prstGeom>
          <a:noFill/>
          <a:ln>
            <a:noFill/>
          </a:ln>
        </p:spPr>
        <p:txBody>
          <a:bodyPr spcFirstLastPara="1" wrap="square" lIns="91425" tIns="45700" rIns="91425" bIns="45700" anchor="t" anchorCtr="0">
            <a:normAutofit/>
          </a:bodyPr>
          <a:lstStyle>
            <a:lvl1pPr marL="609585" lvl="0" indent="-541853" algn="l">
              <a:spcBef>
                <a:spcPts val="747"/>
              </a:spcBef>
              <a:spcAft>
                <a:spcPts val="0"/>
              </a:spcAft>
              <a:buClr>
                <a:schemeClr val="dk1"/>
              </a:buClr>
              <a:buSzPts val="2800"/>
              <a:buChar char="•"/>
              <a:defRPr sz="3733"/>
            </a:lvl1pPr>
            <a:lvl2pPr marL="1219170" lvl="1" indent="-507987" algn="l">
              <a:spcBef>
                <a:spcPts val="640"/>
              </a:spcBef>
              <a:spcAft>
                <a:spcPts val="0"/>
              </a:spcAft>
              <a:buClr>
                <a:schemeClr val="dk1"/>
              </a:buClr>
              <a:buSzPts val="2400"/>
              <a:buChar char="–"/>
              <a:defRPr sz="3200"/>
            </a:lvl2pPr>
            <a:lvl3pPr marL="1828754" lvl="2" indent="-474121" algn="l">
              <a:spcBef>
                <a:spcPts val="533"/>
              </a:spcBef>
              <a:spcAft>
                <a:spcPts val="0"/>
              </a:spcAft>
              <a:buClr>
                <a:schemeClr val="dk1"/>
              </a:buClr>
              <a:buSzPts val="2000"/>
              <a:buChar char="•"/>
              <a:defRPr sz="2667"/>
            </a:lvl3pPr>
            <a:lvl4pPr marL="2438339" lvl="3" indent="-457189" algn="l">
              <a:spcBef>
                <a:spcPts val="480"/>
              </a:spcBef>
              <a:spcAft>
                <a:spcPts val="0"/>
              </a:spcAft>
              <a:buClr>
                <a:schemeClr val="dk1"/>
              </a:buClr>
              <a:buSzPts val="1800"/>
              <a:buChar char="–"/>
              <a:defRPr sz="2400"/>
            </a:lvl4pPr>
            <a:lvl5pPr marL="3047924" lvl="4" indent="-457189" algn="l">
              <a:spcBef>
                <a:spcPts val="480"/>
              </a:spcBef>
              <a:spcAft>
                <a:spcPts val="0"/>
              </a:spcAft>
              <a:buClr>
                <a:schemeClr val="dk1"/>
              </a:buClr>
              <a:buSzPts val="1800"/>
              <a:buChar char="»"/>
              <a:defRPr sz="2400"/>
            </a:lvl5pPr>
            <a:lvl6pPr marL="3657509" lvl="5" indent="-457189" algn="l">
              <a:spcBef>
                <a:spcPts val="480"/>
              </a:spcBef>
              <a:spcAft>
                <a:spcPts val="0"/>
              </a:spcAft>
              <a:buClr>
                <a:schemeClr val="dk1"/>
              </a:buClr>
              <a:buSzPts val="1800"/>
              <a:buChar char="•"/>
              <a:defRPr sz="2400"/>
            </a:lvl6pPr>
            <a:lvl7pPr marL="4267093" lvl="6" indent="-457189" algn="l">
              <a:spcBef>
                <a:spcPts val="480"/>
              </a:spcBef>
              <a:spcAft>
                <a:spcPts val="0"/>
              </a:spcAft>
              <a:buClr>
                <a:schemeClr val="dk1"/>
              </a:buClr>
              <a:buSzPts val="1800"/>
              <a:buChar char="•"/>
              <a:defRPr sz="2400"/>
            </a:lvl7pPr>
            <a:lvl8pPr marL="4876678" lvl="7" indent="-457189" algn="l">
              <a:spcBef>
                <a:spcPts val="480"/>
              </a:spcBef>
              <a:spcAft>
                <a:spcPts val="0"/>
              </a:spcAft>
              <a:buClr>
                <a:schemeClr val="dk1"/>
              </a:buClr>
              <a:buSzPts val="1800"/>
              <a:buChar char="•"/>
              <a:defRPr sz="2400"/>
            </a:lvl8pPr>
            <a:lvl9pPr marL="5486263" lvl="8" indent="-457189" algn="l">
              <a:spcBef>
                <a:spcPts val="480"/>
              </a:spcBef>
              <a:spcAft>
                <a:spcPts val="0"/>
              </a:spcAft>
              <a:buClr>
                <a:schemeClr val="dk1"/>
              </a:buClr>
              <a:buSzPts val="1800"/>
              <a:buChar char="•"/>
              <a:defRPr sz="2400"/>
            </a:lvl9pPr>
          </a:lstStyle>
          <a:p>
            <a:endParaRPr/>
          </a:p>
        </p:txBody>
      </p:sp>
      <p:sp>
        <p:nvSpPr>
          <p:cNvPr id="177" name="Google Shape;177;p77"/>
          <p:cNvSpPr txBox="1">
            <a:spLocks noGrp="1"/>
          </p:cNvSpPr>
          <p:nvPr>
            <p:ph type="body" idx="2"/>
          </p:nvPr>
        </p:nvSpPr>
        <p:spPr>
          <a:xfrm>
            <a:off x="6197600" y="1200153"/>
            <a:ext cx="5384800" cy="3394075"/>
          </a:xfrm>
          <a:prstGeom prst="rect">
            <a:avLst/>
          </a:prstGeom>
          <a:noFill/>
          <a:ln>
            <a:noFill/>
          </a:ln>
        </p:spPr>
        <p:txBody>
          <a:bodyPr spcFirstLastPara="1" wrap="square" lIns="91425" tIns="45700" rIns="91425" bIns="45700" anchor="t" anchorCtr="0">
            <a:normAutofit/>
          </a:bodyPr>
          <a:lstStyle>
            <a:lvl1pPr marL="609585" lvl="0" indent="-541853" algn="l">
              <a:spcBef>
                <a:spcPts val="747"/>
              </a:spcBef>
              <a:spcAft>
                <a:spcPts val="0"/>
              </a:spcAft>
              <a:buClr>
                <a:schemeClr val="dk1"/>
              </a:buClr>
              <a:buSzPts val="2800"/>
              <a:buChar char="•"/>
              <a:defRPr sz="3733"/>
            </a:lvl1pPr>
            <a:lvl2pPr marL="1219170" lvl="1" indent="-507987" algn="l">
              <a:spcBef>
                <a:spcPts val="640"/>
              </a:spcBef>
              <a:spcAft>
                <a:spcPts val="0"/>
              </a:spcAft>
              <a:buClr>
                <a:schemeClr val="dk1"/>
              </a:buClr>
              <a:buSzPts val="2400"/>
              <a:buChar char="–"/>
              <a:defRPr sz="3200"/>
            </a:lvl2pPr>
            <a:lvl3pPr marL="1828754" lvl="2" indent="-474121" algn="l">
              <a:spcBef>
                <a:spcPts val="533"/>
              </a:spcBef>
              <a:spcAft>
                <a:spcPts val="0"/>
              </a:spcAft>
              <a:buClr>
                <a:schemeClr val="dk1"/>
              </a:buClr>
              <a:buSzPts val="2000"/>
              <a:buChar char="•"/>
              <a:defRPr sz="2667"/>
            </a:lvl3pPr>
            <a:lvl4pPr marL="2438339" lvl="3" indent="-457189" algn="l">
              <a:spcBef>
                <a:spcPts val="480"/>
              </a:spcBef>
              <a:spcAft>
                <a:spcPts val="0"/>
              </a:spcAft>
              <a:buClr>
                <a:schemeClr val="dk1"/>
              </a:buClr>
              <a:buSzPts val="1800"/>
              <a:buChar char="–"/>
              <a:defRPr sz="2400"/>
            </a:lvl4pPr>
            <a:lvl5pPr marL="3047924" lvl="4" indent="-457189" algn="l">
              <a:spcBef>
                <a:spcPts val="480"/>
              </a:spcBef>
              <a:spcAft>
                <a:spcPts val="0"/>
              </a:spcAft>
              <a:buClr>
                <a:schemeClr val="dk1"/>
              </a:buClr>
              <a:buSzPts val="1800"/>
              <a:buChar char="»"/>
              <a:defRPr sz="2400"/>
            </a:lvl5pPr>
            <a:lvl6pPr marL="3657509" lvl="5" indent="-457189" algn="l">
              <a:spcBef>
                <a:spcPts val="480"/>
              </a:spcBef>
              <a:spcAft>
                <a:spcPts val="0"/>
              </a:spcAft>
              <a:buClr>
                <a:schemeClr val="dk1"/>
              </a:buClr>
              <a:buSzPts val="1800"/>
              <a:buChar char="•"/>
              <a:defRPr sz="2400"/>
            </a:lvl6pPr>
            <a:lvl7pPr marL="4267093" lvl="6" indent="-457189" algn="l">
              <a:spcBef>
                <a:spcPts val="480"/>
              </a:spcBef>
              <a:spcAft>
                <a:spcPts val="0"/>
              </a:spcAft>
              <a:buClr>
                <a:schemeClr val="dk1"/>
              </a:buClr>
              <a:buSzPts val="1800"/>
              <a:buChar char="•"/>
              <a:defRPr sz="2400"/>
            </a:lvl7pPr>
            <a:lvl8pPr marL="4876678" lvl="7" indent="-457189" algn="l">
              <a:spcBef>
                <a:spcPts val="480"/>
              </a:spcBef>
              <a:spcAft>
                <a:spcPts val="0"/>
              </a:spcAft>
              <a:buClr>
                <a:schemeClr val="dk1"/>
              </a:buClr>
              <a:buSzPts val="1800"/>
              <a:buChar char="•"/>
              <a:defRPr sz="2400"/>
            </a:lvl8pPr>
            <a:lvl9pPr marL="5486263" lvl="8" indent="-457189" algn="l">
              <a:spcBef>
                <a:spcPts val="480"/>
              </a:spcBef>
              <a:spcAft>
                <a:spcPts val="0"/>
              </a:spcAft>
              <a:buClr>
                <a:schemeClr val="dk1"/>
              </a:buClr>
              <a:buSzPts val="1800"/>
              <a:buChar char="•"/>
              <a:defRPr sz="2400"/>
            </a:lvl9pPr>
          </a:lstStyle>
          <a:p>
            <a:endParaRPr/>
          </a:p>
        </p:txBody>
      </p:sp>
      <p:sp>
        <p:nvSpPr>
          <p:cNvPr id="178" name="Google Shape;178;p77"/>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179" name="Google Shape;179;p77"/>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180" name="Google Shape;180;p77"/>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600519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81"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9"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3" y="341096"/>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5064474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81"/>
        <p:cNvGrpSpPr/>
        <p:nvPr/>
      </p:nvGrpSpPr>
      <p:grpSpPr>
        <a:xfrm>
          <a:off x="0" y="0"/>
          <a:ext cx="0" cy="0"/>
          <a:chOff x="0" y="0"/>
          <a:chExt cx="0" cy="0"/>
        </a:xfrm>
      </p:grpSpPr>
      <p:sp>
        <p:nvSpPr>
          <p:cNvPr id="182" name="Google Shape;182;p78"/>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3" name="Google Shape;183;p78"/>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rmAutofit/>
          </a:bodyPr>
          <a:lstStyle>
            <a:lvl1pPr marL="609585" lvl="0" indent="-304792" algn="l">
              <a:spcBef>
                <a:spcPts val="640"/>
              </a:spcBef>
              <a:spcAft>
                <a:spcPts val="0"/>
              </a:spcAft>
              <a:buClr>
                <a:schemeClr val="dk1"/>
              </a:buClr>
              <a:buSzPts val="2400"/>
              <a:buNone/>
              <a:defRPr sz="3200" b="1"/>
            </a:lvl1pPr>
            <a:lvl2pPr marL="1219170" lvl="1" indent="-304792" algn="l">
              <a:spcBef>
                <a:spcPts val="533"/>
              </a:spcBef>
              <a:spcAft>
                <a:spcPts val="0"/>
              </a:spcAft>
              <a:buClr>
                <a:schemeClr val="dk1"/>
              </a:buClr>
              <a:buSzPts val="2000"/>
              <a:buNone/>
              <a:defRPr sz="2667" b="1"/>
            </a:lvl2pPr>
            <a:lvl3pPr marL="1828754" lvl="2" indent="-304792" algn="l">
              <a:spcBef>
                <a:spcPts val="480"/>
              </a:spcBef>
              <a:spcAft>
                <a:spcPts val="0"/>
              </a:spcAft>
              <a:buClr>
                <a:schemeClr val="dk1"/>
              </a:buClr>
              <a:buSzPts val="1800"/>
              <a:buNone/>
              <a:defRPr sz="2400" b="1"/>
            </a:lvl3pPr>
            <a:lvl4pPr marL="2438339" lvl="3" indent="-304792" algn="l">
              <a:spcBef>
                <a:spcPts val="427"/>
              </a:spcBef>
              <a:spcAft>
                <a:spcPts val="0"/>
              </a:spcAft>
              <a:buClr>
                <a:schemeClr val="dk1"/>
              </a:buClr>
              <a:buSzPts val="1600"/>
              <a:buNone/>
              <a:defRPr sz="2133" b="1"/>
            </a:lvl4pPr>
            <a:lvl5pPr marL="3047924" lvl="4" indent="-304792" algn="l">
              <a:spcBef>
                <a:spcPts val="427"/>
              </a:spcBef>
              <a:spcAft>
                <a:spcPts val="0"/>
              </a:spcAft>
              <a:buClr>
                <a:schemeClr val="dk1"/>
              </a:buClr>
              <a:buSzPts val="1600"/>
              <a:buNone/>
              <a:defRPr sz="2133" b="1"/>
            </a:lvl5pPr>
            <a:lvl6pPr marL="3657509" lvl="5" indent="-304792" algn="l">
              <a:spcBef>
                <a:spcPts val="427"/>
              </a:spcBef>
              <a:spcAft>
                <a:spcPts val="0"/>
              </a:spcAft>
              <a:buClr>
                <a:schemeClr val="dk1"/>
              </a:buClr>
              <a:buSzPts val="1600"/>
              <a:buNone/>
              <a:defRPr sz="2133" b="1"/>
            </a:lvl6pPr>
            <a:lvl7pPr marL="4267093" lvl="6" indent="-304792" algn="l">
              <a:spcBef>
                <a:spcPts val="427"/>
              </a:spcBef>
              <a:spcAft>
                <a:spcPts val="0"/>
              </a:spcAft>
              <a:buClr>
                <a:schemeClr val="dk1"/>
              </a:buClr>
              <a:buSzPts val="1600"/>
              <a:buNone/>
              <a:defRPr sz="2133" b="1"/>
            </a:lvl7pPr>
            <a:lvl8pPr marL="4876678" lvl="7" indent="-304792" algn="l">
              <a:spcBef>
                <a:spcPts val="427"/>
              </a:spcBef>
              <a:spcAft>
                <a:spcPts val="0"/>
              </a:spcAft>
              <a:buClr>
                <a:schemeClr val="dk1"/>
              </a:buClr>
              <a:buSzPts val="1600"/>
              <a:buNone/>
              <a:defRPr sz="2133" b="1"/>
            </a:lvl8pPr>
            <a:lvl9pPr marL="5486263" lvl="8" indent="-304792" algn="l">
              <a:spcBef>
                <a:spcPts val="427"/>
              </a:spcBef>
              <a:spcAft>
                <a:spcPts val="0"/>
              </a:spcAft>
              <a:buClr>
                <a:schemeClr val="dk1"/>
              </a:buClr>
              <a:buSzPts val="1600"/>
              <a:buNone/>
              <a:defRPr sz="2133" b="1"/>
            </a:lvl9pPr>
          </a:lstStyle>
          <a:p>
            <a:endParaRPr/>
          </a:p>
        </p:txBody>
      </p:sp>
      <p:sp>
        <p:nvSpPr>
          <p:cNvPr id="184" name="Google Shape;184;p78"/>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609585" lvl="0" indent="-507987" algn="l">
              <a:spcBef>
                <a:spcPts val="640"/>
              </a:spcBef>
              <a:spcAft>
                <a:spcPts val="0"/>
              </a:spcAft>
              <a:buClr>
                <a:schemeClr val="dk1"/>
              </a:buClr>
              <a:buSzPts val="2400"/>
              <a:buChar char="•"/>
              <a:defRPr sz="3200"/>
            </a:lvl1pPr>
            <a:lvl2pPr marL="1219170" lvl="1" indent="-474121" algn="l">
              <a:spcBef>
                <a:spcPts val="533"/>
              </a:spcBef>
              <a:spcAft>
                <a:spcPts val="0"/>
              </a:spcAft>
              <a:buClr>
                <a:schemeClr val="dk1"/>
              </a:buClr>
              <a:buSzPts val="2000"/>
              <a:buChar char="–"/>
              <a:defRPr sz="2667"/>
            </a:lvl2pPr>
            <a:lvl3pPr marL="1828754" lvl="2" indent="-457189" algn="l">
              <a:spcBef>
                <a:spcPts val="480"/>
              </a:spcBef>
              <a:spcAft>
                <a:spcPts val="0"/>
              </a:spcAft>
              <a:buClr>
                <a:schemeClr val="dk1"/>
              </a:buClr>
              <a:buSzPts val="1800"/>
              <a:buChar char="•"/>
              <a:defRPr sz="2400"/>
            </a:lvl3pPr>
            <a:lvl4pPr marL="2438339" lvl="3" indent="-440256" algn="l">
              <a:spcBef>
                <a:spcPts val="427"/>
              </a:spcBef>
              <a:spcAft>
                <a:spcPts val="0"/>
              </a:spcAft>
              <a:buClr>
                <a:schemeClr val="dk1"/>
              </a:buClr>
              <a:buSzPts val="1600"/>
              <a:buChar char="–"/>
              <a:defRPr sz="2133"/>
            </a:lvl4pPr>
            <a:lvl5pPr marL="3047924" lvl="4" indent="-440256" algn="l">
              <a:spcBef>
                <a:spcPts val="427"/>
              </a:spcBef>
              <a:spcAft>
                <a:spcPts val="0"/>
              </a:spcAft>
              <a:buClr>
                <a:schemeClr val="dk1"/>
              </a:buClr>
              <a:buSzPts val="1600"/>
              <a:buChar char="»"/>
              <a:defRPr sz="2133"/>
            </a:lvl5pPr>
            <a:lvl6pPr marL="3657509" lvl="5" indent="-440256" algn="l">
              <a:spcBef>
                <a:spcPts val="427"/>
              </a:spcBef>
              <a:spcAft>
                <a:spcPts val="0"/>
              </a:spcAft>
              <a:buClr>
                <a:schemeClr val="dk1"/>
              </a:buClr>
              <a:buSzPts val="1600"/>
              <a:buChar char="•"/>
              <a:defRPr sz="2133"/>
            </a:lvl6pPr>
            <a:lvl7pPr marL="4267093" lvl="6" indent="-440256" algn="l">
              <a:spcBef>
                <a:spcPts val="427"/>
              </a:spcBef>
              <a:spcAft>
                <a:spcPts val="0"/>
              </a:spcAft>
              <a:buClr>
                <a:schemeClr val="dk1"/>
              </a:buClr>
              <a:buSzPts val="1600"/>
              <a:buChar char="•"/>
              <a:defRPr sz="2133"/>
            </a:lvl7pPr>
            <a:lvl8pPr marL="4876678" lvl="7" indent="-440256" algn="l">
              <a:spcBef>
                <a:spcPts val="427"/>
              </a:spcBef>
              <a:spcAft>
                <a:spcPts val="0"/>
              </a:spcAft>
              <a:buClr>
                <a:schemeClr val="dk1"/>
              </a:buClr>
              <a:buSzPts val="1600"/>
              <a:buChar char="•"/>
              <a:defRPr sz="2133"/>
            </a:lvl8pPr>
            <a:lvl9pPr marL="5486263" lvl="8" indent="-440256" algn="l">
              <a:spcBef>
                <a:spcPts val="427"/>
              </a:spcBef>
              <a:spcAft>
                <a:spcPts val="0"/>
              </a:spcAft>
              <a:buClr>
                <a:schemeClr val="dk1"/>
              </a:buClr>
              <a:buSzPts val="1600"/>
              <a:buChar char="•"/>
              <a:defRPr sz="2133"/>
            </a:lvl9pPr>
          </a:lstStyle>
          <a:p>
            <a:endParaRPr/>
          </a:p>
        </p:txBody>
      </p:sp>
      <p:sp>
        <p:nvSpPr>
          <p:cNvPr id="185" name="Google Shape;185;p78"/>
          <p:cNvSpPr txBox="1">
            <a:spLocks noGrp="1"/>
          </p:cNvSpPr>
          <p:nvPr>
            <p:ph type="body" idx="3"/>
          </p:nvPr>
        </p:nvSpPr>
        <p:spPr>
          <a:xfrm>
            <a:off x="6193373" y="1535113"/>
            <a:ext cx="5389033" cy="639763"/>
          </a:xfrm>
          <a:prstGeom prst="rect">
            <a:avLst/>
          </a:prstGeom>
          <a:noFill/>
          <a:ln>
            <a:noFill/>
          </a:ln>
        </p:spPr>
        <p:txBody>
          <a:bodyPr spcFirstLastPara="1" wrap="square" lIns="91425" tIns="45700" rIns="91425" bIns="45700" anchor="b" anchorCtr="0">
            <a:normAutofit/>
          </a:bodyPr>
          <a:lstStyle>
            <a:lvl1pPr marL="609585" lvl="0" indent="-304792" algn="l">
              <a:spcBef>
                <a:spcPts val="640"/>
              </a:spcBef>
              <a:spcAft>
                <a:spcPts val="0"/>
              </a:spcAft>
              <a:buClr>
                <a:schemeClr val="dk1"/>
              </a:buClr>
              <a:buSzPts val="2400"/>
              <a:buNone/>
              <a:defRPr sz="3200" b="1"/>
            </a:lvl1pPr>
            <a:lvl2pPr marL="1219170" lvl="1" indent="-304792" algn="l">
              <a:spcBef>
                <a:spcPts val="533"/>
              </a:spcBef>
              <a:spcAft>
                <a:spcPts val="0"/>
              </a:spcAft>
              <a:buClr>
                <a:schemeClr val="dk1"/>
              </a:buClr>
              <a:buSzPts val="2000"/>
              <a:buNone/>
              <a:defRPr sz="2667" b="1"/>
            </a:lvl2pPr>
            <a:lvl3pPr marL="1828754" lvl="2" indent="-304792" algn="l">
              <a:spcBef>
                <a:spcPts val="480"/>
              </a:spcBef>
              <a:spcAft>
                <a:spcPts val="0"/>
              </a:spcAft>
              <a:buClr>
                <a:schemeClr val="dk1"/>
              </a:buClr>
              <a:buSzPts val="1800"/>
              <a:buNone/>
              <a:defRPr sz="2400" b="1"/>
            </a:lvl3pPr>
            <a:lvl4pPr marL="2438339" lvl="3" indent="-304792" algn="l">
              <a:spcBef>
                <a:spcPts val="427"/>
              </a:spcBef>
              <a:spcAft>
                <a:spcPts val="0"/>
              </a:spcAft>
              <a:buClr>
                <a:schemeClr val="dk1"/>
              </a:buClr>
              <a:buSzPts val="1600"/>
              <a:buNone/>
              <a:defRPr sz="2133" b="1"/>
            </a:lvl4pPr>
            <a:lvl5pPr marL="3047924" lvl="4" indent="-304792" algn="l">
              <a:spcBef>
                <a:spcPts val="427"/>
              </a:spcBef>
              <a:spcAft>
                <a:spcPts val="0"/>
              </a:spcAft>
              <a:buClr>
                <a:schemeClr val="dk1"/>
              </a:buClr>
              <a:buSzPts val="1600"/>
              <a:buNone/>
              <a:defRPr sz="2133" b="1"/>
            </a:lvl5pPr>
            <a:lvl6pPr marL="3657509" lvl="5" indent="-304792" algn="l">
              <a:spcBef>
                <a:spcPts val="427"/>
              </a:spcBef>
              <a:spcAft>
                <a:spcPts val="0"/>
              </a:spcAft>
              <a:buClr>
                <a:schemeClr val="dk1"/>
              </a:buClr>
              <a:buSzPts val="1600"/>
              <a:buNone/>
              <a:defRPr sz="2133" b="1"/>
            </a:lvl6pPr>
            <a:lvl7pPr marL="4267093" lvl="6" indent="-304792" algn="l">
              <a:spcBef>
                <a:spcPts val="427"/>
              </a:spcBef>
              <a:spcAft>
                <a:spcPts val="0"/>
              </a:spcAft>
              <a:buClr>
                <a:schemeClr val="dk1"/>
              </a:buClr>
              <a:buSzPts val="1600"/>
              <a:buNone/>
              <a:defRPr sz="2133" b="1"/>
            </a:lvl7pPr>
            <a:lvl8pPr marL="4876678" lvl="7" indent="-304792" algn="l">
              <a:spcBef>
                <a:spcPts val="427"/>
              </a:spcBef>
              <a:spcAft>
                <a:spcPts val="0"/>
              </a:spcAft>
              <a:buClr>
                <a:schemeClr val="dk1"/>
              </a:buClr>
              <a:buSzPts val="1600"/>
              <a:buNone/>
              <a:defRPr sz="2133" b="1"/>
            </a:lvl8pPr>
            <a:lvl9pPr marL="5486263" lvl="8" indent="-304792" algn="l">
              <a:spcBef>
                <a:spcPts val="427"/>
              </a:spcBef>
              <a:spcAft>
                <a:spcPts val="0"/>
              </a:spcAft>
              <a:buClr>
                <a:schemeClr val="dk1"/>
              </a:buClr>
              <a:buSzPts val="1600"/>
              <a:buNone/>
              <a:defRPr sz="2133" b="1"/>
            </a:lvl9pPr>
          </a:lstStyle>
          <a:p>
            <a:endParaRPr/>
          </a:p>
        </p:txBody>
      </p:sp>
      <p:sp>
        <p:nvSpPr>
          <p:cNvPr id="186" name="Google Shape;186;p78"/>
          <p:cNvSpPr txBox="1">
            <a:spLocks noGrp="1"/>
          </p:cNvSpPr>
          <p:nvPr>
            <p:ph type="body" idx="4"/>
          </p:nvPr>
        </p:nvSpPr>
        <p:spPr>
          <a:xfrm>
            <a:off x="6193373" y="2174875"/>
            <a:ext cx="5389033" cy="3951288"/>
          </a:xfrm>
          <a:prstGeom prst="rect">
            <a:avLst/>
          </a:prstGeom>
          <a:noFill/>
          <a:ln>
            <a:noFill/>
          </a:ln>
        </p:spPr>
        <p:txBody>
          <a:bodyPr spcFirstLastPara="1" wrap="square" lIns="91425" tIns="45700" rIns="91425" bIns="45700" anchor="t" anchorCtr="0">
            <a:normAutofit/>
          </a:bodyPr>
          <a:lstStyle>
            <a:lvl1pPr marL="609585" lvl="0" indent="-507987" algn="l">
              <a:spcBef>
                <a:spcPts val="640"/>
              </a:spcBef>
              <a:spcAft>
                <a:spcPts val="0"/>
              </a:spcAft>
              <a:buClr>
                <a:schemeClr val="dk1"/>
              </a:buClr>
              <a:buSzPts val="2400"/>
              <a:buChar char="•"/>
              <a:defRPr sz="3200"/>
            </a:lvl1pPr>
            <a:lvl2pPr marL="1219170" lvl="1" indent="-474121" algn="l">
              <a:spcBef>
                <a:spcPts val="533"/>
              </a:spcBef>
              <a:spcAft>
                <a:spcPts val="0"/>
              </a:spcAft>
              <a:buClr>
                <a:schemeClr val="dk1"/>
              </a:buClr>
              <a:buSzPts val="2000"/>
              <a:buChar char="–"/>
              <a:defRPr sz="2667"/>
            </a:lvl2pPr>
            <a:lvl3pPr marL="1828754" lvl="2" indent="-457189" algn="l">
              <a:spcBef>
                <a:spcPts val="480"/>
              </a:spcBef>
              <a:spcAft>
                <a:spcPts val="0"/>
              </a:spcAft>
              <a:buClr>
                <a:schemeClr val="dk1"/>
              </a:buClr>
              <a:buSzPts val="1800"/>
              <a:buChar char="•"/>
              <a:defRPr sz="2400"/>
            </a:lvl3pPr>
            <a:lvl4pPr marL="2438339" lvl="3" indent="-440256" algn="l">
              <a:spcBef>
                <a:spcPts val="427"/>
              </a:spcBef>
              <a:spcAft>
                <a:spcPts val="0"/>
              </a:spcAft>
              <a:buClr>
                <a:schemeClr val="dk1"/>
              </a:buClr>
              <a:buSzPts val="1600"/>
              <a:buChar char="–"/>
              <a:defRPr sz="2133"/>
            </a:lvl4pPr>
            <a:lvl5pPr marL="3047924" lvl="4" indent="-440256" algn="l">
              <a:spcBef>
                <a:spcPts val="427"/>
              </a:spcBef>
              <a:spcAft>
                <a:spcPts val="0"/>
              </a:spcAft>
              <a:buClr>
                <a:schemeClr val="dk1"/>
              </a:buClr>
              <a:buSzPts val="1600"/>
              <a:buChar char="»"/>
              <a:defRPr sz="2133"/>
            </a:lvl5pPr>
            <a:lvl6pPr marL="3657509" lvl="5" indent="-440256" algn="l">
              <a:spcBef>
                <a:spcPts val="427"/>
              </a:spcBef>
              <a:spcAft>
                <a:spcPts val="0"/>
              </a:spcAft>
              <a:buClr>
                <a:schemeClr val="dk1"/>
              </a:buClr>
              <a:buSzPts val="1600"/>
              <a:buChar char="•"/>
              <a:defRPr sz="2133"/>
            </a:lvl6pPr>
            <a:lvl7pPr marL="4267093" lvl="6" indent="-440256" algn="l">
              <a:spcBef>
                <a:spcPts val="427"/>
              </a:spcBef>
              <a:spcAft>
                <a:spcPts val="0"/>
              </a:spcAft>
              <a:buClr>
                <a:schemeClr val="dk1"/>
              </a:buClr>
              <a:buSzPts val="1600"/>
              <a:buChar char="•"/>
              <a:defRPr sz="2133"/>
            </a:lvl7pPr>
            <a:lvl8pPr marL="4876678" lvl="7" indent="-440256" algn="l">
              <a:spcBef>
                <a:spcPts val="427"/>
              </a:spcBef>
              <a:spcAft>
                <a:spcPts val="0"/>
              </a:spcAft>
              <a:buClr>
                <a:schemeClr val="dk1"/>
              </a:buClr>
              <a:buSzPts val="1600"/>
              <a:buChar char="•"/>
              <a:defRPr sz="2133"/>
            </a:lvl8pPr>
            <a:lvl9pPr marL="5486263" lvl="8" indent="-440256" algn="l">
              <a:spcBef>
                <a:spcPts val="427"/>
              </a:spcBef>
              <a:spcAft>
                <a:spcPts val="0"/>
              </a:spcAft>
              <a:buClr>
                <a:schemeClr val="dk1"/>
              </a:buClr>
              <a:buSzPts val="1600"/>
              <a:buChar char="•"/>
              <a:defRPr sz="2133"/>
            </a:lvl9pPr>
          </a:lstStyle>
          <a:p>
            <a:endParaRPr/>
          </a:p>
        </p:txBody>
      </p:sp>
      <p:sp>
        <p:nvSpPr>
          <p:cNvPr id="187" name="Google Shape;187;p78"/>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188" name="Google Shape;188;p78"/>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189" name="Google Shape;189;p78"/>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36697440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0"/>
        <p:cNvGrpSpPr/>
        <p:nvPr/>
      </p:nvGrpSpPr>
      <p:grpSpPr>
        <a:xfrm>
          <a:off x="0" y="0"/>
          <a:ext cx="0" cy="0"/>
          <a:chOff x="0" y="0"/>
          <a:chExt cx="0" cy="0"/>
        </a:xfrm>
      </p:grpSpPr>
      <p:sp>
        <p:nvSpPr>
          <p:cNvPr id="191" name="Google Shape;191;p79"/>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 name="Google Shape;192;p79"/>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193" name="Google Shape;193;p79"/>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194" name="Google Shape;194;p79"/>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40053182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5"/>
        <p:cNvGrpSpPr/>
        <p:nvPr/>
      </p:nvGrpSpPr>
      <p:grpSpPr>
        <a:xfrm>
          <a:off x="0" y="0"/>
          <a:ext cx="0" cy="0"/>
          <a:chOff x="0" y="0"/>
          <a:chExt cx="0" cy="0"/>
        </a:xfrm>
      </p:grpSpPr>
      <p:sp>
        <p:nvSpPr>
          <p:cNvPr id="196" name="Google Shape;196;p80"/>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197" name="Google Shape;197;p80"/>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198" name="Google Shape;198;p80"/>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10032307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99"/>
        <p:cNvGrpSpPr/>
        <p:nvPr/>
      </p:nvGrpSpPr>
      <p:grpSpPr>
        <a:xfrm>
          <a:off x="0" y="0"/>
          <a:ext cx="0" cy="0"/>
          <a:chOff x="0" y="0"/>
          <a:chExt cx="0" cy="0"/>
        </a:xfrm>
      </p:grpSpPr>
      <p:sp>
        <p:nvSpPr>
          <p:cNvPr id="200" name="Google Shape;200;p81"/>
          <p:cNvSpPr txBox="1">
            <a:spLocks noGrp="1"/>
          </p:cNvSpPr>
          <p:nvPr>
            <p:ph type="title"/>
          </p:nvPr>
        </p:nvSpPr>
        <p:spPr>
          <a:xfrm>
            <a:off x="609603" y="273049"/>
            <a:ext cx="4011084" cy="11620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81"/>
          <p:cNvSpPr txBox="1">
            <a:spLocks noGrp="1"/>
          </p:cNvSpPr>
          <p:nvPr>
            <p:ph type="body" idx="1"/>
          </p:nvPr>
        </p:nvSpPr>
        <p:spPr>
          <a:xfrm>
            <a:off x="4766733" y="273056"/>
            <a:ext cx="6815667" cy="5853113"/>
          </a:xfrm>
          <a:prstGeom prst="rect">
            <a:avLst/>
          </a:prstGeom>
          <a:noFill/>
          <a:ln>
            <a:noFill/>
          </a:ln>
        </p:spPr>
        <p:txBody>
          <a:bodyPr spcFirstLastPara="1" wrap="square" lIns="91425" tIns="45700" rIns="91425" bIns="45700" anchor="t" anchorCtr="0">
            <a:normAutofit/>
          </a:bodyPr>
          <a:lstStyle>
            <a:lvl1pPr marL="609585" lvl="0" indent="-575719" algn="l">
              <a:spcBef>
                <a:spcPts val="853"/>
              </a:spcBef>
              <a:spcAft>
                <a:spcPts val="0"/>
              </a:spcAft>
              <a:buClr>
                <a:schemeClr val="dk1"/>
              </a:buClr>
              <a:buSzPts val="3200"/>
              <a:buChar char="•"/>
              <a:defRPr sz="4267"/>
            </a:lvl1pPr>
            <a:lvl2pPr marL="1219170" lvl="1" indent="-541853" algn="l">
              <a:spcBef>
                <a:spcPts val="747"/>
              </a:spcBef>
              <a:spcAft>
                <a:spcPts val="0"/>
              </a:spcAft>
              <a:buClr>
                <a:schemeClr val="dk1"/>
              </a:buClr>
              <a:buSzPts val="2800"/>
              <a:buChar char="–"/>
              <a:defRPr sz="3733"/>
            </a:lvl2pPr>
            <a:lvl3pPr marL="1828754" lvl="2" indent="-507987" algn="l">
              <a:spcBef>
                <a:spcPts val="640"/>
              </a:spcBef>
              <a:spcAft>
                <a:spcPts val="0"/>
              </a:spcAft>
              <a:buClr>
                <a:schemeClr val="dk1"/>
              </a:buClr>
              <a:buSzPts val="2400"/>
              <a:buChar char="•"/>
              <a:defRPr sz="3200"/>
            </a:lvl3pPr>
            <a:lvl4pPr marL="2438339" lvl="3" indent="-474121" algn="l">
              <a:spcBef>
                <a:spcPts val="533"/>
              </a:spcBef>
              <a:spcAft>
                <a:spcPts val="0"/>
              </a:spcAft>
              <a:buClr>
                <a:schemeClr val="dk1"/>
              </a:buClr>
              <a:buSzPts val="2000"/>
              <a:buChar char="–"/>
              <a:defRPr sz="2667"/>
            </a:lvl4pPr>
            <a:lvl5pPr marL="3047924" lvl="4" indent="-474121" algn="l">
              <a:spcBef>
                <a:spcPts val="533"/>
              </a:spcBef>
              <a:spcAft>
                <a:spcPts val="0"/>
              </a:spcAft>
              <a:buClr>
                <a:schemeClr val="dk1"/>
              </a:buClr>
              <a:buSzPts val="2000"/>
              <a:buChar char="»"/>
              <a:defRPr sz="2667"/>
            </a:lvl5pPr>
            <a:lvl6pPr marL="3657509" lvl="5" indent="-474121" algn="l">
              <a:spcBef>
                <a:spcPts val="533"/>
              </a:spcBef>
              <a:spcAft>
                <a:spcPts val="0"/>
              </a:spcAft>
              <a:buClr>
                <a:schemeClr val="dk1"/>
              </a:buClr>
              <a:buSzPts val="2000"/>
              <a:buChar char="•"/>
              <a:defRPr sz="2667"/>
            </a:lvl6pPr>
            <a:lvl7pPr marL="4267093" lvl="6" indent="-474121" algn="l">
              <a:spcBef>
                <a:spcPts val="533"/>
              </a:spcBef>
              <a:spcAft>
                <a:spcPts val="0"/>
              </a:spcAft>
              <a:buClr>
                <a:schemeClr val="dk1"/>
              </a:buClr>
              <a:buSzPts val="2000"/>
              <a:buChar char="•"/>
              <a:defRPr sz="2667"/>
            </a:lvl7pPr>
            <a:lvl8pPr marL="4876678" lvl="7" indent="-474121" algn="l">
              <a:spcBef>
                <a:spcPts val="533"/>
              </a:spcBef>
              <a:spcAft>
                <a:spcPts val="0"/>
              </a:spcAft>
              <a:buClr>
                <a:schemeClr val="dk1"/>
              </a:buClr>
              <a:buSzPts val="2000"/>
              <a:buChar char="•"/>
              <a:defRPr sz="2667"/>
            </a:lvl8pPr>
            <a:lvl9pPr marL="5486263" lvl="8" indent="-474121" algn="l">
              <a:spcBef>
                <a:spcPts val="533"/>
              </a:spcBef>
              <a:spcAft>
                <a:spcPts val="0"/>
              </a:spcAft>
              <a:buClr>
                <a:schemeClr val="dk1"/>
              </a:buClr>
              <a:buSzPts val="2000"/>
              <a:buChar char="•"/>
              <a:defRPr sz="2667"/>
            </a:lvl9pPr>
          </a:lstStyle>
          <a:p>
            <a:endParaRPr/>
          </a:p>
        </p:txBody>
      </p:sp>
      <p:sp>
        <p:nvSpPr>
          <p:cNvPr id="202" name="Google Shape;202;p81"/>
          <p:cNvSpPr txBox="1">
            <a:spLocks noGrp="1"/>
          </p:cNvSpPr>
          <p:nvPr>
            <p:ph type="body" idx="2"/>
          </p:nvPr>
        </p:nvSpPr>
        <p:spPr>
          <a:xfrm>
            <a:off x="609603" y="1435104"/>
            <a:ext cx="4011084" cy="4691063"/>
          </a:xfrm>
          <a:prstGeom prst="rect">
            <a:avLst/>
          </a:prstGeom>
          <a:noFill/>
          <a:ln>
            <a:noFill/>
          </a:ln>
        </p:spPr>
        <p:txBody>
          <a:bodyPr spcFirstLastPara="1" wrap="square" lIns="91425" tIns="45700" rIns="91425" bIns="45700" anchor="t" anchorCtr="0">
            <a:normAutofit/>
          </a:bodyPr>
          <a:lstStyle>
            <a:lvl1pPr marL="609585" lvl="0" indent="-304792" algn="l">
              <a:spcBef>
                <a:spcPts val="373"/>
              </a:spcBef>
              <a:spcAft>
                <a:spcPts val="0"/>
              </a:spcAft>
              <a:buClr>
                <a:schemeClr val="dk1"/>
              </a:buClr>
              <a:buSzPts val="1400"/>
              <a:buNone/>
              <a:defRPr sz="1867"/>
            </a:lvl1pPr>
            <a:lvl2pPr marL="1219170" lvl="1" indent="-304792" algn="l">
              <a:spcBef>
                <a:spcPts val="320"/>
              </a:spcBef>
              <a:spcAft>
                <a:spcPts val="0"/>
              </a:spcAft>
              <a:buClr>
                <a:schemeClr val="dk1"/>
              </a:buClr>
              <a:buSzPts val="1200"/>
              <a:buNone/>
              <a:defRPr sz="1600"/>
            </a:lvl2pPr>
            <a:lvl3pPr marL="1828754" lvl="2" indent="-304792" algn="l">
              <a:spcBef>
                <a:spcPts val="267"/>
              </a:spcBef>
              <a:spcAft>
                <a:spcPts val="0"/>
              </a:spcAft>
              <a:buClr>
                <a:schemeClr val="dk1"/>
              </a:buClr>
              <a:buSzPts val="1000"/>
              <a:buNone/>
              <a:defRPr sz="1333"/>
            </a:lvl3pPr>
            <a:lvl4pPr marL="2438339" lvl="3" indent="-304792" algn="l">
              <a:spcBef>
                <a:spcPts val="240"/>
              </a:spcBef>
              <a:spcAft>
                <a:spcPts val="0"/>
              </a:spcAft>
              <a:buClr>
                <a:schemeClr val="dk1"/>
              </a:buClr>
              <a:buSzPts val="900"/>
              <a:buNone/>
              <a:defRPr sz="1200"/>
            </a:lvl4pPr>
            <a:lvl5pPr marL="3047924" lvl="4" indent="-304792" algn="l">
              <a:spcBef>
                <a:spcPts val="240"/>
              </a:spcBef>
              <a:spcAft>
                <a:spcPts val="0"/>
              </a:spcAft>
              <a:buClr>
                <a:schemeClr val="dk1"/>
              </a:buClr>
              <a:buSzPts val="900"/>
              <a:buNone/>
              <a:defRPr sz="1200"/>
            </a:lvl5pPr>
            <a:lvl6pPr marL="3657509" lvl="5" indent="-304792" algn="l">
              <a:spcBef>
                <a:spcPts val="240"/>
              </a:spcBef>
              <a:spcAft>
                <a:spcPts val="0"/>
              </a:spcAft>
              <a:buClr>
                <a:schemeClr val="dk1"/>
              </a:buClr>
              <a:buSzPts val="900"/>
              <a:buNone/>
              <a:defRPr sz="1200"/>
            </a:lvl6pPr>
            <a:lvl7pPr marL="4267093" lvl="6" indent="-304792" algn="l">
              <a:spcBef>
                <a:spcPts val="240"/>
              </a:spcBef>
              <a:spcAft>
                <a:spcPts val="0"/>
              </a:spcAft>
              <a:buClr>
                <a:schemeClr val="dk1"/>
              </a:buClr>
              <a:buSzPts val="900"/>
              <a:buNone/>
              <a:defRPr sz="1200"/>
            </a:lvl7pPr>
            <a:lvl8pPr marL="4876678" lvl="7" indent="-304792" algn="l">
              <a:spcBef>
                <a:spcPts val="240"/>
              </a:spcBef>
              <a:spcAft>
                <a:spcPts val="0"/>
              </a:spcAft>
              <a:buClr>
                <a:schemeClr val="dk1"/>
              </a:buClr>
              <a:buSzPts val="900"/>
              <a:buNone/>
              <a:defRPr sz="1200"/>
            </a:lvl8pPr>
            <a:lvl9pPr marL="5486263" lvl="8" indent="-304792" algn="l">
              <a:spcBef>
                <a:spcPts val="240"/>
              </a:spcBef>
              <a:spcAft>
                <a:spcPts val="0"/>
              </a:spcAft>
              <a:buClr>
                <a:schemeClr val="dk1"/>
              </a:buClr>
              <a:buSzPts val="900"/>
              <a:buNone/>
              <a:defRPr sz="1200"/>
            </a:lvl9pPr>
          </a:lstStyle>
          <a:p>
            <a:endParaRPr/>
          </a:p>
        </p:txBody>
      </p:sp>
      <p:sp>
        <p:nvSpPr>
          <p:cNvPr id="203" name="Google Shape;203;p81"/>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204" name="Google Shape;204;p81"/>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205" name="Google Shape;205;p81"/>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16570446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06"/>
        <p:cNvGrpSpPr/>
        <p:nvPr/>
      </p:nvGrpSpPr>
      <p:grpSpPr>
        <a:xfrm>
          <a:off x="0" y="0"/>
          <a:ext cx="0" cy="0"/>
          <a:chOff x="0" y="0"/>
          <a:chExt cx="0" cy="0"/>
        </a:xfrm>
      </p:grpSpPr>
      <p:sp>
        <p:nvSpPr>
          <p:cNvPr id="207" name="Google Shape;207;p82"/>
          <p:cNvSpPr txBox="1">
            <a:spLocks noGrp="1"/>
          </p:cNvSpPr>
          <p:nvPr>
            <p:ph type="title"/>
          </p:nvPr>
        </p:nvSpPr>
        <p:spPr>
          <a:xfrm>
            <a:off x="2389717" y="4800601"/>
            <a:ext cx="7315200" cy="56673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8" name="Google Shape;208;p82"/>
          <p:cNvSpPr>
            <a:spLocks noGrp="1"/>
          </p:cNvSpPr>
          <p:nvPr>
            <p:ph type="pic" idx="2"/>
          </p:nvPr>
        </p:nvSpPr>
        <p:spPr>
          <a:xfrm>
            <a:off x="2389717" y="612775"/>
            <a:ext cx="7315200" cy="4114800"/>
          </a:xfrm>
          <a:prstGeom prst="rect">
            <a:avLst/>
          </a:prstGeom>
          <a:noFill/>
          <a:ln>
            <a:noFill/>
          </a:ln>
        </p:spPr>
      </p:sp>
      <p:sp>
        <p:nvSpPr>
          <p:cNvPr id="209" name="Google Shape;209;p82"/>
          <p:cNvSpPr txBox="1">
            <a:spLocks noGrp="1"/>
          </p:cNvSpPr>
          <p:nvPr>
            <p:ph type="body" idx="1"/>
          </p:nvPr>
        </p:nvSpPr>
        <p:spPr>
          <a:xfrm>
            <a:off x="2389717" y="5367342"/>
            <a:ext cx="7315200" cy="804863"/>
          </a:xfrm>
          <a:prstGeom prst="rect">
            <a:avLst/>
          </a:prstGeom>
          <a:noFill/>
          <a:ln>
            <a:noFill/>
          </a:ln>
        </p:spPr>
        <p:txBody>
          <a:bodyPr spcFirstLastPara="1" wrap="square" lIns="91425" tIns="45700" rIns="91425" bIns="45700" anchor="t" anchorCtr="0">
            <a:normAutofit/>
          </a:bodyPr>
          <a:lstStyle>
            <a:lvl1pPr marL="609585" lvl="0" indent="-304792" algn="l">
              <a:spcBef>
                <a:spcPts val="373"/>
              </a:spcBef>
              <a:spcAft>
                <a:spcPts val="0"/>
              </a:spcAft>
              <a:buClr>
                <a:schemeClr val="dk1"/>
              </a:buClr>
              <a:buSzPts val="1400"/>
              <a:buNone/>
              <a:defRPr sz="1867"/>
            </a:lvl1pPr>
            <a:lvl2pPr marL="1219170" lvl="1" indent="-304792" algn="l">
              <a:spcBef>
                <a:spcPts val="320"/>
              </a:spcBef>
              <a:spcAft>
                <a:spcPts val="0"/>
              </a:spcAft>
              <a:buClr>
                <a:schemeClr val="dk1"/>
              </a:buClr>
              <a:buSzPts val="1200"/>
              <a:buNone/>
              <a:defRPr sz="1600"/>
            </a:lvl2pPr>
            <a:lvl3pPr marL="1828754" lvl="2" indent="-304792" algn="l">
              <a:spcBef>
                <a:spcPts val="267"/>
              </a:spcBef>
              <a:spcAft>
                <a:spcPts val="0"/>
              </a:spcAft>
              <a:buClr>
                <a:schemeClr val="dk1"/>
              </a:buClr>
              <a:buSzPts val="1000"/>
              <a:buNone/>
              <a:defRPr sz="1333"/>
            </a:lvl3pPr>
            <a:lvl4pPr marL="2438339" lvl="3" indent="-304792" algn="l">
              <a:spcBef>
                <a:spcPts val="240"/>
              </a:spcBef>
              <a:spcAft>
                <a:spcPts val="0"/>
              </a:spcAft>
              <a:buClr>
                <a:schemeClr val="dk1"/>
              </a:buClr>
              <a:buSzPts val="900"/>
              <a:buNone/>
              <a:defRPr sz="1200"/>
            </a:lvl4pPr>
            <a:lvl5pPr marL="3047924" lvl="4" indent="-304792" algn="l">
              <a:spcBef>
                <a:spcPts val="240"/>
              </a:spcBef>
              <a:spcAft>
                <a:spcPts val="0"/>
              </a:spcAft>
              <a:buClr>
                <a:schemeClr val="dk1"/>
              </a:buClr>
              <a:buSzPts val="900"/>
              <a:buNone/>
              <a:defRPr sz="1200"/>
            </a:lvl5pPr>
            <a:lvl6pPr marL="3657509" lvl="5" indent="-304792" algn="l">
              <a:spcBef>
                <a:spcPts val="240"/>
              </a:spcBef>
              <a:spcAft>
                <a:spcPts val="0"/>
              </a:spcAft>
              <a:buClr>
                <a:schemeClr val="dk1"/>
              </a:buClr>
              <a:buSzPts val="900"/>
              <a:buNone/>
              <a:defRPr sz="1200"/>
            </a:lvl6pPr>
            <a:lvl7pPr marL="4267093" lvl="6" indent="-304792" algn="l">
              <a:spcBef>
                <a:spcPts val="240"/>
              </a:spcBef>
              <a:spcAft>
                <a:spcPts val="0"/>
              </a:spcAft>
              <a:buClr>
                <a:schemeClr val="dk1"/>
              </a:buClr>
              <a:buSzPts val="900"/>
              <a:buNone/>
              <a:defRPr sz="1200"/>
            </a:lvl7pPr>
            <a:lvl8pPr marL="4876678" lvl="7" indent="-304792" algn="l">
              <a:spcBef>
                <a:spcPts val="240"/>
              </a:spcBef>
              <a:spcAft>
                <a:spcPts val="0"/>
              </a:spcAft>
              <a:buClr>
                <a:schemeClr val="dk1"/>
              </a:buClr>
              <a:buSzPts val="900"/>
              <a:buNone/>
              <a:defRPr sz="1200"/>
            </a:lvl8pPr>
            <a:lvl9pPr marL="5486263" lvl="8" indent="-304792" algn="l">
              <a:spcBef>
                <a:spcPts val="240"/>
              </a:spcBef>
              <a:spcAft>
                <a:spcPts val="0"/>
              </a:spcAft>
              <a:buClr>
                <a:schemeClr val="dk1"/>
              </a:buClr>
              <a:buSzPts val="900"/>
              <a:buNone/>
              <a:defRPr sz="1200"/>
            </a:lvl9pPr>
          </a:lstStyle>
          <a:p>
            <a:endParaRPr/>
          </a:p>
        </p:txBody>
      </p:sp>
      <p:sp>
        <p:nvSpPr>
          <p:cNvPr id="210" name="Google Shape;210;p82"/>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211" name="Google Shape;211;p82"/>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212" name="Google Shape;212;p82"/>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35702290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13"/>
        <p:cNvGrpSpPr/>
        <p:nvPr/>
      </p:nvGrpSpPr>
      <p:grpSpPr>
        <a:xfrm>
          <a:off x="0" y="0"/>
          <a:ext cx="0" cy="0"/>
          <a:chOff x="0" y="0"/>
          <a:chExt cx="0" cy="0"/>
        </a:xfrm>
      </p:grpSpPr>
      <p:sp>
        <p:nvSpPr>
          <p:cNvPr id="214" name="Google Shape;214;p83"/>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5" name="Google Shape;215;p83"/>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rm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216" name="Google Shape;216;p83"/>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217" name="Google Shape;217;p83"/>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218" name="Google Shape;218;p83"/>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32576805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19"/>
        <p:cNvGrpSpPr/>
        <p:nvPr/>
      </p:nvGrpSpPr>
      <p:grpSpPr>
        <a:xfrm>
          <a:off x="0" y="0"/>
          <a:ext cx="0" cy="0"/>
          <a:chOff x="0" y="0"/>
          <a:chExt cx="0" cy="0"/>
        </a:xfrm>
      </p:grpSpPr>
      <p:sp>
        <p:nvSpPr>
          <p:cNvPr id="220" name="Google Shape;220;p84"/>
          <p:cNvSpPr txBox="1">
            <a:spLocks noGrp="1"/>
          </p:cNvSpPr>
          <p:nvPr>
            <p:ph type="title"/>
          </p:nvPr>
        </p:nvSpPr>
        <p:spPr>
          <a:xfrm rot="5400000">
            <a:off x="8016875" y="1028703"/>
            <a:ext cx="4387851"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1" name="Google Shape;221;p84"/>
          <p:cNvSpPr txBox="1">
            <a:spLocks noGrp="1"/>
          </p:cNvSpPr>
          <p:nvPr>
            <p:ph type="body" idx="1"/>
          </p:nvPr>
        </p:nvSpPr>
        <p:spPr>
          <a:xfrm rot="5400000">
            <a:off x="2428875" y="-1612897"/>
            <a:ext cx="4387851" cy="8026400"/>
          </a:xfrm>
          <a:prstGeom prst="rect">
            <a:avLst/>
          </a:prstGeom>
          <a:noFill/>
          <a:ln>
            <a:noFill/>
          </a:ln>
        </p:spPr>
        <p:txBody>
          <a:bodyPr spcFirstLastPara="1" wrap="square" lIns="91425" tIns="45700" rIns="91425" bIns="45700" anchor="t" anchorCtr="0">
            <a:norm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222" name="Google Shape;222;p84"/>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223" name="Google Shape;223;p84"/>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buClr>
                <a:srgbClr val="000000"/>
              </a:buClr>
            </a:pPr>
            <a:endParaRPr lang="en-US" kern="0"/>
          </a:p>
        </p:txBody>
      </p:sp>
      <p:sp>
        <p:nvSpPr>
          <p:cNvPr id="224" name="Google Shape;224;p84"/>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28237650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3722676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280254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81"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9"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3" y="341096"/>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210443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3908865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932323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5"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2" name="Rectangle 1">
            <a:extLst>
              <a:ext uri="{FF2B5EF4-FFF2-40B4-BE49-F238E27FC236}">
                <a16:creationId xmlns:a16="http://schemas.microsoft.com/office/drawing/2014/main" id="{67ACCE60-7EFD-41A3-AF84-6A418BAD7F89}"/>
              </a:ext>
            </a:extLst>
          </p:cNvPr>
          <p:cNvSpPr/>
          <p:nvPr userDrawn="1"/>
        </p:nvSpPr>
        <p:spPr>
          <a:xfrm>
            <a:off x="8373515" y="6501170"/>
            <a:ext cx="2066591" cy="256545"/>
          </a:xfrm>
          <a:prstGeom prst="rect">
            <a:avLst/>
          </a:prstGeom>
        </p:spPr>
        <p:txBody>
          <a:bodyPr wrap="none">
            <a:spAutoFit/>
          </a:bodyPr>
          <a:lstStyle/>
          <a:p>
            <a:r>
              <a:rPr lang="vi-VN" sz="1067" b="0" i="0" dirty="0">
                <a:solidFill>
                  <a:srgbClr val="000000"/>
                </a:solidFill>
                <a:effectLst/>
                <a:latin typeface="+mn-lt"/>
              </a:rPr>
              <a:t>FeistyForwarders_0968120672</a:t>
            </a:r>
            <a:endParaRPr lang="vi-VN" sz="1067" dirty="0">
              <a:solidFill>
                <a:srgbClr val="000000"/>
              </a:solidFill>
              <a:latin typeface="+mn-lt"/>
            </a:endParaRPr>
          </a:p>
        </p:txBody>
      </p:sp>
    </p:spTree>
    <p:extLst>
      <p:ext uri="{BB962C8B-B14F-4D97-AF65-F5344CB8AC3E}">
        <p14:creationId xmlns:p14="http://schemas.microsoft.com/office/powerpoint/2010/main" val="2169306137"/>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5"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C05AA50F-DFE7-6C4B-92C5-EBE8E2BC7899}"/>
              </a:ext>
            </a:extLst>
          </p:cNvPr>
          <p:cNvSpPr/>
          <p:nvPr userDrawn="1"/>
        </p:nvSpPr>
        <p:spPr>
          <a:xfrm>
            <a:off x="8639426" y="6570743"/>
            <a:ext cx="2066591" cy="256545"/>
          </a:xfrm>
          <a:prstGeom prst="rect">
            <a:avLst/>
          </a:prstGeom>
        </p:spPr>
        <p:txBody>
          <a:bodyPr wrap="none">
            <a:spAutoFit/>
          </a:bodyPr>
          <a:lstStyle/>
          <a:p>
            <a:r>
              <a:rPr lang="en-US" sz="1067" b="0" i="0" dirty="0">
                <a:solidFill>
                  <a:srgbClr val="000000"/>
                </a:solidFill>
                <a:effectLst/>
                <a:latin typeface="+mn-lt"/>
              </a:rPr>
              <a:t>FeistyForwarders_0968120672</a:t>
            </a:r>
            <a:endParaRPr lang="en-VN" sz="1067" dirty="0">
              <a:solidFill>
                <a:srgbClr val="000000"/>
              </a:solidFill>
              <a:latin typeface="+mn-lt"/>
            </a:endParaRPr>
          </a:p>
        </p:txBody>
      </p:sp>
    </p:spTree>
    <p:extLst>
      <p:ext uri="{BB962C8B-B14F-4D97-AF65-F5344CB8AC3E}">
        <p14:creationId xmlns:p14="http://schemas.microsoft.com/office/powerpoint/2010/main" val="4063369607"/>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19BF03-2525-4F25-8C12-46630429C2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5E4FBF-93FB-4878-A345-CE822DA711B6}"/>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5F722A-546B-4904-AFEA-73041780409E}"/>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defRPr/>
            </a:pPr>
            <a:fld id="{B95DC11F-DC5E-456D-8CB1-9E67290B7E6D}" type="datetimeFigureOut">
              <a:rPr lang="en-US" smtClean="0">
                <a:solidFill>
                  <a:prstClr val="black">
                    <a:tint val="75000"/>
                  </a:prstClr>
                </a:solidFill>
              </a:rPr>
              <a:pPr defTabSz="914377">
                <a:defRPr/>
              </a:pPr>
              <a:t>15/03/2023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69FA931-A18C-4862-9502-98910249900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F1BAE40-09A3-4909-8D2A-D2E7D02B259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defRPr/>
            </a:pPr>
            <a:fld id="{9C7763A2-ADDB-43D5-8819-3AD375F9F421}"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05221989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3"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TextBox 3"/>
          <p:cNvSpPr txBox="1"/>
          <p:nvPr userDrawn="1"/>
        </p:nvSpPr>
        <p:spPr>
          <a:xfrm>
            <a:off x="7972358" y="6502401"/>
            <a:ext cx="2853447"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2316435283"/>
      </p:ext>
    </p:extLst>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0"/>
        <p:cNvGrpSpPr/>
        <p:nvPr/>
      </p:nvGrpSpPr>
      <p:grpSpPr>
        <a:xfrm>
          <a:off x="0" y="0"/>
          <a:ext cx="0" cy="0"/>
          <a:chOff x="0" y="0"/>
          <a:chExt cx="0" cy="0"/>
        </a:xfrm>
      </p:grpSpPr>
      <p:sp>
        <p:nvSpPr>
          <p:cNvPr id="151" name="Google Shape;151;p65"/>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2" name="Google Shape;152;p65"/>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3" name="Google Shape;153;p65"/>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pPr defTabSz="1219170">
              <a:buClr>
                <a:srgbClr val="000000"/>
              </a:buClr>
            </a:pPr>
            <a:endParaRPr lang="en-US" kern="0"/>
          </a:p>
        </p:txBody>
      </p:sp>
      <p:sp>
        <p:nvSpPr>
          <p:cNvPr id="154" name="Google Shape;154;p65"/>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pPr defTabSz="1219170">
              <a:buClr>
                <a:srgbClr val="000000"/>
              </a:buClr>
            </a:pPr>
            <a:endParaRPr lang="en-US" kern="0"/>
          </a:p>
        </p:txBody>
      </p:sp>
      <p:sp>
        <p:nvSpPr>
          <p:cNvPr id="155" name="Google Shape;155;p65"/>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pPr defTabSz="1219170">
              <a:buClr>
                <a:srgbClr val="000000"/>
              </a:buClr>
            </a:pPr>
            <a:fld id="{00000000-1234-1234-1234-123412341234}" type="slidenum">
              <a:rPr lang="en-US" kern="0" smtClean="0"/>
              <a:pPr defTabSz="1219170">
                <a:buClr>
                  <a:srgbClr val="000000"/>
                </a:buClr>
              </a:pPr>
              <a:t>‹#›</a:t>
            </a:fld>
            <a:endParaRPr lang="en-US" kern="0"/>
          </a:p>
        </p:txBody>
      </p:sp>
    </p:spTree>
    <p:extLst>
      <p:ext uri="{BB962C8B-B14F-4D97-AF65-F5344CB8AC3E}">
        <p14:creationId xmlns:p14="http://schemas.microsoft.com/office/powerpoint/2010/main" val="3084755663"/>
      </p:ext>
    </p:extLst>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5"/>
        <p:cNvGrpSpPr/>
        <p:nvPr/>
      </p:nvGrpSpPr>
      <p:grpSpPr>
        <a:xfrm>
          <a:off x="0" y="0"/>
          <a:ext cx="0" cy="0"/>
          <a:chOff x="0" y="0"/>
          <a:chExt cx="0" cy="0"/>
        </a:xfrm>
      </p:grpSpPr>
    </p:spTree>
    <p:extLst>
      <p:ext uri="{BB962C8B-B14F-4D97-AF65-F5344CB8AC3E}">
        <p14:creationId xmlns:p14="http://schemas.microsoft.com/office/powerpoint/2010/main" val="770266781"/>
      </p:ext>
    </p:extLst>
  </p:cSld>
  <p:clrMap bg1="lt1" tx1="dk1" bg2="dk2" tx2="lt2" accent1="accent1" accent2="accent2" accent3="accent3" accent4="accent4" accent5="accent5" accent6="accent6" hlink="hlink" folHlink="folHlink"/>
  <p:sldLayoutIdLst>
    <p:sldLayoutId id="21474837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33.xml"/><Relationship Id="rId5" Type="http://schemas.microsoft.com/office/2007/relationships/hdphoto" Target="../media/hdphoto1.wdp"/><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5.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57.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control" Target="../activeX/activeX2.xml"/><Relationship Id="rId7" Type="http://schemas.openxmlformats.org/officeDocument/2006/relationships/image" Target="../media/image21.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0.wmf"/><Relationship Id="rId5" Type="http://schemas.openxmlformats.org/officeDocument/2006/relationships/slideLayout" Target="../slideLayouts/slideLayout20.xml"/><Relationship Id="rId4" Type="http://schemas.openxmlformats.org/officeDocument/2006/relationships/control" Target="../activeX/activeX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95E2A01A-37E7-4E49-A4B0-0BE4C4D94941}"/>
              </a:ext>
            </a:extLst>
          </p:cNvPr>
          <p:cNvGrpSpPr/>
          <p:nvPr/>
        </p:nvGrpSpPr>
        <p:grpSpPr>
          <a:xfrm>
            <a:off x="203200" y="-20781"/>
            <a:ext cx="10871201" cy="5299881"/>
            <a:chOff x="1417546" y="1264224"/>
            <a:chExt cx="8153401" cy="3938043"/>
          </a:xfrm>
        </p:grpSpPr>
        <p:pic>
          <p:nvPicPr>
            <p:cNvPr id="26" name="Picture 25">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6" y="1264224"/>
              <a:ext cx="2200685" cy="1657420"/>
            </a:xfrm>
            <a:prstGeom prst="rect">
              <a:avLst/>
            </a:prstGeom>
          </p:spPr>
        </p:pic>
        <p:sp>
          <p:nvSpPr>
            <p:cNvPr id="27" name="TextBox 26">
              <a:extLst>
                <a:ext uri="{FF2B5EF4-FFF2-40B4-BE49-F238E27FC236}">
                  <a16:creationId xmlns:a16="http://schemas.microsoft.com/office/drawing/2014/main" id="{FF041EC8-55B2-4FCF-BB45-E1C5B0EA5B49}"/>
                </a:ext>
              </a:extLst>
            </p:cNvPr>
            <p:cNvSpPr txBox="1"/>
            <p:nvPr/>
          </p:nvSpPr>
          <p:spPr>
            <a:xfrm>
              <a:off x="2865347" y="2770657"/>
              <a:ext cx="6705600" cy="2431610"/>
            </a:xfrm>
            <a:prstGeom prst="rect">
              <a:avLst/>
            </a:prstGeom>
            <a:noFill/>
          </p:spPr>
          <p:txBody>
            <a:bodyPr wrap="square" rtlCol="0">
              <a:spAutoFit/>
            </a:bodyPr>
            <a:lstStyle/>
            <a:p>
              <a:pPr algn="ctr" defTabSz="1219170">
                <a:lnSpc>
                  <a:spcPct val="150000"/>
                </a:lnSpc>
                <a:buClr>
                  <a:srgbClr val="000000"/>
                </a:buClr>
              </a:pPr>
              <a:r>
                <a:rPr lang="en-US" sz="4800" b="1" kern="0" dirty="0">
                  <a:solidFill>
                    <a:srgbClr val="17479D"/>
                  </a:solidFill>
                  <a:latin typeface="UTM Avo" panose="02040603050506020204" pitchFamily="18" charset="0"/>
                  <a:cs typeface="Arial"/>
                  <a:sym typeface="Arial"/>
                </a:rPr>
                <a:t>CHÀO MỪNG CÁC CON ĐẾN VỚI TIẾT HỌC MÔN TIẾNG VIỆT</a:t>
              </a:r>
            </a:p>
          </p:txBody>
        </p:sp>
      </p:grpSp>
      <p:pic>
        <p:nvPicPr>
          <p:cNvPr id="29" name="Picture 2">
            <a:extLst>
              <a:ext uri="{FF2B5EF4-FFF2-40B4-BE49-F238E27FC236}">
                <a16:creationId xmlns:a16="http://schemas.microsoft.com/office/drawing/2014/main" id="{059E8847-6DF9-49B9-A6CB-3B711B446E0E}"/>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44000" y="3951089"/>
            <a:ext cx="2647507" cy="264750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Family Tree Drawing png download - 1104*633 - Free Transparent Cartoon png  Download. - CleanPNG / Kiss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8846" b="90000" l="9444" r="90000"/>
                    </a14:imgEffect>
                  </a14:imgLayer>
                </a14:imgProps>
              </a:ext>
              <a:ext uri="{28A0092B-C50C-407E-A947-70E740481C1C}">
                <a14:useLocalDpi xmlns:a14="http://schemas.microsoft.com/office/drawing/2010/main" val="0"/>
              </a:ext>
            </a:extLst>
          </a:blip>
          <a:srcRect/>
          <a:stretch>
            <a:fillRect/>
          </a:stretch>
        </p:blipFill>
        <p:spPr bwMode="auto">
          <a:xfrm>
            <a:off x="812801" y="5274843"/>
            <a:ext cx="1785468" cy="1244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3191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0ED761-47BB-4AD7-9EFA-43025E3E3440}"/>
              </a:ext>
            </a:extLst>
          </p:cNvPr>
          <p:cNvSpPr/>
          <p:nvPr/>
        </p:nvSpPr>
        <p:spPr>
          <a:xfrm>
            <a:off x="250395" y="-389622"/>
            <a:ext cx="12227591" cy="7349704"/>
          </a:xfrm>
          <a:prstGeom prst="rect">
            <a:avLst/>
          </a:prstGeom>
        </p:spPr>
        <p:txBody>
          <a:bodyPr wrap="square">
            <a:spAutoFit/>
          </a:bodyPr>
          <a:lstStyle/>
          <a:p>
            <a:pPr defTabSz="913890">
              <a:lnSpc>
                <a:spcPct val="131000"/>
              </a:lnSpc>
              <a:defRPr/>
            </a:pPr>
            <a:r>
              <a:rPr lang="vi-VN" sz="4000" dirty="0">
                <a:solidFill>
                  <a:prstClr val="black"/>
                </a:solidFill>
                <a:latin typeface="HP001 4 hàng" panose="020B0603050302020204" pitchFamily="34" charset="0"/>
                <a:ea typeface="Arial" panose="020B0604020202020204" pitchFamily="34" charset="0"/>
                <a:cs typeface="Times New Roman" panose="02020603050405020304" pitchFamily="18" charset="0"/>
                <a:sym typeface="Arial"/>
              </a:rPr>
              <a:t>ǮǮǮǮǮǮǮǮǮǮǮǮǮǮǮǮǮǮǮǮǮǮǮǮǮǮǮǮǮǮǮǮǮǮǮǮǮǮǮǮǮǮǮǮǮǮǮǮǮǮǮǮǮǮǮǮǮǮǮǮǮǮǮǮǮǮǮǮǮǮǮǮǮǮǮǮǮǮǮǮǮǮǮǮǮǮǮǮǮǮǮǮǮǮǮǮǮǮǮǮǮǮǮǮǮǮǮǮǮǮǮǮǮǮǮǮǮǮǮǮǮǮǮǮǮǮ</a:t>
            </a:r>
            <a:endParaRPr lang="vi-VN" sz="4000" dirty="0">
              <a:solidFill>
                <a:prstClr val="black"/>
              </a:solidFill>
              <a:latin typeface="Arial" panose="020B0604020202020204" pitchFamily="34" charset="0"/>
              <a:ea typeface="Arial" panose="020B0604020202020204" pitchFamily="34" charset="0"/>
              <a:cs typeface="Times New Roman" panose="02020603050405020304" pitchFamily="18" charset="0"/>
              <a:sym typeface="Arial"/>
            </a:endParaRPr>
          </a:p>
        </p:txBody>
      </p:sp>
      <p:sp>
        <p:nvSpPr>
          <p:cNvPr id="3" name="Rectangle 2">
            <a:extLst>
              <a:ext uri="{FF2B5EF4-FFF2-40B4-BE49-F238E27FC236}">
                <a16:creationId xmlns:a16="http://schemas.microsoft.com/office/drawing/2014/main" id="{A8B1AA00-8057-4600-9AD3-E4BB86C30153}"/>
              </a:ext>
            </a:extLst>
          </p:cNvPr>
          <p:cNvSpPr/>
          <p:nvPr/>
        </p:nvSpPr>
        <p:spPr>
          <a:xfrm>
            <a:off x="21789" y="-379399"/>
            <a:ext cx="12197448" cy="600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90">
              <a:defRPr/>
            </a:pPr>
            <a:endParaRPr lang="vi-VN" sz="1351">
              <a:solidFill>
                <a:prstClr val="white"/>
              </a:solidFill>
              <a:latin typeface="Arial" panose="020B0604020202020204" pitchFamily="34" charset="0"/>
              <a:sym typeface="Arial"/>
            </a:endParaRPr>
          </a:p>
        </p:txBody>
      </p:sp>
      <p:sp>
        <p:nvSpPr>
          <p:cNvPr id="4" name="Rectangle 3">
            <a:extLst>
              <a:ext uri="{FF2B5EF4-FFF2-40B4-BE49-F238E27FC236}">
                <a16:creationId xmlns:a16="http://schemas.microsoft.com/office/drawing/2014/main" id="{7567906E-5A93-406E-B2C2-AE6D42F88207}"/>
              </a:ext>
            </a:extLst>
          </p:cNvPr>
          <p:cNvSpPr/>
          <p:nvPr/>
        </p:nvSpPr>
        <p:spPr>
          <a:xfrm>
            <a:off x="-16329" y="6609345"/>
            <a:ext cx="12197448" cy="664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90">
              <a:defRPr/>
            </a:pPr>
            <a:endParaRPr lang="vi-VN" sz="1351" dirty="0">
              <a:solidFill>
                <a:prstClr val="white"/>
              </a:solidFill>
              <a:latin typeface="Arial" panose="020B0604020202020204" pitchFamily="34" charset="0"/>
              <a:sym typeface="Arial"/>
            </a:endParaRPr>
          </a:p>
        </p:txBody>
      </p:sp>
      <p:cxnSp>
        <p:nvCxnSpPr>
          <p:cNvPr id="5" name="Straight Connector 4">
            <a:extLst>
              <a:ext uri="{FF2B5EF4-FFF2-40B4-BE49-F238E27FC236}">
                <a16:creationId xmlns:a16="http://schemas.microsoft.com/office/drawing/2014/main" id="{140E1A1D-2371-4D82-AEFF-A2E2C81EE909}"/>
              </a:ext>
            </a:extLst>
          </p:cNvPr>
          <p:cNvCxnSpPr>
            <a:cxnSpLocks/>
          </p:cNvCxnSpPr>
          <p:nvPr/>
        </p:nvCxnSpPr>
        <p:spPr>
          <a:xfrm>
            <a:off x="274061" y="220841"/>
            <a:ext cx="15103" cy="638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A560A79-E4EF-4754-BD3E-FAEDCE351C86}"/>
              </a:ext>
            </a:extLst>
          </p:cNvPr>
          <p:cNvCxnSpPr>
            <a:cxnSpLocks/>
          </p:cNvCxnSpPr>
          <p:nvPr/>
        </p:nvCxnSpPr>
        <p:spPr>
          <a:xfrm>
            <a:off x="339373" y="220841"/>
            <a:ext cx="0" cy="638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D97128F-B95B-4809-A026-84EFB1DCF191}"/>
              </a:ext>
            </a:extLst>
          </p:cNvPr>
          <p:cNvSpPr txBox="1"/>
          <p:nvPr/>
        </p:nvSpPr>
        <p:spPr>
          <a:xfrm>
            <a:off x="276899" y="402583"/>
            <a:ext cx="11625944" cy="5736955"/>
          </a:xfrm>
          <a:prstGeom prst="rect">
            <a:avLst/>
          </a:prstGeom>
          <a:noFill/>
        </p:spPr>
        <p:txBody>
          <a:bodyPr wrap="square">
            <a:spAutoFit/>
          </a:bodyPr>
          <a:lstStyle/>
          <a:p>
            <a:pPr defTabSz="913890">
              <a:lnSpc>
                <a:spcPct val="131000"/>
              </a:lnSpc>
              <a:defRPr/>
            </a:pPr>
            <a:r>
              <a:rPr lang="en-US" sz="4000" b="1" dirty="0">
                <a:solidFill>
                  <a:srgbClr val="FF0000"/>
                </a:solidFill>
                <a:latin typeface="HP001 4 hàng" panose="020B0603050302020204" pitchFamily="34" charset="0"/>
                <a:cs typeface="HP001 4 hang 1 ô ly" panose="020B0603050302020204" charset="0"/>
                <a:sym typeface="Arial"/>
              </a:rPr>
              <a:t>                Bài tham khảo </a:t>
            </a:r>
            <a:r>
              <a:rPr lang="en-US" sz="4000" b="1" dirty="0" smtClean="0">
                <a:solidFill>
                  <a:srgbClr val="FF0000"/>
                </a:solidFill>
                <a:latin typeface="HP001 4 hàng" panose="020B0603050302020204" pitchFamily="34" charset="0"/>
                <a:cs typeface="HP001 4 hang 1 ô ly" panose="020B0603050302020204" charset="0"/>
                <a:sym typeface="Arial"/>
              </a:rPr>
              <a:t>1</a:t>
            </a:r>
            <a:r>
              <a:rPr lang="vi-VN" sz="4000" b="1" dirty="0" smtClean="0">
                <a:solidFill>
                  <a:srgbClr val="FF0000"/>
                </a:solidFill>
                <a:latin typeface="HP001 4 hàng" panose="020B0603050302020204" pitchFamily="34" charset="0"/>
                <a:cs typeface="HP001 4 hang 1 ô ly" panose="020B0603050302020204" charset="0"/>
                <a:sym typeface="Arial"/>
              </a:rPr>
              <a:t> </a:t>
            </a:r>
            <a:endParaRPr lang="en-US" sz="4000" b="1" dirty="0">
              <a:solidFill>
                <a:srgbClr val="FF0000"/>
              </a:solidFill>
              <a:latin typeface="HP001 4 hàng" panose="020B0603050302020204" pitchFamily="34" charset="0"/>
              <a:cs typeface="HP001 4 hang 1 ô ly" panose="020B0603050302020204" charset="0"/>
              <a:sym typeface="Arial"/>
            </a:endParaRPr>
          </a:p>
          <a:p>
            <a:pPr algn="just" defTabSz="913890">
              <a:lnSpc>
                <a:spcPct val="131000"/>
              </a:lnSpc>
              <a:defRPr/>
            </a:pPr>
            <a:r>
              <a:rPr lang="en-US" sz="4000" b="1" dirty="0">
                <a:solidFill>
                  <a:srgbClr val="7030A0"/>
                </a:solidFill>
                <a:latin typeface="HP001 4 hàng" panose="020B0603050302020204" pitchFamily="34" charset="0"/>
                <a:cs typeface="HP001 4 hang 1 ô ly" panose="020B0603050302020204" charset="0"/>
                <a:sym typeface="Arial"/>
              </a:rPr>
              <a:t>    </a:t>
            </a:r>
            <a:r>
              <a:rPr lang="vi-VN" sz="4000" b="1" dirty="0">
                <a:solidFill>
                  <a:srgbClr val="7030A0"/>
                </a:solidFill>
                <a:latin typeface="HP001 4 hàng" panose="020B0603050302020204" pitchFamily="34" charset="0"/>
                <a:cs typeface="HP001 4 hang 1 ô ly" panose="020B0603050302020204" charset="0"/>
                <a:sym typeface="Arial"/>
              </a:rPr>
              <a:t>Hôm qua, cô giáo cho chúng em một số bài tập môn Toán. Em không làm được các bài khó. Nên vào giờ ra chơi, em đã nhờ bạn Giang giảng bài giúp em. Bạn đã vui vẻ giảng bài cho em. Bạn còn lấy rất nhiều ví dụ để em có thể hiểu hơn về phép tính. Em cảm ơn Giang rất nhiều.</a:t>
            </a:r>
          </a:p>
        </p:txBody>
      </p:sp>
    </p:spTree>
    <p:extLst>
      <p:ext uri="{BB962C8B-B14F-4D97-AF65-F5344CB8AC3E}">
        <p14:creationId xmlns:p14="http://schemas.microsoft.com/office/powerpoint/2010/main" val="39002575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0ED761-47BB-4AD7-9EFA-43025E3E3440}"/>
              </a:ext>
            </a:extLst>
          </p:cNvPr>
          <p:cNvSpPr/>
          <p:nvPr/>
        </p:nvSpPr>
        <p:spPr>
          <a:xfrm>
            <a:off x="250395" y="-389622"/>
            <a:ext cx="12227591" cy="7349704"/>
          </a:xfrm>
          <a:prstGeom prst="rect">
            <a:avLst/>
          </a:prstGeom>
        </p:spPr>
        <p:txBody>
          <a:bodyPr wrap="square">
            <a:spAutoFit/>
          </a:bodyPr>
          <a:lstStyle/>
          <a:p>
            <a:pPr defTabSz="913890">
              <a:lnSpc>
                <a:spcPct val="131000"/>
              </a:lnSpc>
              <a:defRPr/>
            </a:pPr>
            <a:r>
              <a:rPr lang="vi-VN" sz="4000" dirty="0">
                <a:solidFill>
                  <a:prstClr val="black"/>
                </a:solidFill>
                <a:latin typeface="HP001 4 hàng" panose="020B0603050302020204" pitchFamily="34" charset="0"/>
                <a:ea typeface="Arial" panose="020B0604020202020204" pitchFamily="34" charset="0"/>
                <a:cs typeface="Times New Roman" panose="02020603050405020304" pitchFamily="18" charset="0"/>
                <a:sym typeface="Arial"/>
              </a:rPr>
              <a:t>ǮǮǮǮǮǮǮǮǮǮǮǮǮǮǮǮǮǮǮǮǮǮǮǮǮǮǮǮǮǮǮǮǮǮǮǮǮǮǮǮǮǮǮǮǮǮǮǮǮǮǮǮǮǮǮǮǮǮǮǮǮǮǮǮǮǮǮǮǮǮǮǮǮǮǮǮǮǮǮǮǮǮǮǮǮǮǮǮǮǮǮǮǮǮǮǮǮǮǮǮǮǮǮǮǮǮǮǮǮǮǮǮǮǮǮǮǮǮǮǮǮǮǮǮǮǮ</a:t>
            </a:r>
            <a:endParaRPr lang="vi-VN" sz="4000" dirty="0">
              <a:solidFill>
                <a:prstClr val="black"/>
              </a:solidFill>
              <a:latin typeface="Arial" panose="020B0604020202020204" pitchFamily="34" charset="0"/>
              <a:ea typeface="Arial" panose="020B0604020202020204" pitchFamily="34" charset="0"/>
              <a:cs typeface="Times New Roman" panose="02020603050405020304" pitchFamily="18" charset="0"/>
              <a:sym typeface="Arial"/>
            </a:endParaRPr>
          </a:p>
        </p:txBody>
      </p:sp>
      <p:sp>
        <p:nvSpPr>
          <p:cNvPr id="3" name="Rectangle 2">
            <a:extLst>
              <a:ext uri="{FF2B5EF4-FFF2-40B4-BE49-F238E27FC236}">
                <a16:creationId xmlns:a16="http://schemas.microsoft.com/office/drawing/2014/main" id="{A8B1AA00-8057-4600-9AD3-E4BB86C30153}"/>
              </a:ext>
            </a:extLst>
          </p:cNvPr>
          <p:cNvSpPr/>
          <p:nvPr/>
        </p:nvSpPr>
        <p:spPr>
          <a:xfrm>
            <a:off x="21789" y="-379399"/>
            <a:ext cx="12197448" cy="600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90">
              <a:defRPr/>
            </a:pPr>
            <a:endParaRPr lang="vi-VN" sz="1351">
              <a:solidFill>
                <a:prstClr val="white"/>
              </a:solidFill>
              <a:latin typeface="Arial" panose="020B0604020202020204" pitchFamily="34" charset="0"/>
              <a:sym typeface="Arial"/>
            </a:endParaRPr>
          </a:p>
        </p:txBody>
      </p:sp>
      <p:sp>
        <p:nvSpPr>
          <p:cNvPr id="4" name="Rectangle 3">
            <a:extLst>
              <a:ext uri="{FF2B5EF4-FFF2-40B4-BE49-F238E27FC236}">
                <a16:creationId xmlns:a16="http://schemas.microsoft.com/office/drawing/2014/main" id="{7567906E-5A93-406E-B2C2-AE6D42F88207}"/>
              </a:ext>
            </a:extLst>
          </p:cNvPr>
          <p:cNvSpPr/>
          <p:nvPr/>
        </p:nvSpPr>
        <p:spPr>
          <a:xfrm>
            <a:off x="-16329" y="6609345"/>
            <a:ext cx="12197448" cy="664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90">
              <a:defRPr/>
            </a:pPr>
            <a:endParaRPr lang="vi-VN" sz="1351" dirty="0">
              <a:solidFill>
                <a:prstClr val="white"/>
              </a:solidFill>
              <a:latin typeface="Arial" panose="020B0604020202020204" pitchFamily="34" charset="0"/>
              <a:sym typeface="Arial"/>
            </a:endParaRPr>
          </a:p>
        </p:txBody>
      </p:sp>
      <p:cxnSp>
        <p:nvCxnSpPr>
          <p:cNvPr id="5" name="Straight Connector 4">
            <a:extLst>
              <a:ext uri="{FF2B5EF4-FFF2-40B4-BE49-F238E27FC236}">
                <a16:creationId xmlns:a16="http://schemas.microsoft.com/office/drawing/2014/main" id="{140E1A1D-2371-4D82-AEFF-A2E2C81EE909}"/>
              </a:ext>
            </a:extLst>
          </p:cNvPr>
          <p:cNvCxnSpPr>
            <a:cxnSpLocks/>
          </p:cNvCxnSpPr>
          <p:nvPr/>
        </p:nvCxnSpPr>
        <p:spPr>
          <a:xfrm>
            <a:off x="274061" y="220841"/>
            <a:ext cx="15103" cy="638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A560A79-E4EF-4754-BD3E-FAEDCE351C86}"/>
              </a:ext>
            </a:extLst>
          </p:cNvPr>
          <p:cNvCxnSpPr>
            <a:cxnSpLocks/>
          </p:cNvCxnSpPr>
          <p:nvPr/>
        </p:nvCxnSpPr>
        <p:spPr>
          <a:xfrm>
            <a:off x="339373" y="220841"/>
            <a:ext cx="0" cy="638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D97128F-B95B-4809-A026-84EFB1DCF191}"/>
              </a:ext>
            </a:extLst>
          </p:cNvPr>
          <p:cNvSpPr txBox="1"/>
          <p:nvPr/>
        </p:nvSpPr>
        <p:spPr>
          <a:xfrm>
            <a:off x="276899" y="402583"/>
            <a:ext cx="11625944" cy="5736955"/>
          </a:xfrm>
          <a:prstGeom prst="rect">
            <a:avLst/>
          </a:prstGeom>
          <a:noFill/>
        </p:spPr>
        <p:txBody>
          <a:bodyPr wrap="square">
            <a:spAutoFit/>
          </a:bodyPr>
          <a:lstStyle/>
          <a:p>
            <a:pPr defTabSz="913890">
              <a:lnSpc>
                <a:spcPct val="131000"/>
              </a:lnSpc>
              <a:defRPr/>
            </a:pPr>
            <a:r>
              <a:rPr lang="en-US" sz="4000" b="1" dirty="0">
                <a:solidFill>
                  <a:srgbClr val="FF0000"/>
                </a:solidFill>
                <a:latin typeface="HP001 4 hàng" panose="020B0603050302020204" pitchFamily="34" charset="0"/>
                <a:cs typeface="HP001 4 hang 1 ô ly" panose="020B0603050302020204" charset="0"/>
                <a:sym typeface="Arial"/>
              </a:rPr>
              <a:t>                Bài tham khảo </a:t>
            </a:r>
            <a:r>
              <a:rPr lang="en-US" sz="4000" b="1" dirty="0" smtClean="0">
                <a:solidFill>
                  <a:srgbClr val="FF0000"/>
                </a:solidFill>
                <a:latin typeface="HP001 4 hàng" panose="020B0603050302020204" pitchFamily="34" charset="0"/>
                <a:cs typeface="HP001 4 hang 1 ô ly" panose="020B0603050302020204" charset="0"/>
                <a:sym typeface="Arial"/>
              </a:rPr>
              <a:t>2</a:t>
            </a:r>
            <a:r>
              <a:rPr lang="vi-VN" sz="4000" b="1" dirty="0" smtClean="0">
                <a:solidFill>
                  <a:srgbClr val="FF0000"/>
                </a:solidFill>
                <a:latin typeface="HP001 4 hàng" panose="020B0603050302020204" pitchFamily="34" charset="0"/>
                <a:cs typeface="HP001 4 hang 1 ô ly" panose="020B0603050302020204" charset="0"/>
                <a:sym typeface="Arial"/>
              </a:rPr>
              <a:t> </a:t>
            </a:r>
            <a:endParaRPr lang="en-US" sz="4000" b="1" dirty="0">
              <a:solidFill>
                <a:srgbClr val="FF0000"/>
              </a:solidFill>
              <a:latin typeface="HP001 4 hàng" panose="020B0603050302020204" pitchFamily="34" charset="0"/>
              <a:cs typeface="HP001 4 hang 1 ô ly" panose="020B0603050302020204" charset="0"/>
              <a:sym typeface="Arial"/>
            </a:endParaRPr>
          </a:p>
          <a:p>
            <a:pPr algn="just" defTabSz="913890">
              <a:lnSpc>
                <a:spcPct val="131000"/>
              </a:lnSpc>
              <a:defRPr/>
            </a:pPr>
            <a:r>
              <a:rPr lang="en-US" sz="4000" b="1" dirty="0">
                <a:solidFill>
                  <a:srgbClr val="7030A0"/>
                </a:solidFill>
                <a:latin typeface="HP001 4 hàng" panose="020B0603050302020204" pitchFamily="34" charset="0"/>
                <a:cs typeface="HP001 4 hang 1 ô ly" panose="020B0603050302020204" charset="0"/>
                <a:sym typeface="Arial"/>
              </a:rPr>
              <a:t>    </a:t>
            </a:r>
            <a:r>
              <a:rPr lang="vi-VN" sz="4000" b="1" dirty="0">
                <a:solidFill>
                  <a:srgbClr val="7030A0"/>
                </a:solidFill>
                <a:latin typeface="HP001 4 hàng" panose="020B0603050302020204" pitchFamily="34" charset="0"/>
                <a:cs typeface="HP001 4 hang 1 ô ly" panose="020B0603050302020204" charset="0"/>
                <a:sym typeface="Arial"/>
              </a:rPr>
              <a:t> Hôm thứ ba vừa rồi, sau giờ tan học, trời bỗng đổ cơn mưa. Em thấy bạn Tú không có áo mưa. Em liền rủ bạn đi chung áo mưa với mình. Dọc đường đi, chúng em nói chuyện với nhau rất vui vẻ. Bạn nói lời cảm ơn em. Khi về đến nhà, em rất vui vì mình đã giúp được bạn. </a:t>
            </a:r>
          </a:p>
        </p:txBody>
      </p:sp>
    </p:spTree>
    <p:extLst>
      <p:ext uri="{BB962C8B-B14F-4D97-AF65-F5344CB8AC3E}">
        <p14:creationId xmlns:p14="http://schemas.microsoft.com/office/powerpoint/2010/main" val="19763012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0ED761-47BB-4AD7-9EFA-43025E3E3440}"/>
              </a:ext>
            </a:extLst>
          </p:cNvPr>
          <p:cNvSpPr/>
          <p:nvPr/>
        </p:nvSpPr>
        <p:spPr>
          <a:xfrm>
            <a:off x="250395" y="-389622"/>
            <a:ext cx="12227591" cy="7349704"/>
          </a:xfrm>
          <a:prstGeom prst="rect">
            <a:avLst/>
          </a:prstGeom>
        </p:spPr>
        <p:txBody>
          <a:bodyPr wrap="square">
            <a:spAutoFit/>
          </a:bodyPr>
          <a:lstStyle/>
          <a:p>
            <a:pPr defTabSz="913890">
              <a:lnSpc>
                <a:spcPct val="131000"/>
              </a:lnSpc>
              <a:defRPr/>
            </a:pPr>
            <a:r>
              <a:rPr lang="vi-VN" sz="4000" dirty="0">
                <a:solidFill>
                  <a:prstClr val="black"/>
                </a:solidFill>
                <a:latin typeface="HP001 4 hàng" panose="020B0603050302020204" pitchFamily="34" charset="0"/>
                <a:ea typeface="Arial" panose="020B0604020202020204" pitchFamily="34" charset="0"/>
                <a:cs typeface="Times New Roman" panose="02020603050405020304" pitchFamily="18" charset="0"/>
                <a:sym typeface="Arial"/>
              </a:rPr>
              <a:t>ǮǮǮǮǮǮǮǮǮǮǮǮǮǮǮǮǮǮǮǮǮǮǮǮǮǮǮǮǮǮǮǮǮǮǮǮǮǮǮǮǮǮǮǮǮǮǮǮǮǮǮǮǮǮǮǮǮǮǮǮǮǮǮǮǮǮǮǮǮǮǮǮǮǮǮǮǮǮǮǮǮǮǮǮǮǮǮǮǮǮǮǮǮǮǮǮǮǮǮǮǮǮǮǮǮǮǮǮǮǮǮǮǮǮǮǮǮǮǮǮǮǮǮǮǮǮ</a:t>
            </a:r>
            <a:endParaRPr lang="vi-VN" sz="4000" dirty="0">
              <a:solidFill>
                <a:prstClr val="black"/>
              </a:solidFill>
              <a:latin typeface="Arial" panose="020B0604020202020204" pitchFamily="34" charset="0"/>
              <a:ea typeface="Arial" panose="020B0604020202020204" pitchFamily="34" charset="0"/>
              <a:cs typeface="Times New Roman" panose="02020603050405020304" pitchFamily="18" charset="0"/>
              <a:sym typeface="Arial"/>
            </a:endParaRPr>
          </a:p>
        </p:txBody>
      </p:sp>
      <p:sp>
        <p:nvSpPr>
          <p:cNvPr id="3" name="Rectangle 2">
            <a:extLst>
              <a:ext uri="{FF2B5EF4-FFF2-40B4-BE49-F238E27FC236}">
                <a16:creationId xmlns:a16="http://schemas.microsoft.com/office/drawing/2014/main" id="{A8B1AA00-8057-4600-9AD3-E4BB86C30153}"/>
              </a:ext>
            </a:extLst>
          </p:cNvPr>
          <p:cNvSpPr/>
          <p:nvPr/>
        </p:nvSpPr>
        <p:spPr>
          <a:xfrm>
            <a:off x="21789" y="-379399"/>
            <a:ext cx="12197448" cy="600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90">
              <a:defRPr/>
            </a:pPr>
            <a:endParaRPr lang="vi-VN" sz="1351">
              <a:solidFill>
                <a:prstClr val="white"/>
              </a:solidFill>
              <a:latin typeface="Arial" panose="020B0604020202020204" pitchFamily="34" charset="0"/>
              <a:sym typeface="Arial"/>
            </a:endParaRPr>
          </a:p>
        </p:txBody>
      </p:sp>
      <p:sp>
        <p:nvSpPr>
          <p:cNvPr id="4" name="Rectangle 3">
            <a:extLst>
              <a:ext uri="{FF2B5EF4-FFF2-40B4-BE49-F238E27FC236}">
                <a16:creationId xmlns:a16="http://schemas.microsoft.com/office/drawing/2014/main" id="{7567906E-5A93-406E-B2C2-AE6D42F88207}"/>
              </a:ext>
            </a:extLst>
          </p:cNvPr>
          <p:cNvSpPr/>
          <p:nvPr/>
        </p:nvSpPr>
        <p:spPr>
          <a:xfrm>
            <a:off x="-16329" y="6609345"/>
            <a:ext cx="12197448" cy="664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90">
              <a:defRPr/>
            </a:pPr>
            <a:endParaRPr lang="vi-VN" sz="1351" dirty="0">
              <a:solidFill>
                <a:prstClr val="white"/>
              </a:solidFill>
              <a:latin typeface="Arial" panose="020B0604020202020204" pitchFamily="34" charset="0"/>
              <a:sym typeface="Arial"/>
            </a:endParaRPr>
          </a:p>
        </p:txBody>
      </p:sp>
      <p:cxnSp>
        <p:nvCxnSpPr>
          <p:cNvPr id="5" name="Straight Connector 4">
            <a:extLst>
              <a:ext uri="{FF2B5EF4-FFF2-40B4-BE49-F238E27FC236}">
                <a16:creationId xmlns:a16="http://schemas.microsoft.com/office/drawing/2014/main" id="{140E1A1D-2371-4D82-AEFF-A2E2C81EE909}"/>
              </a:ext>
            </a:extLst>
          </p:cNvPr>
          <p:cNvCxnSpPr>
            <a:cxnSpLocks/>
          </p:cNvCxnSpPr>
          <p:nvPr/>
        </p:nvCxnSpPr>
        <p:spPr>
          <a:xfrm>
            <a:off x="274061" y="220841"/>
            <a:ext cx="15103" cy="638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A560A79-E4EF-4754-BD3E-FAEDCE351C86}"/>
              </a:ext>
            </a:extLst>
          </p:cNvPr>
          <p:cNvCxnSpPr>
            <a:cxnSpLocks/>
          </p:cNvCxnSpPr>
          <p:nvPr/>
        </p:nvCxnSpPr>
        <p:spPr>
          <a:xfrm>
            <a:off x="339373" y="220841"/>
            <a:ext cx="0" cy="638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D97128F-B95B-4809-A026-84EFB1DCF191}"/>
              </a:ext>
            </a:extLst>
          </p:cNvPr>
          <p:cNvSpPr txBox="1"/>
          <p:nvPr/>
        </p:nvSpPr>
        <p:spPr>
          <a:xfrm>
            <a:off x="276899" y="402583"/>
            <a:ext cx="11625944" cy="5736955"/>
          </a:xfrm>
          <a:prstGeom prst="rect">
            <a:avLst/>
          </a:prstGeom>
          <a:noFill/>
        </p:spPr>
        <p:txBody>
          <a:bodyPr wrap="square">
            <a:spAutoFit/>
          </a:bodyPr>
          <a:lstStyle/>
          <a:p>
            <a:pPr defTabSz="913890">
              <a:lnSpc>
                <a:spcPct val="131000"/>
              </a:lnSpc>
              <a:defRPr/>
            </a:pPr>
            <a:r>
              <a:rPr lang="en-US" sz="4000" b="1" dirty="0">
                <a:solidFill>
                  <a:srgbClr val="FF0000"/>
                </a:solidFill>
                <a:latin typeface="HP001 4 hàng" panose="020B0603050302020204" pitchFamily="34" charset="0"/>
                <a:cs typeface="HP001 4 hang 1 ô ly" panose="020B0603050302020204" charset="0"/>
                <a:sym typeface="Arial"/>
              </a:rPr>
              <a:t>                Bài tham khảo </a:t>
            </a:r>
            <a:r>
              <a:rPr lang="en-US" sz="4000" b="1" dirty="0" smtClean="0">
                <a:solidFill>
                  <a:srgbClr val="FF0000"/>
                </a:solidFill>
                <a:latin typeface="HP001 4 hàng" panose="020B0603050302020204" pitchFamily="34" charset="0"/>
                <a:cs typeface="HP001 4 hang 1 ô ly" panose="020B0603050302020204" charset="0"/>
                <a:sym typeface="Arial"/>
              </a:rPr>
              <a:t>3</a:t>
            </a:r>
            <a:r>
              <a:rPr lang="vi-VN" sz="4000" b="1" dirty="0" smtClean="0">
                <a:solidFill>
                  <a:srgbClr val="FF0000"/>
                </a:solidFill>
                <a:latin typeface="HP001 4 hàng" panose="020B0603050302020204" pitchFamily="34" charset="0"/>
                <a:cs typeface="HP001 4 hang 1 ô ly" panose="020B0603050302020204" charset="0"/>
                <a:sym typeface="Arial"/>
              </a:rPr>
              <a:t> </a:t>
            </a:r>
            <a:endParaRPr lang="en-US" sz="4000" b="1" dirty="0">
              <a:solidFill>
                <a:srgbClr val="FF0000"/>
              </a:solidFill>
              <a:latin typeface="HP001 4 hàng" panose="020B0603050302020204" pitchFamily="34" charset="0"/>
              <a:cs typeface="HP001 4 hang 1 ô ly" panose="020B0603050302020204" charset="0"/>
              <a:sym typeface="Arial"/>
            </a:endParaRPr>
          </a:p>
          <a:p>
            <a:pPr algn="just" defTabSz="913890">
              <a:lnSpc>
                <a:spcPct val="131000"/>
              </a:lnSpc>
              <a:defRPr/>
            </a:pPr>
            <a:r>
              <a:rPr lang="en-US" sz="4000" b="1" dirty="0">
                <a:solidFill>
                  <a:srgbClr val="7030A0"/>
                </a:solidFill>
                <a:latin typeface="HP001 4 hàng" panose="020B0603050302020204" pitchFamily="34" charset="0"/>
                <a:cs typeface="HP001 4 hang 1 ô ly" panose="020B0603050302020204" charset="0"/>
                <a:sym typeface="Arial"/>
              </a:rPr>
              <a:t>    </a:t>
            </a:r>
            <a:r>
              <a:rPr lang="vi-VN" sz="4000" b="1" dirty="0">
                <a:solidFill>
                  <a:srgbClr val="7030A0"/>
                </a:solidFill>
                <a:latin typeface="HP001 4 hàng" panose="020B0603050302020204" pitchFamily="34" charset="0"/>
                <a:cs typeface="HP001 4 hang 1 ô ly" panose="020B0603050302020204" charset="0"/>
                <a:sym typeface="Arial"/>
              </a:rPr>
              <a:t>Hôm qua trên đường đi học về, em đã bị ngã. Lúc đó đã có bạn Hưng đến đỡ em đứng dậy. Bạn còn mở cặp sách và lấy ra một lọ dầu rồi xoa vào chân em. Sau đó, em nghỉ ngơi một lát rồi cả hai cùng đi về nhà. Em đã cảm ơn bạn vì đã giúp đỡ em. </a:t>
            </a:r>
            <a:endParaRPr lang="en-US" sz="4000" b="1" dirty="0">
              <a:solidFill>
                <a:srgbClr val="7030A0"/>
              </a:solidFill>
              <a:latin typeface="HP001 4 hàng" panose="020B0603050302020204" pitchFamily="34" charset="0"/>
              <a:cs typeface="HP001 4 hang 1 ô ly" panose="020B0603050302020204" charset="0"/>
              <a:sym typeface="Arial"/>
            </a:endParaRPr>
          </a:p>
        </p:txBody>
      </p:sp>
    </p:spTree>
    <p:extLst>
      <p:ext uri="{BB962C8B-B14F-4D97-AF65-F5344CB8AC3E}">
        <p14:creationId xmlns:p14="http://schemas.microsoft.com/office/powerpoint/2010/main" val="35855210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id="{D3CC1B0A-C0FA-42BB-A0DE-B9410B95EB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950" y="847454"/>
            <a:ext cx="9658351" cy="5153297"/>
          </a:xfrm>
          <a:prstGeom prst="rect">
            <a:avLst/>
          </a:prstGeom>
        </p:spPr>
      </p:pic>
      <p:sp>
        <p:nvSpPr>
          <p:cNvPr id="3" name="TextBox 2">
            <a:extLst>
              <a:ext uri="{FF2B5EF4-FFF2-40B4-BE49-F238E27FC236}">
                <a16:creationId xmlns:a16="http://schemas.microsoft.com/office/drawing/2014/main" id="{78355F66-A617-4373-9B18-F16044AF01D7}"/>
              </a:ext>
            </a:extLst>
          </p:cNvPr>
          <p:cNvSpPr txBox="1"/>
          <p:nvPr/>
        </p:nvSpPr>
        <p:spPr>
          <a:xfrm>
            <a:off x="5029202" y="2590801"/>
            <a:ext cx="2325689" cy="707886"/>
          </a:xfrm>
          <a:prstGeom prst="rect">
            <a:avLst/>
          </a:prstGeom>
          <a:noFill/>
        </p:spPr>
        <p:txBody>
          <a:bodyPr wrap="square" rtlCol="0">
            <a:spAutoFit/>
          </a:bodyPr>
          <a:lstStyle/>
          <a:p>
            <a:pPr defTabSz="914253"/>
            <a:r>
              <a:rPr lang="en-US" sz="4000" b="1" dirty="0">
                <a:solidFill>
                  <a:srgbClr val="FFFF00"/>
                </a:solidFill>
                <a:latin typeface="Calibri"/>
              </a:rPr>
              <a:t>TẠM BIỆT</a:t>
            </a:r>
          </a:p>
        </p:txBody>
      </p:sp>
    </p:spTree>
    <p:extLst>
      <p:ext uri="{BB962C8B-B14F-4D97-AF65-F5344CB8AC3E}">
        <p14:creationId xmlns:p14="http://schemas.microsoft.com/office/powerpoint/2010/main" val="3829520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rotWithShape="1">
          <a:blip r:embed="rId2">
            <a:extLst>
              <a:ext uri="{28A0092B-C50C-407E-A947-70E740481C1C}">
                <a14:useLocalDpi xmlns:a14="http://schemas.microsoft.com/office/drawing/2010/main" val="0"/>
              </a:ext>
            </a:extLst>
          </a:blip>
          <a:srcRect r="25600" b="32444"/>
          <a:stretch/>
        </p:blipFill>
        <p:spPr>
          <a:xfrm>
            <a:off x="0" y="505780"/>
            <a:ext cx="9070848" cy="4632960"/>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37200" t="4741"/>
          <a:stretch/>
        </p:blipFill>
        <p:spPr>
          <a:xfrm>
            <a:off x="4187925" y="325120"/>
            <a:ext cx="7656576" cy="6532880"/>
          </a:xfrm>
          <a:prstGeom prst="rect">
            <a:avLst/>
          </a:prstGeom>
        </p:spPr>
      </p:pic>
      <p:pic>
        <p:nvPicPr>
          <p:cNvPr id="6" name="图片 3"/>
          <p:cNvPicPr>
            <a:picLocks noChangeAspect="1"/>
          </p:cNvPicPr>
          <p:nvPr/>
        </p:nvPicPr>
        <p:blipFill rotWithShape="1">
          <a:blip r:embed="rId4">
            <a:extLst>
              <a:ext uri="{28A0092B-C50C-407E-A947-70E740481C1C}">
                <a14:useLocalDpi xmlns:a14="http://schemas.microsoft.com/office/drawing/2010/main" val="0"/>
              </a:ext>
            </a:extLst>
          </a:blip>
          <a:srcRect l="4267" t="5452" r="53867" b="6845"/>
          <a:stretch/>
        </p:blipFill>
        <p:spPr>
          <a:xfrm>
            <a:off x="335360" y="1028733"/>
            <a:ext cx="5104384" cy="6014720"/>
          </a:xfrm>
          <a:prstGeom prst="rect">
            <a:avLst/>
          </a:prstGeom>
        </p:spPr>
      </p:pic>
      <p:pic>
        <p:nvPicPr>
          <p:cNvPr id="7" name="图片 5"/>
          <p:cNvPicPr>
            <a:picLocks noChangeAspect="1"/>
          </p:cNvPicPr>
          <p:nvPr/>
        </p:nvPicPr>
        <p:blipFill rotWithShape="1">
          <a:blip r:embed="rId5">
            <a:extLst>
              <a:ext uri="{28A0092B-C50C-407E-A947-70E740481C1C}">
                <a14:useLocalDpi xmlns:a14="http://schemas.microsoft.com/office/drawing/2010/main" val="0"/>
              </a:ext>
            </a:extLst>
          </a:blip>
          <a:srcRect l="60800" t="2371" b="22251"/>
          <a:stretch/>
        </p:blipFill>
        <p:spPr>
          <a:xfrm>
            <a:off x="7432480" y="-123395"/>
            <a:ext cx="4779264" cy="5169408"/>
          </a:xfrm>
          <a:prstGeom prst="rect">
            <a:avLst/>
          </a:prstGeom>
        </p:spPr>
      </p:pic>
      <p:sp>
        <p:nvSpPr>
          <p:cNvPr id="9" name="TextBox 8"/>
          <p:cNvSpPr txBox="1"/>
          <p:nvPr/>
        </p:nvSpPr>
        <p:spPr>
          <a:xfrm>
            <a:off x="1481173" y="2616201"/>
            <a:ext cx="2598604" cy="666786"/>
          </a:xfrm>
          <a:prstGeom prst="rect">
            <a:avLst/>
          </a:prstGeom>
          <a:noFill/>
        </p:spPr>
        <p:txBody>
          <a:bodyPr wrap="square" rtlCol="0">
            <a:spAutoFit/>
          </a:bodyPr>
          <a:lstStyle/>
          <a:p>
            <a:pPr algn="dist"/>
            <a:r>
              <a:rPr lang="en-US" altLang="zh-CN" sz="3733" dirty="0">
                <a:solidFill>
                  <a:schemeClr val="accent3">
                    <a:lumMod val="75000"/>
                  </a:schemeClr>
                </a:solidFill>
                <a:latin typeface="Arial" panose="020B0604020202020204" pitchFamily="34" charset="0"/>
                <a:ea typeface="方正粗圆_GBK" pitchFamily="65" charset="-122"/>
                <a:cs typeface="Arial" panose="020B0604020202020204" pitchFamily="34" charset="0"/>
              </a:rPr>
              <a:t>Khởi động</a:t>
            </a:r>
            <a:endParaRPr lang="zh-CN" altLang="en-US" sz="3733" dirty="0">
              <a:solidFill>
                <a:schemeClr val="accent3">
                  <a:lumMod val="75000"/>
                </a:schemeClr>
              </a:solidFill>
              <a:latin typeface="Arial" panose="020B0604020202020204" pitchFamily="34" charset="0"/>
              <a:ea typeface="方正粗圆_GBK" pitchFamily="65" charset="-122"/>
              <a:cs typeface="Arial" panose="020B0604020202020204" pitchFamily="34" charset="0"/>
            </a:endParaRPr>
          </a:p>
        </p:txBody>
      </p:sp>
    </p:spTree>
    <p:extLst>
      <p:ext uri="{BB962C8B-B14F-4D97-AF65-F5344CB8AC3E}">
        <p14:creationId xmlns:p14="http://schemas.microsoft.com/office/powerpoint/2010/main" val="54482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750"/>
                                        <p:tgtEl>
                                          <p:spTgt spid="6"/>
                                        </p:tgtEl>
                                      </p:cBhvr>
                                    </p:animEffect>
                                  </p:childTnLst>
                                </p:cTn>
                              </p:par>
                              <p:par>
                                <p:cTn id="8" presetID="22" presetClass="entr" presetSubtype="8" fill="hold" nodeType="withEffect">
                                  <p:stCondLst>
                                    <p:cond delay="15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1000"/>
                                        <p:tgtEl>
                                          <p:spTgt spid="4"/>
                                        </p:tgtEl>
                                      </p:cBhvr>
                                    </p:animEffect>
                                  </p:childTnLst>
                                </p:cTn>
                              </p:par>
                              <p:par>
                                <p:cTn id="11" presetID="22" presetClass="entr" presetSubtype="2" fill="hold" nodeType="withEffect">
                                  <p:stCondLst>
                                    <p:cond delay="250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1000"/>
                                        <p:tgtEl>
                                          <p:spTgt spid="5"/>
                                        </p:tgtEl>
                                      </p:cBhvr>
                                    </p:animEffect>
                                  </p:childTnLst>
                                </p:cTn>
                              </p:par>
                              <p:par>
                                <p:cTn id="14" presetID="10" presetClass="entr" presetSubtype="0" fill="hold" nodeType="withEffect">
                                  <p:stCondLst>
                                    <p:cond delay="30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37" presetClass="path" presetSubtype="0" accel="50000" decel="50000" fill="hold" nodeType="withEffect">
                                  <p:stCondLst>
                                    <p:cond delay="3000"/>
                                  </p:stCondLst>
                                  <p:childTnLst>
                                    <p:animMotion origin="layout" path="M -0.10312 0.23789 L -0.04983 0.16384 C -0.03889 0.14872 -0.02292 0.12404 -0.00677 0.09812 C 0.01163 0.06727 0.0257 0.0432 0.03542 0.02376 L 0.08038 -0.06418 " pathEditMode="relative" rAng="-2562564" ptsTypes="FffFF">
                                      <p:cBhvr>
                                        <p:cTn id="18" dur="1750" spd="-100000" fill="hold"/>
                                        <p:tgtEl>
                                          <p:spTgt spid="7"/>
                                        </p:tgtEl>
                                        <p:attrNameLst>
                                          <p:attrName>ppt_x</p:attrName>
                                          <p:attrName>ppt_y</p:attrName>
                                        </p:attrNameLst>
                                      </p:cBhvr>
                                      <p:rCtr x="9427" y="-14594"/>
                                    </p:animMotion>
                                  </p:childTnLst>
                                </p:cTn>
                              </p:par>
                            </p:childTnLst>
                          </p:cTn>
                        </p:par>
                      </p:childTnLst>
                    </p:cTn>
                  </p:par>
                  <p:par>
                    <p:cTn id="19" fill="hold">
                      <p:stCondLst>
                        <p:cond delay="indefinite"/>
                      </p:stCondLst>
                      <p:childTnLst>
                        <p:par>
                          <p:cTn id="20" fill="hold">
                            <p:stCondLst>
                              <p:cond delay="0"/>
                            </p:stCondLst>
                            <p:childTnLst>
                              <p:par>
                                <p:cTn id="21" presetID="41" presetClass="entr" presetSubtype="0" fill="hold" grpId="0" nodeType="clickEffect">
                                  <p:stCondLst>
                                    <p:cond delay="0"/>
                                  </p:stCondLst>
                                  <p:iterate type="lt">
                                    <p:tmPct val="10000"/>
                                  </p:iterate>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9"/>
                                        </p:tgtEl>
                                        <p:attrNameLst>
                                          <p:attrName>ppt_y</p:attrName>
                                        </p:attrNameLst>
                                      </p:cBhvr>
                                      <p:tavLst>
                                        <p:tav tm="0">
                                          <p:val>
                                            <p:strVal val="#ppt_y"/>
                                          </p:val>
                                        </p:tav>
                                        <p:tav tm="100000">
                                          <p:val>
                                            <p:strVal val="#ppt_y"/>
                                          </p:val>
                                        </p:tav>
                                      </p:tavLst>
                                    </p:anim>
                                    <p:anim calcmode="lin" valueType="num">
                                      <p:cBhvr>
                                        <p:cTn id="25"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t1s.com - Ca Nhạc Thiếu Nhi  HÃY GIÚP ĐỠ NHAU  BADANAMU BIỆT ĐỘI LÍ LẮC  HTV3 DreamsTV">
            <a:hlinkClick r:id="" action="ppaction://media"/>
            <a:extLst>
              <a:ext uri="{FF2B5EF4-FFF2-40B4-BE49-F238E27FC236}">
                <a16:creationId xmlns:a16="http://schemas.microsoft.com/office/drawing/2014/main" id="{58AFE1BC-C98B-4639-BE9C-DF26BD47D5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9886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1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98678" y="455991"/>
            <a:ext cx="1715388" cy="17153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518841" y="2287651"/>
            <a:ext cx="7615561" cy="995209"/>
          </a:xfrm>
          <a:prstGeom prst="rect">
            <a:avLst/>
          </a:prstGeom>
          <a:noFill/>
        </p:spPr>
        <p:txBody>
          <a:bodyPr wrap="square" rtlCol="0">
            <a:spAutoFit/>
          </a:bodyPr>
          <a:lstStyle/>
          <a:p>
            <a:pPr algn="ctr" defTabSz="1219170">
              <a:buClr>
                <a:srgbClr val="000000"/>
              </a:buClr>
            </a:pPr>
            <a:r>
              <a:rPr lang="en-US" sz="5867" kern="0" dirty="0">
                <a:ln>
                  <a:solidFill>
                    <a:srgbClr val="FFAB40">
                      <a:lumMod val="75000"/>
                    </a:srgbClr>
                  </a:solidFill>
                </a:ln>
                <a:solidFill>
                  <a:srgbClr val="FF0000"/>
                </a:solidFill>
                <a:latin typeface="UTM Cookies" panose="02040603050506020204" pitchFamily="18" charset="0"/>
                <a:cs typeface="Arial"/>
                <a:sym typeface="Arial"/>
              </a:rPr>
              <a:t>ÔN TẬP GIỮA HỌC KÌ 2</a:t>
            </a:r>
          </a:p>
        </p:txBody>
      </p:sp>
      <p:pic>
        <p:nvPicPr>
          <p:cNvPr id="10" name="Picture 4">
            <a:extLst>
              <a:ext uri="{FF2B5EF4-FFF2-40B4-BE49-F238E27FC236}">
                <a16:creationId xmlns:a16="http://schemas.microsoft.com/office/drawing/2014/main" id="{7A146967-3A9E-4CF5-970E-3317318D5A2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53885" y="4729410"/>
            <a:ext cx="2497171" cy="1797608"/>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14">
            <a:extLst>
              <a:ext uri="{FF2B5EF4-FFF2-40B4-BE49-F238E27FC236}">
                <a16:creationId xmlns:a16="http://schemas.microsoft.com/office/drawing/2014/main" id="{C638449B-54E7-FD48-80CF-4B8E884167CF}"/>
              </a:ext>
            </a:extLst>
          </p:cNvPr>
          <p:cNvSpPr txBox="1"/>
          <p:nvPr/>
        </p:nvSpPr>
        <p:spPr>
          <a:xfrm>
            <a:off x="2072329" y="3282860"/>
            <a:ext cx="8508587" cy="1446550"/>
          </a:xfrm>
          <a:prstGeom prst="rect">
            <a:avLst/>
          </a:prstGeom>
          <a:noFill/>
        </p:spPr>
        <p:txBody>
          <a:bodyPr wrap="square" rtlCol="0">
            <a:spAutoFit/>
          </a:bodyPr>
          <a:lstStyle/>
          <a:p>
            <a:pPr algn="ctr"/>
            <a:r>
              <a:rPr lang="en-US" altLang="zh-CN" sz="8800" b="1" dirty="0" err="1"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UVN Ly Do" panose="03020702040505070503" pitchFamily="66" charset="0"/>
                <a:ea typeface="小考拉体" panose="02000503000000000000" pitchFamily="2" charset="-122"/>
              </a:rPr>
              <a:t>Tiết</a:t>
            </a:r>
            <a:r>
              <a:rPr lang="en-US" altLang="zh-CN" sz="8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UVN Ly Do" panose="03020702040505070503" pitchFamily="66" charset="0"/>
                <a:ea typeface="小考拉体" panose="02000503000000000000" pitchFamily="2" charset="-122"/>
              </a:rPr>
              <a:t> </a:t>
            </a:r>
            <a:r>
              <a:rPr lang="en-US" altLang="zh-CN" sz="8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UVN Ly Do" panose="03020702040505070503" pitchFamily="66" charset="0"/>
                <a:ea typeface="小考拉体" panose="02000503000000000000" pitchFamily="2" charset="-122"/>
              </a:rPr>
              <a:t>7 - 8</a:t>
            </a:r>
            <a:endParaRPr lang="zh-CN" altLang="en-US" sz="8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UVN Ly Do" panose="03020702040505070503" pitchFamily="66" charset="0"/>
              <a:ea typeface="小考拉体" panose="02000503000000000000" pitchFamily="2" charset="-122"/>
            </a:endParaRPr>
          </a:p>
        </p:txBody>
      </p:sp>
    </p:spTree>
    <p:extLst>
      <p:ext uri="{BB962C8B-B14F-4D97-AF65-F5344CB8AC3E}">
        <p14:creationId xmlns:p14="http://schemas.microsoft.com/office/powerpoint/2010/main" val="6422765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pic>
        <p:nvPicPr>
          <p:cNvPr id="903" name="Google Shape;903;p33"/>
          <p:cNvPicPr preferRelativeResize="0"/>
          <p:nvPr/>
        </p:nvPicPr>
        <p:blipFill rotWithShape="1">
          <a:blip r:embed="rId3">
            <a:alphaModFix/>
          </a:blip>
          <a:srcRect l="5528" r="5531"/>
          <a:stretch/>
        </p:blipFill>
        <p:spPr>
          <a:xfrm>
            <a:off x="0" y="0"/>
            <a:ext cx="12192000" cy="6858000"/>
          </a:xfrm>
          <a:prstGeom prst="rect">
            <a:avLst/>
          </a:prstGeom>
          <a:noFill/>
          <a:ln>
            <a:noFill/>
          </a:ln>
        </p:spPr>
      </p:pic>
      <p:pic>
        <p:nvPicPr>
          <p:cNvPr id="904" name="Google Shape;904;p33"/>
          <p:cNvPicPr preferRelativeResize="0"/>
          <p:nvPr/>
        </p:nvPicPr>
        <p:blipFill rotWithShape="1">
          <a:blip r:embed="rId4">
            <a:alphaModFix/>
          </a:blip>
          <a:srcRect l="15285" t="10430" r="46645" b="11190"/>
          <a:stretch/>
        </p:blipFill>
        <p:spPr>
          <a:xfrm>
            <a:off x="-1293469" y="-296698"/>
            <a:ext cx="14110309" cy="7451396"/>
          </a:xfrm>
          <a:prstGeom prst="rect">
            <a:avLst/>
          </a:prstGeom>
          <a:noFill/>
          <a:ln>
            <a:noFill/>
          </a:ln>
        </p:spPr>
      </p:pic>
      <p:pic>
        <p:nvPicPr>
          <p:cNvPr id="905" name="Google Shape;905;p33"/>
          <p:cNvPicPr preferRelativeResize="0"/>
          <p:nvPr/>
        </p:nvPicPr>
        <p:blipFill rotWithShape="1">
          <a:blip r:embed="rId5">
            <a:alphaModFix/>
          </a:blip>
          <a:srcRect/>
          <a:stretch/>
        </p:blipFill>
        <p:spPr>
          <a:xfrm>
            <a:off x="1288417" y="3539404"/>
            <a:ext cx="927249" cy="927249"/>
          </a:xfrm>
          <a:prstGeom prst="rect">
            <a:avLst/>
          </a:prstGeom>
          <a:noFill/>
          <a:ln>
            <a:noFill/>
          </a:ln>
        </p:spPr>
      </p:pic>
      <p:pic>
        <p:nvPicPr>
          <p:cNvPr id="906" name="Google Shape;906;p33"/>
          <p:cNvPicPr preferRelativeResize="0"/>
          <p:nvPr/>
        </p:nvPicPr>
        <p:blipFill rotWithShape="1">
          <a:blip r:embed="rId5">
            <a:alphaModFix/>
          </a:blip>
          <a:srcRect/>
          <a:stretch/>
        </p:blipFill>
        <p:spPr>
          <a:xfrm>
            <a:off x="2367149" y="673425"/>
            <a:ext cx="927249" cy="927249"/>
          </a:xfrm>
          <a:prstGeom prst="rect">
            <a:avLst/>
          </a:prstGeom>
          <a:noFill/>
          <a:ln>
            <a:noFill/>
          </a:ln>
        </p:spPr>
      </p:pic>
      <p:sp>
        <p:nvSpPr>
          <p:cNvPr id="908" name="Google Shape;908;p33"/>
          <p:cNvSpPr txBox="1"/>
          <p:nvPr/>
        </p:nvSpPr>
        <p:spPr>
          <a:xfrm>
            <a:off x="1288417" y="756306"/>
            <a:ext cx="10442243" cy="992717"/>
          </a:xfrm>
          <a:prstGeom prst="rect">
            <a:avLst/>
          </a:prstGeom>
          <a:noFill/>
          <a:ln>
            <a:noFill/>
          </a:ln>
        </p:spPr>
        <p:txBody>
          <a:bodyPr spcFirstLastPara="1" wrap="square" lIns="162333" tIns="162333" rIns="162333" bIns="162333" anchor="t" anchorCtr="0">
            <a:noAutofit/>
          </a:bodyPr>
          <a:lstStyle/>
          <a:p>
            <a:pPr algn="ctr" defTabSz="1219170">
              <a:buClr>
                <a:srgbClr val="4472C4"/>
              </a:buClr>
              <a:buSzPts val="2600"/>
            </a:pPr>
            <a:r>
              <a:rPr lang="en-US" sz="6000" kern="0" dirty="0" smtClean="0">
                <a:solidFill>
                  <a:srgbClr val="FF0000"/>
                </a:solidFill>
                <a:latin typeface="Times New Roman" panose="02020603050405020304" pitchFamily="18" charset="0"/>
                <a:ea typeface="Arial Rounded"/>
                <a:cs typeface="Times New Roman" panose="02020603050405020304" pitchFamily="18" charset="0"/>
                <a:sym typeface="Arial Rounded"/>
              </a:rPr>
              <a:t>YÊU CẦU CẦN ĐẠT</a:t>
            </a:r>
            <a:endParaRPr sz="6000" kern="0" dirty="0">
              <a:solidFill>
                <a:srgbClr val="FF0000"/>
              </a:solidFill>
              <a:latin typeface="Times New Roman" panose="02020603050405020304" pitchFamily="18" charset="0"/>
              <a:ea typeface="Arial Rounded"/>
              <a:cs typeface="Times New Roman" panose="02020603050405020304" pitchFamily="18" charset="0"/>
              <a:sym typeface="Arial Rounded"/>
            </a:endParaRPr>
          </a:p>
        </p:txBody>
      </p:sp>
      <p:sp>
        <p:nvSpPr>
          <p:cNvPr id="2" name="Rectangle 1"/>
          <p:cNvSpPr/>
          <p:nvPr/>
        </p:nvSpPr>
        <p:spPr>
          <a:xfrm>
            <a:off x="1981199" y="2356980"/>
            <a:ext cx="8769532" cy="3416320"/>
          </a:xfrm>
          <a:prstGeom prst="rect">
            <a:avLst/>
          </a:prstGeom>
        </p:spPr>
        <p:txBody>
          <a:bodyPr wrap="square">
            <a:spAutoFit/>
          </a:bodyPr>
          <a:lstStyle/>
          <a:p>
            <a:pPr algn="just"/>
            <a:r>
              <a:rPr lang="vi-VN" sz="3600" dirty="0">
                <a:solidFill>
                  <a:srgbClr val="000000"/>
                </a:solidFill>
                <a:latin typeface="+mj-lt"/>
              </a:rPr>
              <a:t>- Nghe - </a:t>
            </a:r>
            <a:r>
              <a:rPr lang="en-US" sz="3600" dirty="0">
                <a:solidFill>
                  <a:srgbClr val="000000"/>
                </a:solidFill>
                <a:latin typeface="Times New Roman" panose="02020603050405020304" pitchFamily="18" charset="0"/>
                <a:cs typeface="Times New Roman" panose="02020603050405020304" pitchFamily="18" charset="0"/>
              </a:rPr>
              <a:t>v</a:t>
            </a:r>
            <a:r>
              <a:rPr lang="vi-VN" sz="3600" dirty="0" smtClean="0">
                <a:solidFill>
                  <a:srgbClr val="000000"/>
                </a:solidFill>
                <a:latin typeface="+mj-lt"/>
              </a:rPr>
              <a:t>iết </a:t>
            </a:r>
            <a:r>
              <a:rPr lang="vi-VN" sz="3600" dirty="0">
                <a:solidFill>
                  <a:srgbClr val="000000"/>
                </a:solidFill>
                <a:latin typeface="+mj-lt"/>
              </a:rPr>
              <a:t>đúng bài chính tả ngắn; viết đúng các từ ngữ có âm, vần dễ lẫn.</a:t>
            </a:r>
            <a:endParaRPr lang="vi-VN" sz="3600" dirty="0">
              <a:latin typeface="+mj-lt"/>
            </a:endParaRPr>
          </a:p>
          <a:p>
            <a:pPr algn="just"/>
            <a:r>
              <a:rPr lang="vi-VN" sz="3600" dirty="0">
                <a:solidFill>
                  <a:srgbClr val="000000"/>
                </a:solidFill>
                <a:latin typeface="+mj-lt"/>
              </a:rPr>
              <a:t>-Viết được đoạn văn kể về việc em đã giúp đỡ người khác hoặc em được người khác giúp đỡ.</a:t>
            </a:r>
            <a:endParaRPr lang="vi-VN" sz="3600" dirty="0">
              <a:latin typeface="+mj-lt"/>
            </a:endParaRPr>
          </a:p>
          <a:p>
            <a:r>
              <a:rPr lang="vi-VN" sz="3600" dirty="0">
                <a:latin typeface="+mj-lt"/>
              </a:rPr>
              <a:t/>
            </a:r>
            <a:br>
              <a:rPr lang="vi-VN" sz="3600" dirty="0">
                <a:latin typeface="+mj-lt"/>
              </a:rPr>
            </a:br>
            <a:endParaRPr lang="en-US" sz="3600" dirty="0">
              <a:latin typeface="+mj-lt"/>
            </a:endParaRPr>
          </a:p>
        </p:txBody>
      </p:sp>
    </p:spTree>
    <p:extLst>
      <p:ext uri="{BB962C8B-B14F-4D97-AF65-F5344CB8AC3E}">
        <p14:creationId xmlns:p14="http://schemas.microsoft.com/office/powerpoint/2010/main" val="198706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4"/>
                                        </p:tgtEl>
                                        <p:attrNameLst>
                                          <p:attrName>style.visibility</p:attrName>
                                        </p:attrNameLst>
                                      </p:cBhvr>
                                      <p:to>
                                        <p:strVal val="visible"/>
                                      </p:to>
                                    </p:set>
                                    <p:animEffect transition="in" filter="fade">
                                      <p:cBhvr>
                                        <p:cTn id="7" dur="500"/>
                                        <p:tgtEl>
                                          <p:spTgt spid="9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05"/>
                                        </p:tgtEl>
                                        <p:attrNameLst>
                                          <p:attrName>style.visibility</p:attrName>
                                        </p:attrNameLst>
                                      </p:cBhvr>
                                      <p:to>
                                        <p:strVal val="visible"/>
                                      </p:to>
                                    </p:set>
                                    <p:animEffect transition="in" filter="fade">
                                      <p:cBhvr>
                                        <p:cTn id="12" dur="500"/>
                                        <p:tgtEl>
                                          <p:spTgt spid="905"/>
                                        </p:tgtEl>
                                      </p:cBhvr>
                                    </p:animEffect>
                                  </p:childTnLst>
                                </p:cTn>
                              </p:par>
                              <p:par>
                                <p:cTn id="13" presetID="10" presetClass="entr" presetSubtype="0" fill="hold" nodeType="withEffect">
                                  <p:stCondLst>
                                    <p:cond delay="0"/>
                                  </p:stCondLst>
                                  <p:childTnLst>
                                    <p:set>
                                      <p:cBhvr>
                                        <p:cTn id="14" dur="1" fill="hold">
                                          <p:stCondLst>
                                            <p:cond delay="0"/>
                                          </p:stCondLst>
                                        </p:cTn>
                                        <p:tgtEl>
                                          <p:spTgt spid="906"/>
                                        </p:tgtEl>
                                        <p:attrNameLst>
                                          <p:attrName>style.visibility</p:attrName>
                                        </p:attrNameLst>
                                      </p:cBhvr>
                                      <p:to>
                                        <p:strVal val="visible"/>
                                      </p:to>
                                    </p:set>
                                    <p:animEffect transition="in" filter="fade">
                                      <p:cBhvr>
                                        <p:cTn id="15" dur="500"/>
                                        <p:tgtEl>
                                          <p:spTgt spid="906"/>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908"/>
                                        </p:tgtEl>
                                        <p:attrNameLst>
                                          <p:attrName>style.visibility</p:attrName>
                                        </p:attrNameLst>
                                      </p:cBhvr>
                                      <p:to>
                                        <p:strVal val="visible"/>
                                      </p:to>
                                    </p:set>
                                    <p:anim calcmode="lin" valueType="num">
                                      <p:cBhvr additive="base">
                                        <p:cTn id="20" dur="500"/>
                                        <p:tgtEl>
                                          <p:spTgt spid="908"/>
                                        </p:tgtEl>
                                        <p:attrNameLst>
                                          <p:attrName>ppt_w</p:attrName>
                                        </p:attrNameLst>
                                      </p:cBhvr>
                                      <p:tavLst>
                                        <p:tav tm="0">
                                          <p:val>
                                            <p:strVal val="0"/>
                                          </p:val>
                                        </p:tav>
                                        <p:tav tm="100000">
                                          <p:val>
                                            <p:strVal val="#ppt_w"/>
                                          </p:val>
                                        </p:tav>
                                      </p:tavLst>
                                    </p:anim>
                                    <p:anim calcmode="lin" valueType="num">
                                      <p:cBhvr additive="base">
                                        <p:cTn id="21" dur="500"/>
                                        <p:tgtEl>
                                          <p:spTgt spid="90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34"/>
          <p:cNvSpPr txBox="1"/>
          <p:nvPr/>
        </p:nvSpPr>
        <p:spPr>
          <a:xfrm>
            <a:off x="406400" y="-25400"/>
            <a:ext cx="11582400" cy="635953"/>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US" sz="3333" b="1" kern="0">
                <a:solidFill>
                  <a:srgbClr val="00B0F0"/>
                </a:solidFill>
                <a:latin typeface="Arial Rounded"/>
                <a:ea typeface="Arial Rounded"/>
                <a:cs typeface="Arial Rounded"/>
                <a:sym typeface="Arial Rounded"/>
              </a:rPr>
              <a:t>9. </a:t>
            </a:r>
            <a:r>
              <a:rPr lang="en-US" sz="3333" kern="0">
                <a:solidFill>
                  <a:srgbClr val="000000"/>
                </a:solidFill>
                <a:latin typeface="Arial Rounded"/>
                <a:ea typeface="Arial Rounded"/>
                <a:cs typeface="Arial Rounded"/>
                <a:sym typeface="Arial Rounded"/>
              </a:rPr>
              <a:t>Nghe - viết: </a:t>
            </a:r>
            <a:r>
              <a:rPr lang="en-US" sz="3333" i="1" kern="0">
                <a:solidFill>
                  <a:srgbClr val="000000"/>
                </a:solidFill>
                <a:latin typeface="Arial Rounded"/>
                <a:ea typeface="Arial Rounded"/>
                <a:cs typeface="Arial Rounded"/>
                <a:sym typeface="Arial Rounded"/>
              </a:rPr>
              <a:t>Cánh cam lạc mẹ </a:t>
            </a:r>
            <a:r>
              <a:rPr lang="en-US" sz="3333" kern="0">
                <a:solidFill>
                  <a:srgbClr val="000000"/>
                </a:solidFill>
                <a:latin typeface="Arial Rounded"/>
                <a:ea typeface="Arial Rounded"/>
                <a:cs typeface="Arial Rounded"/>
                <a:sym typeface="Arial Rounded"/>
              </a:rPr>
              <a:t>(2 khổ thơ cuối).</a:t>
            </a:r>
            <a:endParaRPr sz="3333" kern="0">
              <a:solidFill>
                <a:srgbClr val="000000"/>
              </a:solidFill>
              <a:latin typeface="Arial Rounded"/>
              <a:ea typeface="Arial Rounded"/>
              <a:cs typeface="Arial Rounded"/>
              <a:sym typeface="Arial Rounded"/>
            </a:endParaRPr>
          </a:p>
        </p:txBody>
      </p:sp>
      <p:sp>
        <p:nvSpPr>
          <p:cNvPr id="917" name="Google Shape;917;p34"/>
          <p:cNvSpPr txBox="1"/>
          <p:nvPr/>
        </p:nvSpPr>
        <p:spPr>
          <a:xfrm>
            <a:off x="2773851" y="498104"/>
            <a:ext cx="6847499" cy="861670"/>
          </a:xfrm>
          <a:prstGeom prst="rect">
            <a:avLst/>
          </a:prstGeom>
          <a:noFill/>
          <a:ln>
            <a:noFill/>
          </a:ln>
        </p:spPr>
        <p:txBody>
          <a:bodyPr spcFirstLastPara="1" wrap="square" lIns="91400" tIns="45700" rIns="91400" bIns="45700" anchor="t" anchorCtr="0">
            <a:spAutoFit/>
          </a:bodyPr>
          <a:lstStyle/>
          <a:p>
            <a:pPr algn="ctr" defTabSz="1219170">
              <a:lnSpc>
                <a:spcPct val="150000"/>
              </a:lnSpc>
              <a:buClr>
                <a:srgbClr val="000000"/>
              </a:buClr>
            </a:pPr>
            <a:r>
              <a:rPr lang="en-US" sz="3333" b="1" kern="0">
                <a:solidFill>
                  <a:srgbClr val="FF3300"/>
                </a:solidFill>
                <a:latin typeface="Arial"/>
                <a:ea typeface="Arial"/>
                <a:cs typeface="Arial"/>
                <a:sym typeface="Arial"/>
              </a:rPr>
              <a:t>Nghe viết: Cánh cam lạc mẹ</a:t>
            </a:r>
            <a:endParaRPr sz="3333" b="1" kern="0">
              <a:solidFill>
                <a:srgbClr val="FF3300"/>
              </a:solidFill>
              <a:latin typeface="Arial"/>
              <a:ea typeface="Arial"/>
              <a:cs typeface="Arial"/>
              <a:sym typeface="Arial"/>
            </a:endParaRPr>
          </a:p>
        </p:txBody>
      </p:sp>
      <p:sp>
        <p:nvSpPr>
          <p:cNvPr id="918" name="Google Shape;918;p34"/>
          <p:cNvSpPr/>
          <p:nvPr/>
        </p:nvSpPr>
        <p:spPr>
          <a:xfrm>
            <a:off x="7112000" y="1544361"/>
            <a:ext cx="3962400" cy="1171225"/>
          </a:xfrm>
          <a:prstGeom prst="roundRect">
            <a:avLst>
              <a:gd name="adj" fmla="val 16667"/>
            </a:avLst>
          </a:prstGeom>
          <a:solidFill>
            <a:srgbClr val="F9D3B9"/>
          </a:solidFill>
          <a:ln w="25400" cap="flat" cmpd="sng">
            <a:solidFill>
              <a:srgbClr val="F2F2F2"/>
            </a:solidFill>
            <a:prstDash val="solid"/>
            <a:round/>
            <a:headEnd type="none" w="sm" len="sm"/>
            <a:tailEnd type="none" w="sm" len="sm"/>
          </a:ln>
        </p:spPr>
        <p:txBody>
          <a:bodyPr spcFirstLastPara="1" wrap="square" lIns="121900" tIns="60933" rIns="121900" bIns="60933" anchor="ctr" anchorCtr="0">
            <a:noAutofit/>
          </a:bodyPr>
          <a:lstStyle/>
          <a:p>
            <a:pPr algn="ctr" defTabSz="1219170">
              <a:buClr>
                <a:srgbClr val="000000"/>
              </a:buClr>
            </a:pPr>
            <a:r>
              <a:rPr lang="en-US" sz="3200" kern="0" dirty="0" err="1">
                <a:solidFill>
                  <a:srgbClr val="000000"/>
                </a:solidFill>
                <a:latin typeface="Times New Roman" panose="02020603050405020304" pitchFamily="18" charset="0"/>
                <a:ea typeface="Arial Rounded"/>
                <a:cs typeface="Times New Roman" panose="02020603050405020304" pitchFamily="18" charset="0"/>
                <a:sym typeface="Arial Rounded"/>
              </a:rPr>
              <a:t>Chữ</a:t>
            </a:r>
            <a:r>
              <a:rPr lang="en-US" sz="3200"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200" kern="0" dirty="0" err="1">
                <a:solidFill>
                  <a:srgbClr val="000000"/>
                </a:solidFill>
                <a:latin typeface="Times New Roman" panose="02020603050405020304" pitchFamily="18" charset="0"/>
                <a:ea typeface="Arial Rounded"/>
                <a:cs typeface="Times New Roman" panose="02020603050405020304" pitchFamily="18" charset="0"/>
                <a:sym typeface="Arial Rounded"/>
              </a:rPr>
              <a:t>cái</a:t>
            </a:r>
            <a:r>
              <a:rPr lang="en-US" sz="3200"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200" kern="0" dirty="0" err="1">
                <a:solidFill>
                  <a:srgbClr val="000000"/>
                </a:solidFill>
                <a:latin typeface="Times New Roman" panose="02020603050405020304" pitchFamily="18" charset="0"/>
                <a:ea typeface="Arial Rounded"/>
                <a:cs typeface="Times New Roman" panose="02020603050405020304" pitchFamily="18" charset="0"/>
                <a:sym typeface="Arial Rounded"/>
              </a:rPr>
              <a:t>đầu</a:t>
            </a:r>
            <a:r>
              <a:rPr lang="en-US" sz="3200"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200" kern="0" dirty="0" err="1">
                <a:solidFill>
                  <a:srgbClr val="000000"/>
                </a:solidFill>
                <a:latin typeface="Times New Roman" panose="02020603050405020304" pitchFamily="18" charset="0"/>
                <a:ea typeface="Arial Rounded"/>
                <a:cs typeface="Times New Roman" panose="02020603050405020304" pitchFamily="18" charset="0"/>
                <a:sym typeface="Arial Rounded"/>
              </a:rPr>
              <a:t>câu</a:t>
            </a:r>
            <a:r>
              <a:rPr lang="en-US" sz="3200"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200" kern="0" dirty="0" err="1">
                <a:solidFill>
                  <a:srgbClr val="000000"/>
                </a:solidFill>
                <a:latin typeface="Times New Roman" panose="02020603050405020304" pitchFamily="18" charset="0"/>
                <a:ea typeface="Arial Rounded"/>
                <a:cs typeface="Times New Roman" panose="02020603050405020304" pitchFamily="18" charset="0"/>
                <a:sym typeface="Arial Rounded"/>
              </a:rPr>
              <a:t>viết</a:t>
            </a:r>
            <a:r>
              <a:rPr lang="en-US" sz="3200"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200" kern="0" dirty="0" err="1">
                <a:solidFill>
                  <a:srgbClr val="000000"/>
                </a:solidFill>
                <a:latin typeface="Times New Roman" panose="02020603050405020304" pitchFamily="18" charset="0"/>
                <a:ea typeface="Arial Rounded"/>
                <a:cs typeface="Times New Roman" panose="02020603050405020304" pitchFamily="18" charset="0"/>
                <a:sym typeface="Arial Rounded"/>
              </a:rPr>
              <a:t>như</a:t>
            </a:r>
            <a:r>
              <a:rPr lang="en-US" sz="3200"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200" kern="0" dirty="0" err="1">
                <a:solidFill>
                  <a:srgbClr val="000000"/>
                </a:solidFill>
                <a:latin typeface="Times New Roman" panose="02020603050405020304" pitchFamily="18" charset="0"/>
                <a:ea typeface="Arial Rounded"/>
                <a:cs typeface="Times New Roman" panose="02020603050405020304" pitchFamily="18" charset="0"/>
                <a:sym typeface="Arial Rounded"/>
              </a:rPr>
              <a:t>thế</a:t>
            </a:r>
            <a:r>
              <a:rPr lang="en-US" sz="3200"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200" kern="0" dirty="0" err="1">
                <a:solidFill>
                  <a:srgbClr val="000000"/>
                </a:solidFill>
                <a:latin typeface="Times New Roman" panose="02020603050405020304" pitchFamily="18" charset="0"/>
                <a:ea typeface="Arial Rounded"/>
                <a:cs typeface="Times New Roman" panose="02020603050405020304" pitchFamily="18" charset="0"/>
                <a:sym typeface="Arial Rounded"/>
              </a:rPr>
              <a:t>nào</a:t>
            </a:r>
            <a:r>
              <a:rPr lang="en-US" sz="3200" kern="0" dirty="0">
                <a:solidFill>
                  <a:srgbClr val="000000"/>
                </a:solidFill>
                <a:latin typeface="Times New Roman" panose="02020603050405020304" pitchFamily="18" charset="0"/>
                <a:ea typeface="Arial Rounded"/>
                <a:cs typeface="Times New Roman" panose="02020603050405020304" pitchFamily="18" charset="0"/>
                <a:sym typeface="Arial Rounded"/>
              </a:rPr>
              <a:t>?</a:t>
            </a:r>
            <a:endParaRPr sz="1867" kern="0" dirty="0">
              <a:solidFill>
                <a:srgbClr val="000000"/>
              </a:solidFill>
              <a:latin typeface="Times New Roman" panose="02020603050405020304" pitchFamily="18" charset="0"/>
              <a:cs typeface="Times New Roman" panose="02020603050405020304" pitchFamily="18" charset="0"/>
              <a:sym typeface="Arial"/>
            </a:endParaRPr>
          </a:p>
        </p:txBody>
      </p:sp>
      <p:grpSp>
        <p:nvGrpSpPr>
          <p:cNvPr id="919" name="Google Shape;919;p34"/>
          <p:cNvGrpSpPr/>
          <p:nvPr/>
        </p:nvGrpSpPr>
        <p:grpSpPr>
          <a:xfrm>
            <a:off x="711200" y="1703372"/>
            <a:ext cx="4927600" cy="2706966"/>
            <a:chOff x="800100" y="843721"/>
            <a:chExt cx="3695700" cy="2030225"/>
          </a:xfrm>
        </p:grpSpPr>
        <p:sp>
          <p:nvSpPr>
            <p:cNvPr id="922" name="Google Shape;922;p34"/>
            <p:cNvSpPr txBox="1"/>
            <p:nvPr/>
          </p:nvSpPr>
          <p:spPr>
            <a:xfrm>
              <a:off x="800100" y="1866096"/>
              <a:ext cx="3695700" cy="476965"/>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US" sz="3333" b="1" kern="0">
                  <a:solidFill>
                    <a:srgbClr val="000000"/>
                  </a:solidFill>
                  <a:latin typeface="HP001 4 hàng" panose="020B0603050302020204" pitchFamily="34" charset="0"/>
                  <a:ea typeface="Arial"/>
                  <a:cs typeface="Arial"/>
                  <a:sym typeface="Arial"/>
                </a:rPr>
                <a:t>Xén tŉ thôi cắt áo</a:t>
              </a:r>
              <a:endParaRPr sz="3333" b="1" kern="0">
                <a:solidFill>
                  <a:srgbClr val="000000"/>
                </a:solidFill>
                <a:latin typeface="HP001 4 hàng" panose="020B0603050302020204" pitchFamily="34" charset="0"/>
                <a:ea typeface="Arial"/>
                <a:cs typeface="Arial"/>
                <a:sym typeface="Arial"/>
              </a:endParaRPr>
            </a:p>
          </p:txBody>
        </p:sp>
        <p:grpSp>
          <p:nvGrpSpPr>
            <p:cNvPr id="923" name="Google Shape;923;p34"/>
            <p:cNvGrpSpPr/>
            <p:nvPr/>
          </p:nvGrpSpPr>
          <p:grpSpPr>
            <a:xfrm>
              <a:off x="800100" y="843721"/>
              <a:ext cx="3695700" cy="2030225"/>
              <a:chOff x="800100" y="843721"/>
              <a:chExt cx="3695700" cy="2030225"/>
            </a:xfrm>
          </p:grpSpPr>
          <p:sp>
            <p:nvSpPr>
              <p:cNvPr id="926" name="Google Shape;926;p34"/>
              <p:cNvSpPr txBox="1"/>
              <p:nvPr/>
            </p:nvSpPr>
            <p:spPr>
              <a:xfrm>
                <a:off x="800100" y="843721"/>
                <a:ext cx="3695700" cy="476965"/>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US" sz="3333" b="1" kern="0">
                    <a:solidFill>
                      <a:srgbClr val="000000"/>
                    </a:solidFill>
                    <a:latin typeface="HP001 4 hàng" panose="020B0603050302020204" pitchFamily="34" charset="0"/>
                    <a:ea typeface="Arial"/>
                    <a:cs typeface="Arial"/>
                    <a:sym typeface="Arial"/>
                  </a:rPr>
                  <a:t>Bọ dừa dừng nấu cơm</a:t>
                </a:r>
                <a:endParaRPr sz="3333" b="1" kern="0">
                  <a:solidFill>
                    <a:srgbClr val="000000"/>
                  </a:solidFill>
                  <a:latin typeface="HP001 4 hàng" panose="020B0603050302020204" pitchFamily="34" charset="0"/>
                  <a:ea typeface="Arial"/>
                  <a:cs typeface="Arial"/>
                  <a:sym typeface="Arial"/>
                </a:endParaRPr>
              </a:p>
            </p:txBody>
          </p:sp>
          <p:sp>
            <p:nvSpPr>
              <p:cNvPr id="929" name="Google Shape;929;p34"/>
              <p:cNvSpPr txBox="1"/>
              <p:nvPr/>
            </p:nvSpPr>
            <p:spPr>
              <a:xfrm>
                <a:off x="800100" y="1364354"/>
                <a:ext cx="3695700" cy="476965"/>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US" sz="3333" b="1" kern="0">
                    <a:solidFill>
                      <a:srgbClr val="000000"/>
                    </a:solidFill>
                    <a:latin typeface="HP001 4 hàng" panose="020B0603050302020204" pitchFamily="34" charset="0"/>
                    <a:ea typeface="Arial"/>
                    <a:cs typeface="Arial"/>
                    <a:sym typeface="Arial"/>
                  </a:rPr>
                  <a:t>Cào cào ngưng giã gạo</a:t>
                </a:r>
                <a:endParaRPr sz="3333" b="1" kern="0">
                  <a:solidFill>
                    <a:srgbClr val="000000"/>
                  </a:solidFill>
                  <a:latin typeface="HP001 4 hàng" panose="020B0603050302020204" pitchFamily="34" charset="0"/>
                  <a:ea typeface="Arial"/>
                  <a:cs typeface="Arial"/>
                  <a:sym typeface="Arial"/>
                </a:endParaRPr>
              </a:p>
            </p:txBody>
          </p:sp>
          <p:sp>
            <p:nvSpPr>
              <p:cNvPr id="932" name="Google Shape;932;p34"/>
              <p:cNvSpPr txBox="1"/>
              <p:nvPr/>
            </p:nvSpPr>
            <p:spPr>
              <a:xfrm>
                <a:off x="800100" y="2396981"/>
                <a:ext cx="3695700" cy="476965"/>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US" sz="3333" b="1" kern="0" dirty="0" err="1">
                    <a:solidFill>
                      <a:srgbClr val="000000"/>
                    </a:solidFill>
                    <a:latin typeface="HP001 4 hàng" panose="020B0603050302020204" pitchFamily="34" charset="0"/>
                    <a:ea typeface="Arial"/>
                    <a:cs typeface="Arial"/>
                    <a:sym typeface="Arial"/>
                  </a:rPr>
                  <a:t>Đều</a:t>
                </a:r>
                <a:r>
                  <a:rPr lang="en-US" sz="3333" b="1" kern="0" dirty="0">
                    <a:solidFill>
                      <a:srgbClr val="000000"/>
                    </a:solidFill>
                    <a:latin typeface="HP001 4 hàng" panose="020B0603050302020204" pitchFamily="34" charset="0"/>
                    <a:ea typeface="Arial"/>
                    <a:cs typeface="Arial"/>
                    <a:sym typeface="Arial"/>
                  </a:rPr>
                  <a:t> </a:t>
                </a:r>
                <a:r>
                  <a:rPr lang="en-US" sz="3333" b="1" kern="0" dirty="0" err="1">
                    <a:solidFill>
                      <a:srgbClr val="000000"/>
                    </a:solidFill>
                    <a:latin typeface="HP001 4 hàng" panose="020B0603050302020204" pitchFamily="34" charset="0"/>
                    <a:ea typeface="Arial"/>
                    <a:cs typeface="Arial"/>
                    <a:sym typeface="Arial"/>
                  </a:rPr>
                  <a:t>bảo</a:t>
                </a:r>
                <a:r>
                  <a:rPr lang="en-US" sz="3333" b="1" kern="0" dirty="0">
                    <a:solidFill>
                      <a:srgbClr val="000000"/>
                    </a:solidFill>
                    <a:latin typeface="HP001 4 hàng" panose="020B0603050302020204" pitchFamily="34" charset="0"/>
                    <a:ea typeface="Arial"/>
                    <a:cs typeface="Arial"/>
                    <a:sym typeface="Arial"/>
                  </a:rPr>
                  <a:t> </a:t>
                </a:r>
                <a:r>
                  <a:rPr lang="en-US" sz="3333" b="1" kern="0" dirty="0" err="1">
                    <a:solidFill>
                      <a:srgbClr val="000000"/>
                    </a:solidFill>
                    <a:latin typeface="HP001 4 hàng" panose="020B0603050302020204" pitchFamily="34" charset="0"/>
                    <a:ea typeface="Arial"/>
                    <a:cs typeface="Arial"/>
                    <a:sym typeface="Arial"/>
                  </a:rPr>
                  <a:t>nhau</a:t>
                </a:r>
                <a:r>
                  <a:rPr lang="en-US" sz="3333" b="1" kern="0" dirty="0">
                    <a:solidFill>
                      <a:srgbClr val="000000"/>
                    </a:solidFill>
                    <a:latin typeface="HP001 4 hàng" panose="020B0603050302020204" pitchFamily="34" charset="0"/>
                    <a:ea typeface="Arial"/>
                    <a:cs typeface="Arial"/>
                    <a:sym typeface="Arial"/>
                  </a:rPr>
                  <a:t> </a:t>
                </a:r>
                <a:r>
                  <a:rPr lang="en-US" sz="3333" b="1" kern="0" dirty="0" err="1">
                    <a:solidFill>
                      <a:srgbClr val="000000"/>
                    </a:solidFill>
                    <a:latin typeface="HP001 4 hàng" panose="020B0603050302020204" pitchFamily="34" charset="0"/>
                    <a:ea typeface="Arial"/>
                    <a:cs typeface="Arial"/>
                    <a:sym typeface="Arial"/>
                  </a:rPr>
                  <a:t>đi</a:t>
                </a:r>
                <a:r>
                  <a:rPr lang="en-US" sz="3333" b="1" kern="0" dirty="0">
                    <a:solidFill>
                      <a:srgbClr val="000000"/>
                    </a:solidFill>
                    <a:latin typeface="HP001 4 hàng" panose="020B0603050302020204" pitchFamily="34" charset="0"/>
                    <a:ea typeface="Arial"/>
                    <a:cs typeface="Arial"/>
                    <a:sym typeface="Arial"/>
                  </a:rPr>
                  <a:t> </a:t>
                </a:r>
                <a:r>
                  <a:rPr lang="en-US" sz="3333" b="1" kern="0" dirty="0" err="1" smtClean="0">
                    <a:solidFill>
                      <a:srgbClr val="000000"/>
                    </a:solidFill>
                    <a:latin typeface="HP001 4 hàng" panose="020B0603050302020204" pitchFamily="34" charset="0"/>
                    <a:ea typeface="Arial"/>
                    <a:cs typeface="Arial"/>
                    <a:sym typeface="Arial"/>
                  </a:rPr>
                  <a:t>tìm</a:t>
                </a:r>
                <a:r>
                  <a:rPr lang="en-US" sz="3333" b="1" kern="0" dirty="0" smtClean="0">
                    <a:solidFill>
                      <a:srgbClr val="000000"/>
                    </a:solidFill>
                    <a:latin typeface="HP001 4 hàng" panose="020B0603050302020204" pitchFamily="34" charset="0"/>
                    <a:ea typeface="Arial"/>
                    <a:cs typeface="Arial"/>
                    <a:sym typeface="Arial"/>
                  </a:rPr>
                  <a:t>.</a:t>
                </a:r>
                <a:endParaRPr sz="3333" b="1" kern="0" dirty="0">
                  <a:solidFill>
                    <a:srgbClr val="000000"/>
                  </a:solidFill>
                  <a:latin typeface="HP001 4 hàng" panose="020B0603050302020204" pitchFamily="34" charset="0"/>
                  <a:ea typeface="Arial"/>
                  <a:cs typeface="Arial"/>
                  <a:sym typeface="Arial"/>
                </a:endParaRPr>
              </a:p>
            </p:txBody>
          </p:sp>
        </p:grpSp>
      </p:grpSp>
      <p:grpSp>
        <p:nvGrpSpPr>
          <p:cNvPr id="934" name="Google Shape;934;p34"/>
          <p:cNvGrpSpPr/>
          <p:nvPr/>
        </p:nvGrpSpPr>
        <p:grpSpPr>
          <a:xfrm>
            <a:off x="6400800" y="3554946"/>
            <a:ext cx="5723467" cy="2706966"/>
            <a:chOff x="800100" y="843721"/>
            <a:chExt cx="4292600" cy="2030225"/>
          </a:xfrm>
        </p:grpSpPr>
        <p:sp>
          <p:nvSpPr>
            <p:cNvPr id="937" name="Google Shape;937;p34"/>
            <p:cNvSpPr txBox="1"/>
            <p:nvPr/>
          </p:nvSpPr>
          <p:spPr>
            <a:xfrm>
              <a:off x="800100" y="1866096"/>
              <a:ext cx="3695700" cy="476965"/>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US" sz="3333" b="1" kern="0">
                  <a:solidFill>
                    <a:srgbClr val="000000"/>
                  </a:solidFill>
                  <a:latin typeface="HP001 4 hàng" panose="020B0603050302020204" pitchFamily="34" charset="0"/>
                  <a:ea typeface="Arial"/>
                  <a:cs typeface="Arial"/>
                  <a:sym typeface="Arial"/>
                </a:rPr>
                <a:t>Có điều ai cũng nĀ</a:t>
              </a:r>
              <a:endParaRPr sz="3333" b="1" kern="0">
                <a:solidFill>
                  <a:srgbClr val="000000"/>
                </a:solidFill>
                <a:latin typeface="HP001 4 hàng" panose="020B0603050302020204" pitchFamily="34" charset="0"/>
                <a:ea typeface="Arial"/>
                <a:cs typeface="Arial"/>
                <a:sym typeface="Arial"/>
              </a:endParaRPr>
            </a:p>
          </p:txBody>
        </p:sp>
        <p:grpSp>
          <p:nvGrpSpPr>
            <p:cNvPr id="938" name="Google Shape;938;p34"/>
            <p:cNvGrpSpPr/>
            <p:nvPr/>
          </p:nvGrpSpPr>
          <p:grpSpPr>
            <a:xfrm>
              <a:off x="800100" y="843721"/>
              <a:ext cx="4292600" cy="2030225"/>
              <a:chOff x="800100" y="843721"/>
              <a:chExt cx="4292600" cy="2030225"/>
            </a:xfrm>
          </p:grpSpPr>
          <p:sp>
            <p:nvSpPr>
              <p:cNvPr id="941" name="Google Shape;941;p34"/>
              <p:cNvSpPr txBox="1"/>
              <p:nvPr/>
            </p:nvSpPr>
            <p:spPr>
              <a:xfrm>
                <a:off x="800100" y="843721"/>
                <a:ext cx="4038600" cy="476965"/>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US" sz="3333" b="1" kern="0">
                    <a:solidFill>
                      <a:srgbClr val="000000"/>
                    </a:solidFill>
                    <a:latin typeface="HP001 4 hàng" panose="020B0603050302020204" pitchFamily="34" charset="0"/>
                    <a:ea typeface="Arial"/>
                    <a:cs typeface="Arial"/>
                    <a:sym typeface="Arial"/>
                  </a:rPr>
                  <a:t>Khu vườn hΞng lặng im</a:t>
                </a:r>
                <a:endParaRPr sz="3333" b="1" kern="0">
                  <a:solidFill>
                    <a:srgbClr val="000000"/>
                  </a:solidFill>
                  <a:latin typeface="HP001 4 hàng" panose="020B0603050302020204" pitchFamily="34" charset="0"/>
                  <a:ea typeface="Arial"/>
                  <a:cs typeface="Arial"/>
                  <a:sym typeface="Arial"/>
                </a:endParaRPr>
              </a:p>
            </p:txBody>
          </p:sp>
          <p:sp>
            <p:nvSpPr>
              <p:cNvPr id="944" name="Google Shape;944;p34"/>
              <p:cNvSpPr txBox="1"/>
              <p:nvPr/>
            </p:nvSpPr>
            <p:spPr>
              <a:xfrm>
                <a:off x="800100" y="1364354"/>
                <a:ext cx="4292600" cy="476965"/>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US" sz="3333" b="1" kern="0">
                    <a:solidFill>
                      <a:srgbClr val="000000"/>
                    </a:solidFill>
                    <a:latin typeface="HP001 4 hàng" panose="020B0603050302020204" pitchFamily="34" charset="0"/>
                    <a:ea typeface="Arial"/>
                    <a:cs typeface="Arial"/>
                    <a:sym typeface="Arial"/>
                  </a:rPr>
                  <a:t>Bỗng râm ran khắp lĒ</a:t>
                </a:r>
                <a:endParaRPr sz="3333" b="1" kern="0">
                  <a:solidFill>
                    <a:srgbClr val="000000"/>
                  </a:solidFill>
                  <a:latin typeface="HP001 4 hàng" panose="020B0603050302020204" pitchFamily="34" charset="0"/>
                  <a:ea typeface="Arial"/>
                  <a:cs typeface="Arial"/>
                  <a:sym typeface="Arial"/>
                </a:endParaRPr>
              </a:p>
            </p:txBody>
          </p:sp>
          <p:sp>
            <p:nvSpPr>
              <p:cNvPr id="947" name="Google Shape;947;p34"/>
              <p:cNvSpPr txBox="1"/>
              <p:nvPr/>
            </p:nvSpPr>
            <p:spPr>
              <a:xfrm>
                <a:off x="800100" y="2396981"/>
                <a:ext cx="3695700" cy="476965"/>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US" sz="3333" b="1" kern="0">
                    <a:solidFill>
                      <a:srgbClr val="000000"/>
                    </a:solidFill>
                    <a:latin typeface="HP001 4 hàng" panose="020B0603050302020204" pitchFamily="34" charset="0"/>
                    <a:ea typeface="Arial"/>
                    <a:cs typeface="Arial"/>
                    <a:sym typeface="Arial"/>
                  </a:rPr>
                  <a:t>Cánh cam về nhà tċ.</a:t>
                </a:r>
                <a:endParaRPr sz="3333" b="1" kern="0">
                  <a:solidFill>
                    <a:srgbClr val="000000"/>
                  </a:solidFill>
                  <a:latin typeface="HP001 4 hàng" panose="020B0603050302020204" pitchFamily="34" charset="0"/>
                  <a:ea typeface="Arial"/>
                  <a:cs typeface="Arial"/>
                  <a:sym typeface="Arial"/>
                </a:endParaRPr>
              </a:p>
            </p:txBody>
          </p:sp>
        </p:grpSp>
      </p:grpSp>
      <p:sp>
        <p:nvSpPr>
          <p:cNvPr id="949" name="Google Shape;949;p34"/>
          <p:cNvSpPr/>
          <p:nvPr/>
        </p:nvSpPr>
        <p:spPr>
          <a:xfrm>
            <a:off x="914400" y="5126102"/>
            <a:ext cx="3962400" cy="1171225"/>
          </a:xfrm>
          <a:prstGeom prst="roundRect">
            <a:avLst>
              <a:gd name="adj" fmla="val 16667"/>
            </a:avLst>
          </a:prstGeom>
          <a:solidFill>
            <a:srgbClr val="CCFF99"/>
          </a:solidFill>
          <a:ln w="25400" cap="flat" cmpd="sng">
            <a:solidFill>
              <a:srgbClr val="F2F2F2"/>
            </a:solidFill>
            <a:prstDash val="solid"/>
            <a:round/>
            <a:headEnd type="none" w="sm" len="sm"/>
            <a:tailEnd type="none" w="sm" len="sm"/>
          </a:ln>
        </p:spPr>
        <p:txBody>
          <a:bodyPr spcFirstLastPara="1" wrap="square" lIns="121900" tIns="60933" rIns="121900" bIns="60933" anchor="ctr" anchorCtr="0">
            <a:noAutofit/>
          </a:bodyPr>
          <a:lstStyle/>
          <a:p>
            <a:pPr algn="ctr" defTabSz="1219170">
              <a:buClr>
                <a:srgbClr val="000000"/>
              </a:buClr>
            </a:pPr>
            <a:r>
              <a:rPr lang="en-US" sz="3200" kern="0">
                <a:solidFill>
                  <a:srgbClr val="FF3300"/>
                </a:solidFill>
                <a:latin typeface="Times New Roman" panose="02020603050405020304" pitchFamily="18" charset="0"/>
                <a:ea typeface="Arial Rounded"/>
                <a:cs typeface="Times New Roman" panose="02020603050405020304" pitchFamily="18" charset="0"/>
                <a:sym typeface="Arial Rounded"/>
              </a:rPr>
              <a:t>Chữ cái đầu câu phải viết hoa.</a:t>
            </a:r>
            <a:endParaRPr sz="3200" kern="0">
              <a:solidFill>
                <a:srgbClr val="FF3300"/>
              </a:solidFill>
              <a:latin typeface="Times New Roman" panose="02020603050405020304" pitchFamily="18" charset="0"/>
              <a:ea typeface="Arial Rounded"/>
              <a:cs typeface="Times New Roman" panose="02020603050405020304" pitchFamily="18" charset="0"/>
              <a:sym typeface="Arial Rounded"/>
            </a:endParaRPr>
          </a:p>
        </p:txBody>
      </p:sp>
    </p:spTree>
    <p:extLst>
      <p:ext uri="{BB962C8B-B14F-4D97-AF65-F5344CB8AC3E}">
        <p14:creationId xmlns:p14="http://schemas.microsoft.com/office/powerpoint/2010/main" val="378994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6"/>
                                        </p:tgtEl>
                                        <p:attrNameLst>
                                          <p:attrName>style.visibility</p:attrName>
                                        </p:attrNameLst>
                                      </p:cBhvr>
                                      <p:to>
                                        <p:strVal val="visible"/>
                                      </p:to>
                                    </p:set>
                                    <p:animEffect transition="in" filter="fade">
                                      <p:cBhvr>
                                        <p:cTn id="7" dur="500"/>
                                        <p:tgtEl>
                                          <p:spTgt spid="91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917"/>
                                        </p:tgtEl>
                                        <p:attrNameLst>
                                          <p:attrName>style.visibility</p:attrName>
                                        </p:attrNameLst>
                                      </p:cBhvr>
                                      <p:to>
                                        <p:strVal val="visible"/>
                                      </p:to>
                                    </p:set>
                                    <p:anim calcmode="lin" valueType="num">
                                      <p:cBhvr additive="base">
                                        <p:cTn id="12" dur="500"/>
                                        <p:tgtEl>
                                          <p:spTgt spid="917"/>
                                        </p:tgtEl>
                                        <p:attrNameLst>
                                          <p:attrName>ppt_w</p:attrName>
                                        </p:attrNameLst>
                                      </p:cBhvr>
                                      <p:tavLst>
                                        <p:tav tm="0">
                                          <p:val>
                                            <p:strVal val="0"/>
                                          </p:val>
                                        </p:tav>
                                        <p:tav tm="100000">
                                          <p:val>
                                            <p:strVal val="#ppt_w"/>
                                          </p:val>
                                        </p:tav>
                                      </p:tavLst>
                                    </p:anim>
                                    <p:anim calcmode="lin" valueType="num">
                                      <p:cBhvr additive="base">
                                        <p:cTn id="13" dur="500"/>
                                        <p:tgtEl>
                                          <p:spTgt spid="917"/>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19"/>
                                        </p:tgtEl>
                                        <p:attrNameLst>
                                          <p:attrName>style.visibility</p:attrName>
                                        </p:attrNameLst>
                                      </p:cBhvr>
                                      <p:to>
                                        <p:strVal val="visible"/>
                                      </p:to>
                                    </p:set>
                                    <p:animEffect transition="in" filter="fade">
                                      <p:cBhvr>
                                        <p:cTn id="18" dur="500"/>
                                        <p:tgtEl>
                                          <p:spTgt spid="919"/>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934"/>
                                        </p:tgtEl>
                                        <p:attrNameLst>
                                          <p:attrName>style.visibility</p:attrName>
                                        </p:attrNameLst>
                                      </p:cBhvr>
                                      <p:to>
                                        <p:strVal val="visible"/>
                                      </p:to>
                                    </p:set>
                                    <p:animEffect transition="in" filter="fade">
                                      <p:cBhvr>
                                        <p:cTn id="22" dur="500"/>
                                        <p:tgtEl>
                                          <p:spTgt spid="934"/>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918"/>
                                        </p:tgtEl>
                                        <p:attrNameLst>
                                          <p:attrName>style.visibility</p:attrName>
                                        </p:attrNameLst>
                                      </p:cBhvr>
                                      <p:to>
                                        <p:strVal val="visible"/>
                                      </p:to>
                                    </p:set>
                                    <p:anim calcmode="lin" valueType="num">
                                      <p:cBhvr additive="base">
                                        <p:cTn id="27" dur="500"/>
                                        <p:tgtEl>
                                          <p:spTgt spid="918"/>
                                        </p:tgtEl>
                                        <p:attrNameLst>
                                          <p:attrName>ppt_w</p:attrName>
                                        </p:attrNameLst>
                                      </p:cBhvr>
                                      <p:tavLst>
                                        <p:tav tm="0">
                                          <p:val>
                                            <p:strVal val="0"/>
                                          </p:val>
                                        </p:tav>
                                        <p:tav tm="100000">
                                          <p:val>
                                            <p:strVal val="#ppt_w"/>
                                          </p:val>
                                        </p:tav>
                                      </p:tavLst>
                                    </p:anim>
                                    <p:anim calcmode="lin" valueType="num">
                                      <p:cBhvr additive="base">
                                        <p:cTn id="28" dur="500"/>
                                        <p:tgtEl>
                                          <p:spTgt spid="918"/>
                                        </p:tgtEl>
                                        <p:attrNameLst>
                                          <p:attrName>ppt_h</p:attrName>
                                        </p:attrNameLst>
                                      </p:cBhvr>
                                      <p:tavLst>
                                        <p:tav tm="0">
                                          <p:val>
                                            <p:str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949"/>
                                        </p:tgtEl>
                                        <p:attrNameLst>
                                          <p:attrName>style.visibility</p:attrName>
                                        </p:attrNameLst>
                                      </p:cBhvr>
                                      <p:to>
                                        <p:strVal val="visible"/>
                                      </p:to>
                                    </p:set>
                                    <p:anim calcmode="lin" valueType="num">
                                      <p:cBhvr additive="base">
                                        <p:cTn id="33" dur="500"/>
                                        <p:tgtEl>
                                          <p:spTgt spid="94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p35"/>
          <p:cNvSpPr txBox="1"/>
          <p:nvPr/>
        </p:nvSpPr>
        <p:spPr>
          <a:xfrm>
            <a:off x="406400" y="49737"/>
            <a:ext cx="11582400" cy="2174643"/>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US" sz="3333" b="1" kern="0" dirty="0">
                <a:solidFill>
                  <a:srgbClr val="00B0F0"/>
                </a:solidFill>
                <a:latin typeface="Times New Roman" panose="02020603050405020304" pitchFamily="18" charset="0"/>
                <a:ea typeface="Arial Rounded"/>
                <a:cs typeface="Times New Roman" panose="02020603050405020304" pitchFamily="18" charset="0"/>
                <a:sym typeface="Arial Rounded"/>
              </a:rPr>
              <a:t>10. </a:t>
            </a:r>
            <a:r>
              <a:rPr lang="en-US" sz="3333" kern="0" dirty="0" err="1">
                <a:solidFill>
                  <a:srgbClr val="000000"/>
                </a:solidFill>
                <a:latin typeface="Times New Roman" panose="02020603050405020304" pitchFamily="18" charset="0"/>
                <a:ea typeface="Arial Rounded"/>
                <a:cs typeface="Times New Roman" panose="02020603050405020304" pitchFamily="18" charset="0"/>
                <a:sym typeface="Arial Rounded"/>
              </a:rPr>
              <a:t>Tìm</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333" kern="0" dirty="0" err="1">
                <a:solidFill>
                  <a:srgbClr val="000000"/>
                </a:solidFill>
                <a:latin typeface="Times New Roman" panose="02020603050405020304" pitchFamily="18" charset="0"/>
                <a:ea typeface="Arial Rounded"/>
                <a:cs typeface="Times New Roman" panose="02020603050405020304" pitchFamily="18" charset="0"/>
                <a:sym typeface="Arial Rounded"/>
              </a:rPr>
              <a:t>từ</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333" kern="0" dirty="0" err="1">
                <a:solidFill>
                  <a:srgbClr val="000000"/>
                </a:solidFill>
                <a:latin typeface="Times New Roman" panose="02020603050405020304" pitchFamily="18" charset="0"/>
                <a:ea typeface="Arial Rounded"/>
                <a:cs typeface="Times New Roman" panose="02020603050405020304" pitchFamily="18" charset="0"/>
                <a:sym typeface="Arial Rounded"/>
              </a:rPr>
              <a:t>ngữ</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333" kern="0" dirty="0" err="1">
                <a:solidFill>
                  <a:srgbClr val="000000"/>
                </a:solidFill>
                <a:latin typeface="Times New Roman" panose="02020603050405020304" pitchFamily="18" charset="0"/>
                <a:ea typeface="Arial Rounded"/>
                <a:cs typeface="Times New Roman" panose="02020603050405020304" pitchFamily="18" charset="0"/>
                <a:sym typeface="Arial Rounded"/>
              </a:rPr>
              <a:t>có</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333" kern="0" dirty="0" err="1">
                <a:solidFill>
                  <a:srgbClr val="000000"/>
                </a:solidFill>
                <a:latin typeface="Times New Roman" panose="02020603050405020304" pitchFamily="18" charset="0"/>
                <a:ea typeface="Arial Rounded"/>
                <a:cs typeface="Times New Roman" panose="02020603050405020304" pitchFamily="18" charset="0"/>
                <a:sym typeface="Arial Rounded"/>
              </a:rPr>
              <a:t>tiếng</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333" kern="0" dirty="0" err="1">
                <a:solidFill>
                  <a:srgbClr val="000000"/>
                </a:solidFill>
                <a:latin typeface="Times New Roman" panose="02020603050405020304" pitchFamily="18" charset="0"/>
                <a:ea typeface="Arial Rounded"/>
                <a:cs typeface="Times New Roman" panose="02020603050405020304" pitchFamily="18" charset="0"/>
                <a:sym typeface="Arial Rounded"/>
              </a:rPr>
              <a:t>bắt</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333" kern="0" dirty="0" err="1">
                <a:solidFill>
                  <a:srgbClr val="000000"/>
                </a:solidFill>
                <a:latin typeface="Times New Roman" panose="02020603050405020304" pitchFamily="18" charset="0"/>
                <a:ea typeface="Arial Rounded"/>
                <a:cs typeface="Times New Roman" panose="02020603050405020304" pitchFamily="18" charset="0"/>
                <a:sym typeface="Arial Rounded"/>
              </a:rPr>
              <a:t>đầu</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333" kern="0" dirty="0" err="1">
                <a:solidFill>
                  <a:srgbClr val="000000"/>
                </a:solidFill>
                <a:latin typeface="Times New Roman" panose="02020603050405020304" pitchFamily="18" charset="0"/>
                <a:ea typeface="Arial Rounded"/>
                <a:cs typeface="Times New Roman" panose="02020603050405020304" pitchFamily="18" charset="0"/>
                <a:sym typeface="Arial Rounded"/>
              </a:rPr>
              <a:t>bằng</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a:t>
            </a:r>
            <a:endParaRPr sz="1867" kern="0" dirty="0">
              <a:solidFill>
                <a:srgbClr val="000000"/>
              </a:solidFill>
              <a:latin typeface="Times New Roman" panose="02020603050405020304" pitchFamily="18" charset="0"/>
              <a:cs typeface="Times New Roman" panose="02020603050405020304" pitchFamily="18" charset="0"/>
              <a:sym typeface="Arial"/>
            </a:endParaRPr>
          </a:p>
          <a:p>
            <a:pPr defTabSz="1219170">
              <a:buClr>
                <a:srgbClr val="000000"/>
              </a:buClr>
            </a:pP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 c 						- k</a:t>
            </a:r>
            <a:endParaRPr sz="1867" kern="0" dirty="0">
              <a:solidFill>
                <a:srgbClr val="000000"/>
              </a:solidFill>
              <a:latin typeface="Times New Roman" panose="02020603050405020304" pitchFamily="18" charset="0"/>
              <a:cs typeface="Times New Roman" panose="02020603050405020304" pitchFamily="18" charset="0"/>
              <a:sym typeface="Arial"/>
            </a:endParaRPr>
          </a:p>
          <a:p>
            <a:pPr defTabSz="1219170">
              <a:buClr>
                <a:srgbClr val="000000"/>
              </a:buClr>
            </a:pP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 g						- </a:t>
            </a:r>
            <a:r>
              <a:rPr lang="en-US" sz="3333" kern="0" dirty="0" err="1">
                <a:solidFill>
                  <a:srgbClr val="000000"/>
                </a:solidFill>
                <a:latin typeface="Times New Roman" panose="02020603050405020304" pitchFamily="18" charset="0"/>
                <a:ea typeface="Arial Rounded"/>
                <a:cs typeface="Times New Roman" panose="02020603050405020304" pitchFamily="18" charset="0"/>
                <a:sym typeface="Arial Rounded"/>
              </a:rPr>
              <a:t>gh</a:t>
            </a:r>
            <a:endParaRPr sz="3333" kern="0" dirty="0">
              <a:solidFill>
                <a:srgbClr val="000000"/>
              </a:solidFill>
              <a:latin typeface="Times New Roman" panose="02020603050405020304" pitchFamily="18" charset="0"/>
              <a:ea typeface="Arial Rounded"/>
              <a:cs typeface="Times New Roman" panose="02020603050405020304" pitchFamily="18" charset="0"/>
              <a:sym typeface="Arial Rounded"/>
            </a:endParaRPr>
          </a:p>
          <a:p>
            <a:pPr defTabSz="1219170">
              <a:buClr>
                <a:srgbClr val="000000"/>
              </a:buClr>
            </a:pP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 ng					- </a:t>
            </a:r>
            <a:r>
              <a:rPr lang="en-US" sz="3333" kern="0" dirty="0" err="1">
                <a:solidFill>
                  <a:srgbClr val="000000"/>
                </a:solidFill>
                <a:latin typeface="Times New Roman" panose="02020603050405020304" pitchFamily="18" charset="0"/>
                <a:ea typeface="Arial Rounded"/>
                <a:cs typeface="Times New Roman" panose="02020603050405020304" pitchFamily="18" charset="0"/>
                <a:sym typeface="Arial Rounded"/>
              </a:rPr>
              <a:t>ngh</a:t>
            </a:r>
            <a:endParaRPr sz="3333" kern="0" dirty="0">
              <a:solidFill>
                <a:srgbClr val="000000"/>
              </a:solidFill>
              <a:latin typeface="Times New Roman" panose="02020603050405020304" pitchFamily="18" charset="0"/>
              <a:ea typeface="Arial Rounded"/>
              <a:cs typeface="Times New Roman" panose="02020603050405020304" pitchFamily="18" charset="0"/>
              <a:sym typeface="Arial Rounded"/>
            </a:endParaRPr>
          </a:p>
        </p:txBody>
      </p:sp>
      <p:sp>
        <p:nvSpPr>
          <p:cNvPr id="958" name="Google Shape;958;p35"/>
          <p:cNvSpPr/>
          <p:nvPr/>
        </p:nvSpPr>
        <p:spPr>
          <a:xfrm>
            <a:off x="406400" y="2224684"/>
            <a:ext cx="11277600" cy="4431480"/>
          </a:xfrm>
          <a:prstGeom prst="rect">
            <a:avLst/>
          </a:prstGeom>
          <a:noFill/>
          <a:ln>
            <a:noFill/>
          </a:ln>
        </p:spPr>
        <p:txBody>
          <a:bodyPr spcFirstLastPara="1" wrap="square" lIns="121900" tIns="60933" rIns="121900" bIns="60933" anchor="t" anchorCtr="0">
            <a:spAutoFit/>
          </a:bodyPr>
          <a:lstStyle/>
          <a:p>
            <a:pPr defTabSz="1219170">
              <a:lnSpc>
                <a:spcPct val="120000"/>
              </a:lnSpc>
              <a:buClr>
                <a:srgbClr val="000000"/>
              </a:buClr>
            </a:pPr>
            <a:r>
              <a:rPr lang="en-US" sz="3333" i="1" kern="0" dirty="0" err="1">
                <a:solidFill>
                  <a:srgbClr val="FF0066"/>
                </a:solidFill>
                <a:latin typeface="Times New Roman" panose="02020603050405020304" pitchFamily="18" charset="0"/>
                <a:ea typeface="Arial Rounded"/>
                <a:cs typeface="Times New Roman" panose="02020603050405020304" pitchFamily="18" charset="0"/>
                <a:sym typeface="Arial Rounded"/>
              </a:rPr>
              <a:t>Gợi</a:t>
            </a:r>
            <a:r>
              <a:rPr lang="en-US" sz="3333" i="1" kern="0" dirty="0">
                <a:solidFill>
                  <a:srgbClr val="FF0066"/>
                </a:solidFill>
                <a:latin typeface="Times New Roman" panose="02020603050405020304" pitchFamily="18" charset="0"/>
                <a:ea typeface="Arial Rounded"/>
                <a:cs typeface="Times New Roman" panose="02020603050405020304" pitchFamily="18" charset="0"/>
                <a:sym typeface="Arial Rounded"/>
              </a:rPr>
              <a:t> ý:</a:t>
            </a:r>
            <a:endParaRPr sz="3333" i="1" kern="0" dirty="0">
              <a:solidFill>
                <a:srgbClr val="FF0066"/>
              </a:solidFill>
              <a:latin typeface="Times New Roman" panose="02020603050405020304" pitchFamily="18" charset="0"/>
              <a:ea typeface="Arial Rounded"/>
              <a:cs typeface="Times New Roman" panose="02020603050405020304" pitchFamily="18" charset="0"/>
              <a:sym typeface="Arial Rounded"/>
            </a:endParaRPr>
          </a:p>
          <a:p>
            <a:pPr defTabSz="1219170">
              <a:lnSpc>
                <a:spcPct val="120000"/>
              </a:lnSpc>
              <a:buClr>
                <a:srgbClr val="000000"/>
              </a:buClr>
            </a:pP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 </a:t>
            </a:r>
            <a:r>
              <a:rPr lang="en-US" sz="3333" b="1" i="1" kern="0" dirty="0">
                <a:solidFill>
                  <a:srgbClr val="FF0000"/>
                </a:solidFill>
                <a:latin typeface="Times New Roman" panose="02020603050405020304" pitchFamily="18" charset="0"/>
                <a:ea typeface="Arial Rounded"/>
                <a:cs typeface="Times New Roman" panose="02020603050405020304" pitchFamily="18" charset="0"/>
                <a:sym typeface="Arial Rounded"/>
              </a:rPr>
              <a:t>c</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333" kern="0" dirty="0" err="1">
                <a:solidFill>
                  <a:srgbClr val="000000"/>
                </a:solidFill>
                <a:latin typeface="Times New Roman" panose="02020603050405020304" pitchFamily="18" charset="0"/>
                <a:ea typeface="Arial Rounded"/>
                <a:cs typeface="Times New Roman" panose="02020603050405020304" pitchFamily="18" charset="0"/>
                <a:sym typeface="Arial Rounded"/>
              </a:rPr>
              <a:t>cá</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333" kern="0" dirty="0" err="1">
                <a:solidFill>
                  <a:srgbClr val="000000"/>
                </a:solidFill>
                <a:latin typeface="Times New Roman" panose="02020603050405020304" pitchFamily="18" charset="0"/>
                <a:ea typeface="Arial Rounded"/>
                <a:cs typeface="Times New Roman" panose="02020603050405020304" pitchFamily="18" charset="0"/>
                <a:sym typeface="Arial Rounded"/>
              </a:rPr>
              <a:t>cà</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ca, </a:t>
            </a:r>
            <a:r>
              <a:rPr lang="en-US" sz="3333" kern="0" dirty="0" err="1">
                <a:solidFill>
                  <a:srgbClr val="000000"/>
                </a:solidFill>
                <a:latin typeface="Times New Roman" panose="02020603050405020304" pitchFamily="18" charset="0"/>
                <a:ea typeface="Arial Rounded"/>
                <a:cs typeface="Times New Roman" panose="02020603050405020304" pitchFamily="18" charset="0"/>
                <a:sym typeface="Arial Rounded"/>
              </a:rPr>
              <a:t>cáo</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333" kern="0" dirty="0" err="1">
                <a:solidFill>
                  <a:srgbClr val="000000"/>
                </a:solidFill>
                <a:latin typeface="Times New Roman" panose="02020603050405020304" pitchFamily="18" charset="0"/>
                <a:ea typeface="Arial Rounded"/>
                <a:cs typeface="Times New Roman" panose="02020603050405020304" pitchFamily="18" charset="0"/>
                <a:sym typeface="Arial Rounded"/>
              </a:rPr>
              <a:t>cô</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333" kern="0" dirty="0" err="1">
                <a:solidFill>
                  <a:srgbClr val="000000"/>
                </a:solidFill>
                <a:latin typeface="Times New Roman" panose="02020603050405020304" pitchFamily="18" charset="0"/>
                <a:ea typeface="Arial Rounded"/>
                <a:cs typeface="Times New Roman" panose="02020603050405020304" pitchFamily="18" charset="0"/>
                <a:sym typeface="Arial Rounded"/>
              </a:rPr>
              <a:t>cổng</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333" kern="0" dirty="0" err="1">
                <a:solidFill>
                  <a:srgbClr val="000000"/>
                </a:solidFill>
                <a:latin typeface="Times New Roman" panose="02020603050405020304" pitchFamily="18" charset="0"/>
                <a:ea typeface="Arial Rounded"/>
                <a:cs typeface="Times New Roman" panose="02020603050405020304" pitchFamily="18" charset="0"/>
                <a:sym typeface="Arial Rounded"/>
              </a:rPr>
              <a:t>củi</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333" kern="0" dirty="0" err="1">
                <a:solidFill>
                  <a:srgbClr val="000000"/>
                </a:solidFill>
                <a:latin typeface="Times New Roman" panose="02020603050405020304" pitchFamily="18" charset="0"/>
                <a:ea typeface="Arial Rounded"/>
                <a:cs typeface="Times New Roman" panose="02020603050405020304" pitchFamily="18" charset="0"/>
                <a:sym typeface="Arial Rounded"/>
              </a:rPr>
              <a:t>cỏ</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333" kern="0" dirty="0" err="1">
                <a:solidFill>
                  <a:srgbClr val="000000"/>
                </a:solidFill>
                <a:latin typeface="Times New Roman" panose="02020603050405020304" pitchFamily="18" charset="0"/>
                <a:ea typeface="Arial Rounded"/>
                <a:cs typeface="Times New Roman" panose="02020603050405020304" pitchFamily="18" charset="0"/>
                <a:sym typeface="Arial Rounded"/>
              </a:rPr>
              <a:t>cờ</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333" kern="0" dirty="0" err="1">
                <a:solidFill>
                  <a:srgbClr val="000000"/>
                </a:solidFill>
                <a:latin typeface="Times New Roman" panose="02020603050405020304" pitchFamily="18" charset="0"/>
                <a:ea typeface="Arial Rounded"/>
                <a:cs typeface="Times New Roman" panose="02020603050405020304" pitchFamily="18" charset="0"/>
                <a:sym typeface="Arial Rounded"/>
              </a:rPr>
              <a:t>cơm</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cam,…</a:t>
            </a:r>
            <a:endParaRPr sz="3333" kern="0" dirty="0">
              <a:solidFill>
                <a:srgbClr val="000000"/>
              </a:solidFill>
              <a:latin typeface="Times New Roman" panose="02020603050405020304" pitchFamily="18" charset="0"/>
              <a:ea typeface="Arial Rounded"/>
              <a:cs typeface="Times New Roman" panose="02020603050405020304" pitchFamily="18" charset="0"/>
              <a:sym typeface="Arial Rounded"/>
            </a:endParaRPr>
          </a:p>
          <a:p>
            <a:pPr defTabSz="1219170">
              <a:lnSpc>
                <a:spcPct val="120000"/>
              </a:lnSpc>
              <a:buClr>
                <a:srgbClr val="000000"/>
              </a:buClr>
            </a:pP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 </a:t>
            </a:r>
            <a:r>
              <a:rPr lang="en-US" sz="3333" b="1" i="1" kern="0" dirty="0">
                <a:solidFill>
                  <a:srgbClr val="FF0000"/>
                </a:solidFill>
                <a:latin typeface="Times New Roman" panose="02020603050405020304" pitchFamily="18" charset="0"/>
                <a:ea typeface="Arial Rounded"/>
                <a:cs typeface="Times New Roman" panose="02020603050405020304" pitchFamily="18" charset="0"/>
                <a:sym typeface="Arial Rounded"/>
              </a:rPr>
              <a:t>k</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333" kern="0" dirty="0" err="1">
                <a:solidFill>
                  <a:srgbClr val="000000"/>
                </a:solidFill>
                <a:latin typeface="Times New Roman" panose="02020603050405020304" pitchFamily="18" charset="0"/>
                <a:ea typeface="Arial Rounded"/>
                <a:cs typeface="Times New Roman" panose="02020603050405020304" pitchFamily="18" charset="0"/>
                <a:sym typeface="Arial Rounded"/>
              </a:rPr>
              <a:t>kem</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333" kern="0" dirty="0" err="1">
                <a:solidFill>
                  <a:srgbClr val="000000"/>
                </a:solidFill>
                <a:latin typeface="Times New Roman" panose="02020603050405020304" pitchFamily="18" charset="0"/>
                <a:ea typeface="Arial Rounded"/>
                <a:cs typeface="Times New Roman" panose="02020603050405020304" pitchFamily="18" charset="0"/>
                <a:sym typeface="Arial Rounded"/>
              </a:rPr>
              <a:t>kẹo</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333" kern="0" dirty="0" err="1">
                <a:solidFill>
                  <a:srgbClr val="000000"/>
                </a:solidFill>
                <a:latin typeface="Times New Roman" panose="02020603050405020304" pitchFamily="18" charset="0"/>
                <a:ea typeface="Arial Rounded"/>
                <a:cs typeface="Times New Roman" panose="02020603050405020304" pitchFamily="18" charset="0"/>
                <a:sym typeface="Arial Rounded"/>
              </a:rPr>
              <a:t>kim</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333" kern="0" dirty="0" err="1">
                <a:solidFill>
                  <a:srgbClr val="000000"/>
                </a:solidFill>
                <a:latin typeface="Times New Roman" panose="02020603050405020304" pitchFamily="18" charset="0"/>
                <a:ea typeface="Arial Rounded"/>
                <a:cs typeface="Times New Roman" panose="02020603050405020304" pitchFamily="18" charset="0"/>
                <a:sym typeface="Arial Rounded"/>
              </a:rPr>
              <a:t>kìm</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333" kern="0" dirty="0" err="1">
                <a:solidFill>
                  <a:srgbClr val="000000"/>
                </a:solidFill>
                <a:latin typeface="Times New Roman" panose="02020603050405020304" pitchFamily="18" charset="0"/>
                <a:ea typeface="Arial Rounded"/>
                <a:cs typeface="Times New Roman" panose="02020603050405020304" pitchFamily="18" charset="0"/>
                <a:sym typeface="Arial Rounded"/>
              </a:rPr>
              <a:t>kiến</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333" kern="0" dirty="0" err="1">
                <a:solidFill>
                  <a:srgbClr val="000000"/>
                </a:solidFill>
                <a:latin typeface="Times New Roman" panose="02020603050405020304" pitchFamily="18" charset="0"/>
                <a:ea typeface="Arial Rounded"/>
                <a:cs typeface="Times New Roman" panose="02020603050405020304" pitchFamily="18" charset="0"/>
                <a:sym typeface="Arial Rounded"/>
              </a:rPr>
              <a:t>kẻ</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333" kern="0" dirty="0" err="1">
                <a:solidFill>
                  <a:srgbClr val="000000"/>
                </a:solidFill>
                <a:latin typeface="Times New Roman" panose="02020603050405020304" pitchFamily="18" charset="0"/>
                <a:ea typeface="Arial Rounded"/>
                <a:cs typeface="Times New Roman" panose="02020603050405020304" pitchFamily="18" charset="0"/>
                <a:sym typeface="Arial Rounded"/>
              </a:rPr>
              <a:t>kể</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endParaRPr sz="3333" kern="0" dirty="0">
              <a:solidFill>
                <a:srgbClr val="000000"/>
              </a:solidFill>
              <a:latin typeface="Times New Roman" panose="02020603050405020304" pitchFamily="18" charset="0"/>
              <a:ea typeface="Arial Rounded"/>
              <a:cs typeface="Times New Roman" panose="02020603050405020304" pitchFamily="18" charset="0"/>
              <a:sym typeface="Arial Rounded"/>
            </a:endParaRPr>
          </a:p>
          <a:p>
            <a:pPr defTabSz="1219170">
              <a:lnSpc>
                <a:spcPct val="120000"/>
              </a:lnSpc>
              <a:buClr>
                <a:srgbClr val="000000"/>
              </a:buClr>
            </a:pP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 </a:t>
            </a:r>
            <a:r>
              <a:rPr lang="en-US" sz="3333" b="1" i="1" kern="0" dirty="0">
                <a:solidFill>
                  <a:srgbClr val="FF0000"/>
                </a:solidFill>
                <a:latin typeface="Times New Roman" panose="02020603050405020304" pitchFamily="18" charset="0"/>
                <a:ea typeface="Arial Rounded"/>
                <a:cs typeface="Times New Roman" panose="02020603050405020304" pitchFamily="18" charset="0"/>
                <a:sym typeface="Arial Rounded"/>
              </a:rPr>
              <a:t>g</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333" kern="0" dirty="0" err="1">
                <a:solidFill>
                  <a:srgbClr val="000000"/>
                </a:solidFill>
                <a:latin typeface="Times New Roman" panose="02020603050405020304" pitchFamily="18" charset="0"/>
                <a:ea typeface="Arial Rounded"/>
                <a:cs typeface="Times New Roman" panose="02020603050405020304" pitchFamily="18" charset="0"/>
                <a:sym typeface="Arial Rounded"/>
              </a:rPr>
              <a:t>gà</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333" kern="0" dirty="0" err="1">
                <a:solidFill>
                  <a:srgbClr val="000000"/>
                </a:solidFill>
                <a:latin typeface="Times New Roman" panose="02020603050405020304" pitchFamily="18" charset="0"/>
                <a:ea typeface="Arial Rounded"/>
                <a:cs typeface="Times New Roman" panose="02020603050405020304" pitchFamily="18" charset="0"/>
                <a:sym typeface="Arial Rounded"/>
              </a:rPr>
              <a:t>gạo</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333" kern="0" dirty="0" err="1">
                <a:solidFill>
                  <a:srgbClr val="000000"/>
                </a:solidFill>
                <a:latin typeface="Times New Roman" panose="02020603050405020304" pitchFamily="18" charset="0"/>
                <a:ea typeface="Arial Rounded"/>
                <a:cs typeface="Times New Roman" panose="02020603050405020304" pitchFamily="18" charset="0"/>
                <a:sym typeface="Arial Rounded"/>
              </a:rPr>
              <a:t>gáo</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333" kern="0" dirty="0" err="1">
                <a:solidFill>
                  <a:srgbClr val="000000"/>
                </a:solidFill>
                <a:latin typeface="Times New Roman" panose="02020603050405020304" pitchFamily="18" charset="0"/>
                <a:ea typeface="Arial Rounded"/>
                <a:cs typeface="Times New Roman" panose="02020603050405020304" pitchFamily="18" charset="0"/>
                <a:sym typeface="Arial Rounded"/>
              </a:rPr>
              <a:t>gốm</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333" kern="0" dirty="0" err="1">
                <a:solidFill>
                  <a:srgbClr val="000000"/>
                </a:solidFill>
                <a:latin typeface="Times New Roman" panose="02020603050405020304" pitchFamily="18" charset="0"/>
                <a:ea typeface="Arial Rounded"/>
                <a:cs typeface="Times New Roman" panose="02020603050405020304" pitchFamily="18" charset="0"/>
                <a:sym typeface="Arial Rounded"/>
              </a:rPr>
              <a:t>gáy</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gang,…</a:t>
            </a:r>
            <a:endParaRPr sz="3333" kern="0" dirty="0">
              <a:solidFill>
                <a:srgbClr val="000000"/>
              </a:solidFill>
              <a:latin typeface="Times New Roman" panose="02020603050405020304" pitchFamily="18" charset="0"/>
              <a:ea typeface="Arial Rounded"/>
              <a:cs typeface="Times New Roman" panose="02020603050405020304" pitchFamily="18" charset="0"/>
              <a:sym typeface="Arial Rounded"/>
            </a:endParaRPr>
          </a:p>
          <a:p>
            <a:pPr defTabSz="1219170">
              <a:lnSpc>
                <a:spcPct val="120000"/>
              </a:lnSpc>
              <a:buClr>
                <a:srgbClr val="000000"/>
              </a:buClr>
            </a:pP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 </a:t>
            </a:r>
            <a:r>
              <a:rPr lang="en-US" sz="3333" b="1" i="1" kern="0" dirty="0" err="1">
                <a:solidFill>
                  <a:srgbClr val="FF0000"/>
                </a:solidFill>
                <a:latin typeface="Times New Roman" panose="02020603050405020304" pitchFamily="18" charset="0"/>
                <a:ea typeface="Arial Rounded"/>
                <a:cs typeface="Times New Roman" panose="02020603050405020304" pitchFamily="18" charset="0"/>
                <a:sym typeface="Arial Rounded"/>
              </a:rPr>
              <a:t>gh</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333" kern="0" dirty="0" err="1">
                <a:solidFill>
                  <a:srgbClr val="000000"/>
                </a:solidFill>
                <a:latin typeface="Times New Roman" panose="02020603050405020304" pitchFamily="18" charset="0"/>
                <a:ea typeface="Arial Rounded"/>
                <a:cs typeface="Times New Roman" panose="02020603050405020304" pitchFamily="18" charset="0"/>
                <a:sym typeface="Arial Rounded"/>
              </a:rPr>
              <a:t>ghế</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333" kern="0" dirty="0" err="1">
                <a:solidFill>
                  <a:srgbClr val="000000"/>
                </a:solidFill>
                <a:latin typeface="Times New Roman" panose="02020603050405020304" pitchFamily="18" charset="0"/>
                <a:ea typeface="Arial Rounded"/>
                <a:cs typeface="Times New Roman" panose="02020603050405020304" pitchFamily="18" charset="0"/>
                <a:sym typeface="Arial Rounded"/>
              </a:rPr>
              <a:t>ghe</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333" kern="0" dirty="0" err="1">
                <a:solidFill>
                  <a:srgbClr val="000000"/>
                </a:solidFill>
                <a:latin typeface="Times New Roman" panose="02020603050405020304" pitchFamily="18" charset="0"/>
                <a:ea typeface="Arial Rounded"/>
                <a:cs typeface="Times New Roman" panose="02020603050405020304" pitchFamily="18" charset="0"/>
                <a:sym typeface="Arial Rounded"/>
              </a:rPr>
              <a:t>ghềnh</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333" kern="0" dirty="0" err="1">
                <a:solidFill>
                  <a:srgbClr val="000000"/>
                </a:solidFill>
                <a:latin typeface="Times New Roman" panose="02020603050405020304" pitchFamily="18" charset="0"/>
                <a:ea typeface="Arial Rounded"/>
                <a:cs typeface="Times New Roman" panose="02020603050405020304" pitchFamily="18" charset="0"/>
                <a:sym typeface="Arial Rounded"/>
              </a:rPr>
              <a:t>ghi</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a:t>
            </a:r>
            <a:endParaRPr sz="3333" kern="0" dirty="0">
              <a:solidFill>
                <a:srgbClr val="000000"/>
              </a:solidFill>
              <a:latin typeface="Times New Roman" panose="02020603050405020304" pitchFamily="18" charset="0"/>
              <a:ea typeface="Arial Rounded"/>
              <a:cs typeface="Times New Roman" panose="02020603050405020304" pitchFamily="18" charset="0"/>
              <a:sym typeface="Arial Rounded"/>
            </a:endParaRPr>
          </a:p>
          <a:p>
            <a:pPr defTabSz="1219170">
              <a:lnSpc>
                <a:spcPct val="120000"/>
              </a:lnSpc>
              <a:buClr>
                <a:srgbClr val="000000"/>
              </a:buClr>
            </a:pP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 </a:t>
            </a:r>
            <a:r>
              <a:rPr lang="en-US" sz="3333" b="1" i="1" kern="0" dirty="0">
                <a:solidFill>
                  <a:srgbClr val="FF0000"/>
                </a:solidFill>
                <a:latin typeface="Times New Roman" panose="02020603050405020304" pitchFamily="18" charset="0"/>
                <a:ea typeface="Arial Rounded"/>
                <a:cs typeface="Times New Roman" panose="02020603050405020304" pitchFamily="18" charset="0"/>
                <a:sym typeface="Arial Rounded"/>
              </a:rPr>
              <a:t>ng</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333" kern="0" dirty="0" err="1">
                <a:solidFill>
                  <a:srgbClr val="000000"/>
                </a:solidFill>
                <a:latin typeface="Times New Roman" panose="02020603050405020304" pitchFamily="18" charset="0"/>
                <a:ea typeface="Arial Rounded"/>
                <a:cs typeface="Times New Roman" panose="02020603050405020304" pitchFamily="18" charset="0"/>
                <a:sym typeface="Arial Rounded"/>
              </a:rPr>
              <a:t>ngõ</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333" kern="0" dirty="0" err="1">
                <a:solidFill>
                  <a:srgbClr val="000000"/>
                </a:solidFill>
                <a:latin typeface="Times New Roman" panose="02020603050405020304" pitchFamily="18" charset="0"/>
                <a:ea typeface="Arial Rounded"/>
                <a:cs typeface="Times New Roman" panose="02020603050405020304" pitchFamily="18" charset="0"/>
                <a:sym typeface="Arial Rounded"/>
              </a:rPr>
              <a:t>ngô</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333" kern="0" dirty="0" err="1">
                <a:solidFill>
                  <a:srgbClr val="000000"/>
                </a:solidFill>
                <a:latin typeface="Times New Roman" panose="02020603050405020304" pitchFamily="18" charset="0"/>
                <a:ea typeface="Arial Rounded"/>
                <a:cs typeface="Times New Roman" panose="02020603050405020304" pitchFamily="18" charset="0"/>
                <a:sym typeface="Arial Rounded"/>
              </a:rPr>
              <a:t>ngã</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333" kern="0" dirty="0" err="1">
                <a:solidFill>
                  <a:srgbClr val="000000"/>
                </a:solidFill>
                <a:latin typeface="Times New Roman" panose="02020603050405020304" pitchFamily="18" charset="0"/>
                <a:ea typeface="Arial Rounded"/>
                <a:cs typeface="Times New Roman" panose="02020603050405020304" pitchFamily="18" charset="0"/>
                <a:sym typeface="Arial Rounded"/>
              </a:rPr>
              <a:t>ngang</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333" kern="0" dirty="0" err="1">
                <a:solidFill>
                  <a:srgbClr val="000000"/>
                </a:solidFill>
                <a:latin typeface="Times New Roman" panose="02020603050405020304" pitchFamily="18" charset="0"/>
                <a:ea typeface="Arial Rounded"/>
                <a:cs typeface="Times New Roman" panose="02020603050405020304" pitchFamily="18" charset="0"/>
                <a:sym typeface="Arial Rounded"/>
              </a:rPr>
              <a:t>ngọc</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endParaRPr sz="3333" kern="0" dirty="0">
              <a:solidFill>
                <a:srgbClr val="000000"/>
              </a:solidFill>
              <a:latin typeface="Times New Roman" panose="02020603050405020304" pitchFamily="18" charset="0"/>
              <a:ea typeface="Arial Rounded"/>
              <a:cs typeface="Times New Roman" panose="02020603050405020304" pitchFamily="18" charset="0"/>
              <a:sym typeface="Arial Rounded"/>
            </a:endParaRPr>
          </a:p>
          <a:p>
            <a:pPr defTabSz="1219170">
              <a:lnSpc>
                <a:spcPct val="120000"/>
              </a:lnSpc>
              <a:buClr>
                <a:srgbClr val="000000"/>
              </a:buClr>
            </a:pP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 </a:t>
            </a:r>
            <a:r>
              <a:rPr lang="en-US" sz="3333" b="1" i="1" kern="0" dirty="0" err="1">
                <a:solidFill>
                  <a:srgbClr val="FF0000"/>
                </a:solidFill>
                <a:latin typeface="Times New Roman" panose="02020603050405020304" pitchFamily="18" charset="0"/>
                <a:ea typeface="Arial Rounded"/>
                <a:cs typeface="Times New Roman" panose="02020603050405020304" pitchFamily="18" charset="0"/>
                <a:sym typeface="Arial Rounded"/>
              </a:rPr>
              <a:t>ngh</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333" kern="0" dirty="0" err="1">
                <a:solidFill>
                  <a:srgbClr val="000000"/>
                </a:solidFill>
                <a:latin typeface="Times New Roman" panose="02020603050405020304" pitchFamily="18" charset="0"/>
                <a:ea typeface="Arial Rounded"/>
                <a:cs typeface="Times New Roman" panose="02020603050405020304" pitchFamily="18" charset="0"/>
                <a:sym typeface="Arial Rounded"/>
              </a:rPr>
              <a:t>nghé</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333" kern="0" dirty="0" err="1">
                <a:solidFill>
                  <a:srgbClr val="000000"/>
                </a:solidFill>
                <a:latin typeface="Times New Roman" panose="02020603050405020304" pitchFamily="18" charset="0"/>
                <a:ea typeface="Arial Rounded"/>
                <a:cs typeface="Times New Roman" panose="02020603050405020304" pitchFamily="18" charset="0"/>
                <a:sym typeface="Arial Rounded"/>
              </a:rPr>
              <a:t>nghĩ</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333" kern="0" dirty="0" err="1">
                <a:solidFill>
                  <a:srgbClr val="000000"/>
                </a:solidFill>
                <a:latin typeface="Times New Roman" panose="02020603050405020304" pitchFamily="18" charset="0"/>
                <a:ea typeface="Arial Rounded"/>
                <a:cs typeface="Times New Roman" panose="02020603050405020304" pitchFamily="18" charset="0"/>
                <a:sym typeface="Arial Rounded"/>
              </a:rPr>
              <a:t>nghỉ</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333" kern="0" dirty="0" err="1">
                <a:solidFill>
                  <a:srgbClr val="000000"/>
                </a:solidFill>
                <a:latin typeface="Times New Roman" panose="02020603050405020304" pitchFamily="18" charset="0"/>
                <a:ea typeface="Arial Rounded"/>
                <a:cs typeface="Times New Roman" panose="02020603050405020304" pitchFamily="18" charset="0"/>
                <a:sym typeface="Arial Rounded"/>
              </a:rPr>
              <a:t>nghiêm</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333" kern="0" dirty="0" err="1">
                <a:solidFill>
                  <a:srgbClr val="000000"/>
                </a:solidFill>
                <a:latin typeface="Times New Roman" panose="02020603050405020304" pitchFamily="18" charset="0"/>
                <a:ea typeface="Arial Rounded"/>
                <a:cs typeface="Times New Roman" panose="02020603050405020304" pitchFamily="18" charset="0"/>
                <a:sym typeface="Arial Rounded"/>
              </a:rPr>
              <a:t>nghe</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 </a:t>
            </a:r>
            <a:r>
              <a:rPr lang="en-US" sz="3333" kern="0" dirty="0" err="1">
                <a:solidFill>
                  <a:srgbClr val="000000"/>
                </a:solidFill>
                <a:latin typeface="Times New Roman" panose="02020603050405020304" pitchFamily="18" charset="0"/>
                <a:ea typeface="Arial Rounded"/>
                <a:cs typeface="Times New Roman" panose="02020603050405020304" pitchFamily="18" charset="0"/>
                <a:sym typeface="Arial Rounded"/>
              </a:rPr>
              <a:t>nghề</a:t>
            </a:r>
            <a:r>
              <a:rPr lang="en-US" sz="3333" kern="0" dirty="0">
                <a:solidFill>
                  <a:srgbClr val="000000"/>
                </a:solidFill>
                <a:latin typeface="Times New Roman" panose="02020603050405020304" pitchFamily="18" charset="0"/>
                <a:ea typeface="Arial Rounded"/>
                <a:cs typeface="Times New Roman" panose="02020603050405020304" pitchFamily="18" charset="0"/>
                <a:sym typeface="Arial Rounded"/>
              </a:rPr>
              <a:t>,…</a:t>
            </a:r>
            <a:endParaRPr sz="3333" kern="0" dirty="0">
              <a:solidFill>
                <a:srgbClr val="000000"/>
              </a:solidFill>
              <a:latin typeface="Times New Roman" panose="02020603050405020304" pitchFamily="18" charset="0"/>
              <a:ea typeface="Arial Rounded"/>
              <a:cs typeface="Times New Roman" panose="02020603050405020304" pitchFamily="18" charset="0"/>
              <a:sym typeface="Arial Rounded"/>
            </a:endParaRPr>
          </a:p>
        </p:txBody>
      </p:sp>
    </p:spTree>
    <p:extLst>
      <p:ext uri="{BB962C8B-B14F-4D97-AF65-F5344CB8AC3E}">
        <p14:creationId xmlns:p14="http://schemas.microsoft.com/office/powerpoint/2010/main" val="274600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7"/>
                                        </p:tgtEl>
                                        <p:attrNameLst>
                                          <p:attrName>style.visibility</p:attrName>
                                        </p:attrNameLst>
                                      </p:cBhvr>
                                      <p:to>
                                        <p:strVal val="visible"/>
                                      </p:to>
                                    </p:set>
                                    <p:animEffect transition="in" filter="fade">
                                      <p:cBhvr>
                                        <p:cTn id="7" dur="500"/>
                                        <p:tgtEl>
                                          <p:spTgt spid="9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8">
                                            <p:txEl>
                                              <p:pRg st="0" end="0"/>
                                            </p:txEl>
                                          </p:spTgt>
                                        </p:tgtEl>
                                        <p:attrNameLst>
                                          <p:attrName>style.visibility</p:attrName>
                                        </p:attrNameLst>
                                      </p:cBhvr>
                                      <p:to>
                                        <p:strVal val="visible"/>
                                      </p:to>
                                    </p:set>
                                    <p:animEffect transition="in" filter="fade">
                                      <p:cBhvr>
                                        <p:cTn id="12" dur="500"/>
                                        <p:tgtEl>
                                          <p:spTgt spid="95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58">
                                            <p:txEl>
                                              <p:pRg st="1" end="1"/>
                                            </p:txEl>
                                          </p:spTgt>
                                        </p:tgtEl>
                                        <p:attrNameLst>
                                          <p:attrName>style.visibility</p:attrName>
                                        </p:attrNameLst>
                                      </p:cBhvr>
                                      <p:to>
                                        <p:strVal val="visible"/>
                                      </p:to>
                                    </p:set>
                                    <p:animEffect transition="in" filter="fade">
                                      <p:cBhvr>
                                        <p:cTn id="17" dur="500"/>
                                        <p:tgtEl>
                                          <p:spTgt spid="95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8">
                                            <p:txEl>
                                              <p:pRg st="2" end="2"/>
                                            </p:txEl>
                                          </p:spTgt>
                                        </p:tgtEl>
                                        <p:attrNameLst>
                                          <p:attrName>style.visibility</p:attrName>
                                        </p:attrNameLst>
                                      </p:cBhvr>
                                      <p:to>
                                        <p:strVal val="visible"/>
                                      </p:to>
                                    </p:set>
                                    <p:animEffect transition="in" filter="fade">
                                      <p:cBhvr>
                                        <p:cTn id="22" dur="500"/>
                                        <p:tgtEl>
                                          <p:spTgt spid="95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58">
                                            <p:txEl>
                                              <p:pRg st="3" end="3"/>
                                            </p:txEl>
                                          </p:spTgt>
                                        </p:tgtEl>
                                        <p:attrNameLst>
                                          <p:attrName>style.visibility</p:attrName>
                                        </p:attrNameLst>
                                      </p:cBhvr>
                                      <p:to>
                                        <p:strVal val="visible"/>
                                      </p:to>
                                    </p:set>
                                    <p:animEffect transition="in" filter="fade">
                                      <p:cBhvr>
                                        <p:cTn id="27" dur="500"/>
                                        <p:tgtEl>
                                          <p:spTgt spid="95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58">
                                            <p:txEl>
                                              <p:pRg st="4" end="4"/>
                                            </p:txEl>
                                          </p:spTgt>
                                        </p:tgtEl>
                                        <p:attrNameLst>
                                          <p:attrName>style.visibility</p:attrName>
                                        </p:attrNameLst>
                                      </p:cBhvr>
                                      <p:to>
                                        <p:strVal val="visible"/>
                                      </p:to>
                                    </p:set>
                                    <p:animEffect transition="in" filter="fade">
                                      <p:cBhvr>
                                        <p:cTn id="32" dur="500"/>
                                        <p:tgtEl>
                                          <p:spTgt spid="95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58">
                                            <p:txEl>
                                              <p:pRg st="5" end="5"/>
                                            </p:txEl>
                                          </p:spTgt>
                                        </p:tgtEl>
                                        <p:attrNameLst>
                                          <p:attrName>style.visibility</p:attrName>
                                        </p:attrNameLst>
                                      </p:cBhvr>
                                      <p:to>
                                        <p:strVal val="visible"/>
                                      </p:to>
                                    </p:set>
                                    <p:animEffect transition="in" filter="fade">
                                      <p:cBhvr>
                                        <p:cTn id="37" dur="500"/>
                                        <p:tgtEl>
                                          <p:spTgt spid="958">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58">
                                            <p:txEl>
                                              <p:pRg st="6" end="6"/>
                                            </p:txEl>
                                          </p:spTgt>
                                        </p:tgtEl>
                                        <p:attrNameLst>
                                          <p:attrName>style.visibility</p:attrName>
                                        </p:attrNameLst>
                                      </p:cBhvr>
                                      <p:to>
                                        <p:strVal val="visible"/>
                                      </p:to>
                                    </p:set>
                                    <p:animEffect transition="in" filter="fade">
                                      <p:cBhvr>
                                        <p:cTn id="42" dur="500"/>
                                        <p:tgtEl>
                                          <p:spTgt spid="95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F6BCDF-9F5D-43EF-8D2F-74DA0EBB0C5C}"/>
              </a:ext>
            </a:extLst>
          </p:cNvPr>
          <p:cNvSpPr txBox="1"/>
          <p:nvPr/>
        </p:nvSpPr>
        <p:spPr>
          <a:xfrm>
            <a:off x="919051" y="1246051"/>
            <a:ext cx="10818023" cy="4247317"/>
          </a:xfrm>
          <a:prstGeom prst="rect">
            <a:avLst/>
          </a:prstGeom>
          <a:noFill/>
        </p:spPr>
        <p:txBody>
          <a:bodyPr wrap="square" rtlCol="0">
            <a:spAutoFit/>
          </a:bodyPr>
          <a:lstStyle/>
          <a:p>
            <a:pPr defTabSz="1219170">
              <a:lnSpc>
                <a:spcPct val="150000"/>
              </a:lnSpc>
              <a:buClr>
                <a:srgbClr val="000000"/>
              </a:buClr>
            </a:pPr>
            <a:r>
              <a:rPr lang="en-US" sz="2800" b="1" kern="0" dirty="0">
                <a:solidFill>
                  <a:srgbClr val="FF0000"/>
                </a:solidFill>
                <a:latin typeface="Times New Roman" panose="02020603050405020304" pitchFamily="18" charset="0"/>
                <a:cs typeface="Times New Roman" panose="02020603050405020304" pitchFamily="18" charset="0"/>
                <a:sym typeface="Arial"/>
              </a:rPr>
              <a:t>11. </a:t>
            </a:r>
            <a:r>
              <a:rPr lang="en-US" sz="2800" b="1" kern="0" dirty="0" err="1">
                <a:solidFill>
                  <a:srgbClr val="000000"/>
                </a:solidFill>
                <a:latin typeface="Times New Roman" panose="02020603050405020304" pitchFamily="18" charset="0"/>
                <a:cs typeface="Times New Roman" panose="02020603050405020304" pitchFamily="18" charset="0"/>
                <a:sym typeface="Arial"/>
              </a:rPr>
              <a:t>Viết</a:t>
            </a:r>
            <a:r>
              <a:rPr lang="en-US" sz="2800" b="1" kern="0" dirty="0">
                <a:solidFill>
                  <a:srgbClr val="000000"/>
                </a:solidFill>
                <a:latin typeface="Times New Roman" panose="02020603050405020304" pitchFamily="18" charset="0"/>
                <a:cs typeface="Times New Roman" panose="02020603050405020304" pitchFamily="18" charset="0"/>
                <a:sym typeface="Arial"/>
              </a:rPr>
              <a:t> 4 - 5 </a:t>
            </a:r>
            <a:r>
              <a:rPr lang="en-US" sz="2800" b="1" kern="0" dirty="0" err="1">
                <a:solidFill>
                  <a:srgbClr val="000000"/>
                </a:solidFill>
                <a:latin typeface="Times New Roman" panose="02020603050405020304" pitchFamily="18" charset="0"/>
                <a:cs typeface="Times New Roman" panose="02020603050405020304" pitchFamily="18" charset="0"/>
                <a:sym typeface="Arial"/>
              </a:rPr>
              <a:t>câu</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kể</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về</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việc</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em</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đã</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giúp</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đỡ</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người</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khác</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hoặc</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em</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được</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người</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khác</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giúp</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đỡ</a:t>
            </a:r>
            <a:r>
              <a:rPr lang="en-US" sz="2800" b="1" kern="0" dirty="0">
                <a:solidFill>
                  <a:srgbClr val="000000"/>
                </a:solidFill>
                <a:latin typeface="Times New Roman" panose="02020603050405020304" pitchFamily="18" charset="0"/>
                <a:cs typeface="Times New Roman" panose="02020603050405020304" pitchFamily="18" charset="0"/>
                <a:sym typeface="Arial"/>
              </a:rPr>
              <a:t>.</a:t>
            </a:r>
          </a:p>
          <a:p>
            <a:pPr algn="ctr" defTabSz="1219170">
              <a:lnSpc>
                <a:spcPct val="150000"/>
              </a:lnSpc>
              <a:buClr>
                <a:srgbClr val="000000"/>
              </a:buClr>
            </a:pPr>
            <a:r>
              <a:rPr lang="en-US" sz="2800" b="1" kern="0" dirty="0" err="1">
                <a:solidFill>
                  <a:srgbClr val="000000"/>
                </a:solidFill>
                <a:latin typeface="Times New Roman" panose="02020603050405020304" pitchFamily="18" charset="0"/>
                <a:cs typeface="Times New Roman" panose="02020603050405020304" pitchFamily="18" charset="0"/>
                <a:sym typeface="Arial"/>
              </a:rPr>
              <a:t>Gợi</a:t>
            </a:r>
            <a:r>
              <a:rPr lang="en-US" sz="2800" b="1" kern="0" dirty="0">
                <a:solidFill>
                  <a:srgbClr val="000000"/>
                </a:solidFill>
                <a:latin typeface="Times New Roman" panose="02020603050405020304" pitchFamily="18" charset="0"/>
                <a:cs typeface="Times New Roman" panose="02020603050405020304" pitchFamily="18" charset="0"/>
                <a:sym typeface="Arial"/>
              </a:rPr>
              <a:t> ý:</a:t>
            </a:r>
          </a:p>
          <a:p>
            <a:pPr marL="380990" indent="-380990" defTabSz="1219170">
              <a:lnSpc>
                <a:spcPct val="150000"/>
              </a:lnSpc>
              <a:buClr>
                <a:srgbClr val="000000"/>
              </a:buClr>
              <a:buFontTx/>
              <a:buChar char="-"/>
            </a:pPr>
            <a:r>
              <a:rPr lang="en-US" sz="3200" kern="0" dirty="0" err="1">
                <a:solidFill>
                  <a:srgbClr val="000000"/>
                </a:solidFill>
                <a:latin typeface="Times New Roman" panose="02020603050405020304" pitchFamily="18" charset="0"/>
                <a:cs typeface="Times New Roman" panose="02020603050405020304" pitchFamily="18" charset="0"/>
                <a:sym typeface="Arial"/>
              </a:rPr>
              <a:t>Em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đã</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giúp</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đỡ</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ai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việc</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gì</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hoặc</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ai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đã</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giúp</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đỡ</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em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việc</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gì</a:t>
            </a:r>
            <a:r>
              <a:rPr lang="en-US" sz="3200" kern="0" dirty="0">
                <a:solidFill>
                  <a:srgbClr val="000000"/>
                </a:solidFill>
                <a:latin typeface="Times New Roman" panose="02020603050405020304" pitchFamily="18" charset="0"/>
                <a:cs typeface="Times New Roman" panose="02020603050405020304" pitchFamily="18" charset="0"/>
                <a:sym typeface="Arial"/>
              </a:rPr>
              <a:t>)?</a:t>
            </a:r>
          </a:p>
          <a:p>
            <a:pPr marL="380990" indent="-380990" defTabSz="1219170">
              <a:lnSpc>
                <a:spcPct val="150000"/>
              </a:lnSpc>
              <a:buClr>
                <a:srgbClr val="000000"/>
              </a:buClr>
              <a:buFontTx/>
              <a:buChar char="-"/>
            </a:pPr>
            <a:r>
              <a:rPr lang="en-US" sz="3200" kern="0" dirty="0" err="1">
                <a:solidFill>
                  <a:srgbClr val="000000"/>
                </a:solidFill>
                <a:latin typeface="Times New Roman" panose="02020603050405020304" pitchFamily="18" charset="0"/>
                <a:cs typeface="Times New Roman" panose="02020603050405020304" pitchFamily="18" charset="0"/>
                <a:sym typeface="Arial"/>
              </a:rPr>
              <a:t>Em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hoặc</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người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đó</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đã</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làm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như</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thế</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nào</a:t>
            </a:r>
            <a:r>
              <a:rPr lang="en-US" sz="3200" kern="0" dirty="0">
                <a:solidFill>
                  <a:srgbClr val="000000"/>
                </a:solidFill>
                <a:latin typeface="Times New Roman" panose="02020603050405020304" pitchFamily="18" charset="0"/>
                <a:cs typeface="Times New Roman" panose="02020603050405020304" pitchFamily="18" charset="0"/>
                <a:sym typeface="Arial"/>
              </a:rPr>
              <a:t>?</a:t>
            </a:r>
          </a:p>
          <a:p>
            <a:pPr marL="380990" indent="-380990" defTabSz="1219170">
              <a:lnSpc>
                <a:spcPct val="150000"/>
              </a:lnSpc>
              <a:buClr>
                <a:srgbClr val="000000"/>
              </a:buClr>
              <a:buFontTx/>
              <a:buChar char="-"/>
            </a:pPr>
            <a:r>
              <a:rPr lang="en-US" sz="3200" kern="0" dirty="0" err="1">
                <a:solidFill>
                  <a:srgbClr val="000000"/>
                </a:solidFill>
                <a:latin typeface="Times New Roman" panose="02020603050405020304" pitchFamily="18" charset="0"/>
                <a:cs typeface="Times New Roman" panose="02020603050405020304" pitchFamily="18" charset="0"/>
                <a:sym typeface="Arial"/>
              </a:rPr>
              <a:t>Em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có</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suy</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nghĩ</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gì</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sau</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khi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giúp</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đỡ</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hoặc</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được</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giúp</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đỡ</a:t>
            </a:r>
            <a:r>
              <a:rPr lang="en-US" sz="3200" kern="0" dirty="0">
                <a:solidFill>
                  <a:srgbClr val="000000"/>
                </a:solidFill>
                <a:latin typeface="Times New Roman" panose="02020603050405020304" pitchFamily="18" charset="0"/>
                <a:cs typeface="Times New Roman" panose="02020603050405020304" pitchFamily="18" charset="0"/>
                <a:sym typeface="Arial"/>
              </a:rPr>
              <a:t>)?</a:t>
            </a:r>
          </a:p>
        </p:txBody>
      </p:sp>
    </p:spTree>
    <p:extLst>
      <p:ext uri="{BB962C8B-B14F-4D97-AF65-F5344CB8AC3E}">
        <p14:creationId xmlns:p14="http://schemas.microsoft.com/office/powerpoint/2010/main" val="180741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7BF6BCDF-9F5D-43EF-8D2F-74DA0EBB0C5C}"/>
              </a:ext>
            </a:extLst>
          </p:cNvPr>
          <p:cNvSpPr txBox="1"/>
          <p:nvPr/>
        </p:nvSpPr>
        <p:spPr>
          <a:xfrm>
            <a:off x="548640" y="-3248"/>
            <a:ext cx="11316789" cy="567848"/>
          </a:xfrm>
          <a:prstGeom prst="rect">
            <a:avLst/>
          </a:prstGeom>
          <a:noFill/>
        </p:spPr>
        <p:txBody>
          <a:bodyPr wrap="square" rtlCol="0">
            <a:spAutoFit/>
          </a:bodyPr>
          <a:lstStyle/>
          <a:p>
            <a:pPr marL="380990" indent="-380990" defTabSz="1219170">
              <a:lnSpc>
                <a:spcPct val="150000"/>
              </a:lnSpc>
              <a:buClr>
                <a:srgbClr val="000000"/>
              </a:buClr>
              <a:buFontTx/>
              <a:buChar char="-"/>
            </a:pPr>
            <a:r>
              <a:rPr lang="en-US" sz="2400" kern="0" dirty="0" err="1">
                <a:solidFill>
                  <a:srgbClr val="000000"/>
                </a:solidFill>
                <a:latin typeface="UTM Avo" panose="02040603050506020204" pitchFamily="18" charset="0"/>
                <a:cs typeface="Arial"/>
                <a:sym typeface="Arial"/>
              </a:rPr>
              <a:t>Em</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đã</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giúp</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đỡ</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ai</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việc</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gì</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hoặc</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ai</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đã</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giúp</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đỡ</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em</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việc</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gì</a:t>
            </a:r>
            <a:r>
              <a:rPr lang="en-US" sz="2400" kern="0" dirty="0">
                <a:solidFill>
                  <a:srgbClr val="000000"/>
                </a:solidFill>
                <a:latin typeface="UTM Avo" panose="02040603050506020204" pitchFamily="18" charset="0"/>
                <a:cs typeface="Arial"/>
                <a:sym typeface="Arial"/>
              </a:rPr>
              <a:t>)?</a:t>
            </a:r>
          </a:p>
        </p:txBody>
      </p:sp>
      <p:sp>
        <p:nvSpPr>
          <p:cNvPr id="7" name="Rectangle 6"/>
          <p:cNvSpPr/>
          <p:nvPr/>
        </p:nvSpPr>
        <p:spPr>
          <a:xfrm>
            <a:off x="112738" y="1852253"/>
            <a:ext cx="11966523" cy="567848"/>
          </a:xfrm>
          <a:prstGeom prst="rect">
            <a:avLst/>
          </a:prstGeom>
        </p:spPr>
        <p:txBody>
          <a:bodyPr wrap="square">
            <a:spAutoFit/>
          </a:bodyPr>
          <a:lstStyle/>
          <a:p>
            <a:pPr marL="380990" indent="-380990" defTabSz="1219170">
              <a:lnSpc>
                <a:spcPct val="150000"/>
              </a:lnSpc>
              <a:buClr>
                <a:srgbClr val="000000"/>
              </a:buClr>
              <a:buFontTx/>
              <a:buChar char="-"/>
            </a:pPr>
            <a:r>
              <a:rPr lang="en-US" sz="2400" kern="0" dirty="0" err="1">
                <a:solidFill>
                  <a:srgbClr val="000000"/>
                </a:solidFill>
                <a:latin typeface="UTM Avo" panose="02040603050506020204" pitchFamily="18" charset="0"/>
                <a:cs typeface="Arial"/>
                <a:sym typeface="Arial"/>
              </a:rPr>
              <a:t>Em</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hoặc</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người</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đó</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đã</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làm</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như</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thế</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nào</a:t>
            </a:r>
            <a:r>
              <a:rPr lang="en-US" sz="2400" kern="0" dirty="0">
                <a:solidFill>
                  <a:srgbClr val="000000"/>
                </a:solidFill>
                <a:latin typeface="UTM Avo" panose="02040603050506020204" pitchFamily="18" charset="0"/>
                <a:cs typeface="Arial"/>
                <a:sym typeface="Arial"/>
              </a:rPr>
              <a:t>?</a:t>
            </a:r>
          </a:p>
        </p:txBody>
      </p:sp>
      <p:sp>
        <p:nvSpPr>
          <p:cNvPr id="8" name="Rectangle 7"/>
          <p:cNvSpPr/>
          <p:nvPr/>
        </p:nvSpPr>
        <p:spPr>
          <a:xfrm>
            <a:off x="112738" y="4918020"/>
            <a:ext cx="8903399" cy="567848"/>
          </a:xfrm>
          <a:prstGeom prst="rect">
            <a:avLst/>
          </a:prstGeom>
        </p:spPr>
        <p:txBody>
          <a:bodyPr wrap="none">
            <a:spAutoFit/>
          </a:bodyPr>
          <a:lstStyle/>
          <a:p>
            <a:pPr marL="380990" indent="-380990" defTabSz="1219170">
              <a:lnSpc>
                <a:spcPct val="150000"/>
              </a:lnSpc>
              <a:buClr>
                <a:srgbClr val="000000"/>
              </a:buClr>
              <a:buFontTx/>
              <a:buChar char="-"/>
            </a:pPr>
            <a:r>
              <a:rPr lang="en-US" sz="2400" kern="0" dirty="0" err="1">
                <a:solidFill>
                  <a:srgbClr val="000000"/>
                </a:solidFill>
                <a:latin typeface="UTM Avo" panose="02040603050506020204" pitchFamily="18" charset="0"/>
                <a:cs typeface="Arial"/>
                <a:sym typeface="Arial"/>
              </a:rPr>
              <a:t>Em</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có</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suy</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nghĩ</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gì</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sau</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khi</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giúp</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đỡ</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hoặc</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được</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giúp</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đỡ</a:t>
            </a:r>
            <a:r>
              <a:rPr lang="en-US" sz="2400" kern="0" dirty="0">
                <a:solidFill>
                  <a:srgbClr val="000000"/>
                </a:solidFill>
                <a:latin typeface="UTM Avo" panose="02040603050506020204" pitchFamily="18" charset="0"/>
                <a:cs typeface="Arial"/>
                <a:sym typeface="Arial"/>
              </a:rPr>
              <a:t>)?</a:t>
            </a:r>
          </a:p>
        </p:txBody>
      </p:sp>
    </p:spTree>
    <p:controls>
      <mc:AlternateContent xmlns:mc="http://schemas.openxmlformats.org/markup-compatibility/2006">
        <mc:Choice xmlns:v="urn:schemas-microsoft-com:vml" Requires="v">
          <p:control spid="3092" name="TextBox4" r:id="rId2" imgW="10868040" imgH="1324080"/>
        </mc:Choice>
        <mc:Fallback>
          <p:control name="TextBox4" r:id="rId2" imgW="10868040" imgH="1324080">
            <p:pic>
              <p:nvPicPr>
                <p:cNvPr id="9" name="TextBox4">
                  <a:extLst>
                    <a:ext uri="{FF2B5EF4-FFF2-40B4-BE49-F238E27FC236}">
                      <a16:creationId xmlns:a16="http://schemas.microsoft.com/office/drawing/2014/main" id="{96696893-8C8E-4924-9D22-9F7ED1FB3624}"/>
                    </a:ext>
                  </a:extLst>
                </p:cNvPr>
                <p:cNvPicPr>
                  <a:picLocks/>
                </p:cNvPicPr>
                <p:nvPr/>
              </p:nvPicPr>
              <p:blipFill>
                <a:blip r:embed="rId6"/>
                <a:stretch>
                  <a:fillRect/>
                </a:stretch>
              </p:blipFill>
              <p:spPr>
                <a:xfrm>
                  <a:off x="548640" y="564600"/>
                  <a:ext cx="10868297" cy="1326363"/>
                </a:xfrm>
                <a:prstGeom prst="rect">
                  <a:avLst/>
                </a:prstGeom>
              </p:spPr>
            </p:pic>
          </p:control>
        </mc:Fallback>
      </mc:AlternateContent>
      <mc:AlternateContent xmlns:mc="http://schemas.openxmlformats.org/markup-compatibility/2006">
        <mc:Choice xmlns:v="urn:schemas-microsoft-com:vml" Requires="v">
          <p:control spid="3093" name="TextBox1" r:id="rId3" imgW="10868040" imgH="2610000"/>
        </mc:Choice>
        <mc:Fallback>
          <p:control name="TextBox1" r:id="rId3" imgW="10868040" imgH="2610000">
            <p:pic>
              <p:nvPicPr>
                <p:cNvPr id="10" name="TextBox1">
                  <a:extLst>
                    <a:ext uri="{FF2B5EF4-FFF2-40B4-BE49-F238E27FC236}">
                      <a16:creationId xmlns:a16="http://schemas.microsoft.com/office/drawing/2014/main" id="{96696893-8C8E-4924-9D22-9F7ED1FB3624}"/>
                    </a:ext>
                  </a:extLst>
                </p:cNvPr>
                <p:cNvPicPr>
                  <a:picLocks/>
                </p:cNvPicPr>
                <p:nvPr/>
              </p:nvPicPr>
              <p:blipFill>
                <a:blip r:embed="rId7"/>
                <a:stretch>
                  <a:fillRect/>
                </a:stretch>
              </p:blipFill>
              <p:spPr>
                <a:xfrm>
                  <a:off x="548639" y="2392288"/>
                  <a:ext cx="10868297" cy="2610211"/>
                </a:xfrm>
                <a:prstGeom prst="rect">
                  <a:avLst/>
                </a:prstGeom>
              </p:spPr>
            </p:pic>
          </p:control>
        </mc:Fallback>
      </mc:AlternateContent>
      <mc:AlternateContent xmlns:mc="http://schemas.openxmlformats.org/markup-compatibility/2006">
        <mc:Choice xmlns:v="urn:schemas-microsoft-com:vml" Requires="v">
          <p:control spid="3094" name="TextBox2" r:id="rId4" imgW="10868040" imgH="1324080"/>
        </mc:Choice>
        <mc:Fallback>
          <p:control name="TextBox2" r:id="rId4" imgW="10868040" imgH="1324080">
            <p:pic>
              <p:nvPicPr>
                <p:cNvPr id="13" name="TextBox2">
                  <a:extLst>
                    <a:ext uri="{FF2B5EF4-FFF2-40B4-BE49-F238E27FC236}">
                      <a16:creationId xmlns:a16="http://schemas.microsoft.com/office/drawing/2014/main" id="{96696893-8C8E-4924-9D22-9F7ED1FB3624}"/>
                    </a:ext>
                  </a:extLst>
                </p:cNvPr>
                <p:cNvPicPr>
                  <a:picLocks/>
                </p:cNvPicPr>
                <p:nvPr/>
              </p:nvPicPr>
              <p:blipFill>
                <a:blip r:embed="rId6"/>
                <a:stretch>
                  <a:fillRect/>
                </a:stretch>
              </p:blipFill>
              <p:spPr>
                <a:xfrm>
                  <a:off x="548639" y="5531637"/>
                  <a:ext cx="10868298" cy="1326363"/>
                </a:xfrm>
                <a:prstGeom prst="rect">
                  <a:avLst/>
                </a:prstGeom>
              </p:spPr>
            </p:pic>
          </p:control>
        </mc:Fallback>
      </mc:AlternateContent>
    </p:controls>
    <p:extLst>
      <p:ext uri="{BB962C8B-B14F-4D97-AF65-F5344CB8AC3E}">
        <p14:creationId xmlns:p14="http://schemas.microsoft.com/office/powerpoint/2010/main" val="759578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自定义 2">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553</Words>
  <Application>Microsoft Office PowerPoint</Application>
  <PresentationFormat>Widescreen</PresentationFormat>
  <Paragraphs>55</Paragraphs>
  <Slides>13</Slides>
  <Notes>6</Notes>
  <HiddenSlides>0</HiddenSlides>
  <MMClips>1</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13</vt:i4>
      </vt:variant>
    </vt:vector>
  </HeadingPairs>
  <TitlesOfParts>
    <vt:vector size="33" baseType="lpstr">
      <vt:lpstr>Arial</vt:lpstr>
      <vt:lpstr>Arial Rounded</vt:lpstr>
      <vt:lpstr>Calibri</vt:lpstr>
      <vt:lpstr>Calibri Light</vt:lpstr>
      <vt:lpstr>HP001 4 hàng</vt:lpstr>
      <vt:lpstr>HP001 4 hang 1 ô ly</vt:lpstr>
      <vt:lpstr>Kalam</vt:lpstr>
      <vt:lpstr>Montserrat</vt:lpstr>
      <vt:lpstr>Times New Roman</vt:lpstr>
      <vt:lpstr>UTM Avo</vt:lpstr>
      <vt:lpstr>UTM Cookies</vt:lpstr>
      <vt:lpstr>UVN Ly Do</vt:lpstr>
      <vt:lpstr>小考拉体</vt:lpstr>
      <vt:lpstr>方正粗圆_GBK</vt:lpstr>
      <vt:lpstr>1_Doodle Sketchbook by Slidesgo</vt:lpstr>
      <vt:lpstr>2_Doodle Sketchbook by Slidesgo</vt:lpstr>
      <vt:lpstr>2_Office Theme</vt:lpstr>
      <vt:lpstr>3_Doodle Sketchbook by Slidesgo</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9</cp:revision>
  <dcterms:created xsi:type="dcterms:W3CDTF">2022-03-21T08:36:36Z</dcterms:created>
  <dcterms:modified xsi:type="dcterms:W3CDTF">2023-03-15T10:34:14Z</dcterms:modified>
</cp:coreProperties>
</file>