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583" r:id="rId2"/>
    <p:sldId id="2007577188" r:id="rId3"/>
    <p:sldId id="2007577178" r:id="rId4"/>
    <p:sldId id="2007577181" r:id="rId5"/>
    <p:sldId id="395" r:id="rId6"/>
    <p:sldId id="402" r:id="rId7"/>
    <p:sldId id="2007577183" r:id="rId8"/>
    <p:sldId id="2007577180" r:id="rId9"/>
    <p:sldId id="264" r:id="rId10"/>
    <p:sldId id="551" r:id="rId11"/>
    <p:sldId id="553" r:id="rId12"/>
    <p:sldId id="2007577184" r:id="rId13"/>
    <p:sldId id="2007577186" r:id="rId14"/>
    <p:sldId id="2007577185" r:id="rId15"/>
    <p:sldId id="2007577187" r:id="rId16"/>
    <p:sldId id="281" r:id="rId17"/>
    <p:sldId id="417" r:id="rId18"/>
    <p:sldId id="256"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0066"/>
    <a:srgbClr val="000066"/>
    <a:srgbClr val="0099FF"/>
    <a:srgbClr val="33CCFF"/>
    <a:srgbClr val="FF9999"/>
    <a:srgbClr val="FF5050"/>
    <a:srgbClr val="FF6600"/>
    <a:srgbClr val="B6D852"/>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1" autoAdjust="0"/>
  </p:normalViewPr>
  <p:slideViewPr>
    <p:cSldViewPr snapToGrid="0">
      <p:cViewPr>
        <p:scale>
          <a:sx n="100" d="100"/>
          <a:sy n="100" d="100"/>
        </p:scale>
        <p:origin x="990" y="4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1DEE12-272C-4E9E-86C3-D10EABC30D3B}"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4178D-D3F9-49A6-B5D1-996E4C1E9B21}" type="slidenum">
              <a:rPr lang="en-US" smtClean="0"/>
              <a:t>‹#›</a:t>
            </a:fld>
            <a:endParaRPr lang="en-US"/>
          </a:p>
        </p:txBody>
      </p:sp>
    </p:spTree>
    <p:extLst>
      <p:ext uri="{BB962C8B-B14F-4D97-AF65-F5344CB8AC3E}">
        <p14:creationId xmlns:p14="http://schemas.microsoft.com/office/powerpoint/2010/main" val="647180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Trò chơi của cô có tên là Tiêu diệt Virus.</a:t>
            </a:r>
          </a:p>
          <a:p>
            <a:r>
              <a:rPr lang="en-VN" dirty="0"/>
              <a:t>Trên màn hình của cô là hình ảnh của một bạn Ếch Cốm FPT Schools. Trên đường đi học, bạn Ếch Cốm sẽ gặp những con virus khá là đáng sợ. Vì vậy, bạn Ếch Cốm phải sẽ phải dùng những kiến thức và hiểu biết của mình để chiến đấu, tiêu diệt những con virus này.</a:t>
            </a:r>
          </a:p>
          <a:p>
            <a:r>
              <a:rPr lang="en-VN" dirty="0"/>
              <a:t>Các em đã sẵn sàng giúp Ếch Cốm tiêu diệt virus chưa?</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009B8-09FE-D649-A709-2B7B2EF2B24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155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3/16/2022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10" name="Oval 9">
            <a:extLst>
              <a:ext uri="{FF2B5EF4-FFF2-40B4-BE49-F238E27FC236}">
                <a16:creationId xmlns:a16="http://schemas.microsoft.com/office/drawing/2014/main" id="{27822692-4B90-4792-A69F-BD90DEDA2304}"/>
              </a:ext>
            </a:extLst>
          </p:cNvPr>
          <p:cNvSpPr/>
          <p:nvPr userDrawn="1"/>
        </p:nvSpPr>
        <p:spPr>
          <a:xfrm>
            <a:off x="11085749" y="21566"/>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285909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3/16/2022</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203981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2790140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3/16/2022</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69421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grpSp>
        <p:nvGrpSpPr>
          <p:cNvPr id="2" name="Group 1">
            <a:extLst>
              <a:ext uri="{FF2B5EF4-FFF2-40B4-BE49-F238E27FC236}">
                <a16:creationId xmlns:a16="http://schemas.microsoft.com/office/drawing/2014/main" id="{82DF05B7-5AD4-4011-8F07-E3E118C02D90}"/>
              </a:ext>
            </a:extLst>
          </p:cNvPr>
          <p:cNvGrpSpPr/>
          <p:nvPr userDrawn="1"/>
        </p:nvGrpSpPr>
        <p:grpSpPr>
          <a:xfrm>
            <a:off x="-127000" y="-127000"/>
            <a:ext cx="12433300" cy="6985000"/>
            <a:chOff x="-127000" y="-127000"/>
            <a:chExt cx="12433300" cy="6985000"/>
          </a:xfrm>
        </p:grpSpPr>
        <p:pic>
          <p:nvPicPr>
            <p:cNvPr id="49" name="Google Shape;49;p11"/>
            <p:cNvPicPr preferRelativeResize="0"/>
            <p:nvPr/>
          </p:nvPicPr>
          <p:blipFill rotWithShape="1">
            <a:blip r:embed="rId2">
              <a:alphaModFix/>
            </a:blip>
            <a:srcRect/>
            <a:stretch/>
          </p:blipFill>
          <p:spPr>
            <a:xfrm>
              <a:off x="-127000" y="-127000"/>
              <a:ext cx="12433300" cy="6985000"/>
            </a:xfrm>
            <a:prstGeom prst="rect">
              <a:avLst/>
            </a:prstGeom>
            <a:noFill/>
            <a:ln>
              <a:noFill/>
            </a:ln>
          </p:spPr>
        </p:pic>
        <p:sp>
          <p:nvSpPr>
            <p:cNvPr id="11" name="Oval 10">
              <a:extLst>
                <a:ext uri="{FF2B5EF4-FFF2-40B4-BE49-F238E27FC236}">
                  <a16:creationId xmlns:a16="http://schemas.microsoft.com/office/drawing/2014/main" id="{27822692-4B90-4792-A69F-BD90DEDA2304}"/>
                </a:ext>
              </a:extLst>
            </p:cNvPr>
            <p:cNvSpPr/>
            <p:nvPr userDrawn="1"/>
          </p:nvSpPr>
          <p:spPr>
            <a:xfrm>
              <a:off x="10984302" y="103338"/>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grpSp>
    </p:spTree>
    <p:extLst>
      <p:ext uri="{BB962C8B-B14F-4D97-AF65-F5344CB8AC3E}">
        <p14:creationId xmlns:p14="http://schemas.microsoft.com/office/powerpoint/2010/main" val="3904235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p:txBody>
          <a:bodyPr/>
          <a:lstStyle/>
          <a:p>
            <a:fld id="{34862825-F999-48A1-A8CC-DBC54813CE2D}" type="datetimeFigureOut">
              <a:rPr lang="en-US" smtClean="0"/>
              <a:t>3/16/2022</a:t>
            </a:fld>
            <a:endParaRPr lang="en-US"/>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146401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p:txBody>
          <a:bodyPr/>
          <a:lstStyle/>
          <a:p>
            <a:fld id="{34862825-F999-48A1-A8CC-DBC54813CE2D}" type="datetimeFigureOut">
              <a:rPr lang="en-US" smtClean="0"/>
              <a:t>3/16/2022</a:t>
            </a:fld>
            <a:endParaRPr lang="en-US"/>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995602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3/16/2022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1090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3/16/2022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357552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EED9B-E93C-464A-9491-98D9F55AF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35113E-767D-4B6C-A536-D7BEAB93E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F9656-87A1-4099-9730-CA7CA4F62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62825-F999-48A1-A8CC-DBC54813CE2D}" type="datetimeFigureOut">
              <a:rPr lang="en-US" smtClean="0"/>
              <a:t>3/16/2022</a:t>
            </a:fld>
            <a:endParaRPr lang="en-US"/>
          </a:p>
        </p:txBody>
      </p:sp>
      <p:sp>
        <p:nvSpPr>
          <p:cNvPr id="5" name="Footer Placeholder 4">
            <a:extLst>
              <a:ext uri="{FF2B5EF4-FFF2-40B4-BE49-F238E27FC236}">
                <a16:creationId xmlns:a16="http://schemas.microsoft.com/office/drawing/2014/main" id="{5AEFA484-0020-43C0-B906-C5A595C7E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E28AE9-B291-483D-8954-A030AE8F6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F1ABF-F1A9-490F-94B1-9CBA863E7824}" type="slidenum">
              <a:rPr lang="en-US" smtClean="0"/>
              <a:t>‹#›</a:t>
            </a:fld>
            <a:endParaRPr lang="en-US"/>
          </a:p>
        </p:txBody>
      </p:sp>
    </p:spTree>
    <p:extLst>
      <p:ext uri="{BB962C8B-B14F-4D97-AF65-F5344CB8AC3E}">
        <p14:creationId xmlns:p14="http://schemas.microsoft.com/office/powerpoint/2010/main" val="3382573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655" r:id="rId6"/>
    <p:sldLayoutId id="2147483695" r:id="rId7"/>
    <p:sldLayoutId id="2147483696" r:id="rId8"/>
    <p:sldLayoutId id="214748370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audio" Target="../media/audio6.wav"/><Relationship Id="rId21" Type="http://schemas.openxmlformats.org/officeDocument/2006/relationships/image" Target="../media/image24.png"/><Relationship Id="rId34" Type="http://schemas.openxmlformats.org/officeDocument/2006/relationships/image" Target="../media/image26.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slide" Target="slide12.xml"/><Relationship Id="rId25" Type="http://schemas.microsoft.com/office/2007/relationships/hdphoto" Target="../media/hdphoto8.wdp"/><Relationship Id="rId33" Type="http://schemas.openxmlformats.org/officeDocument/2006/relationships/slide" Target="slide11.xml"/><Relationship Id="rId2" Type="http://schemas.openxmlformats.org/officeDocument/2006/relationships/audio" Target="../media/audio5.wav"/><Relationship Id="rId16" Type="http://schemas.microsoft.com/office/2007/relationships/hdphoto" Target="../media/hdphoto1.wdp"/><Relationship Id="rId20" Type="http://schemas.openxmlformats.org/officeDocument/2006/relationships/slide" Target="slide13.xml"/><Relationship Id="rId29"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33.png"/><Relationship Id="rId11" Type="http://schemas.microsoft.com/office/2007/relationships/hdphoto" Target="../media/hdphoto3.wdp"/><Relationship Id="rId24" Type="http://schemas.openxmlformats.org/officeDocument/2006/relationships/image" Target="../media/image38.png"/><Relationship Id="rId32" Type="http://schemas.microsoft.com/office/2007/relationships/hdphoto" Target="../media/hdphoto10.wdp"/><Relationship Id="rId5" Type="http://schemas.openxmlformats.org/officeDocument/2006/relationships/audio" Target="../media/audio8.wav"/><Relationship Id="rId15" Type="http://schemas.openxmlformats.org/officeDocument/2006/relationships/image" Target="../media/image23.png"/><Relationship Id="rId23" Type="http://schemas.microsoft.com/office/2007/relationships/hdphoto" Target="../media/hdphoto7.wdp"/><Relationship Id="rId28" Type="http://schemas.openxmlformats.org/officeDocument/2006/relationships/slide" Target="slide15.xml"/><Relationship Id="rId36"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31" Type="http://schemas.openxmlformats.org/officeDocument/2006/relationships/image" Target="../media/image41.png"/><Relationship Id="rId4" Type="http://schemas.openxmlformats.org/officeDocument/2006/relationships/audio" Target="../media/audio7.wav"/><Relationship Id="rId9" Type="http://schemas.openxmlformats.org/officeDocument/2006/relationships/image" Target="../media/image35.png"/><Relationship Id="rId14" Type="http://schemas.openxmlformats.org/officeDocument/2006/relationships/image" Target="../media/image22.png"/><Relationship Id="rId22" Type="http://schemas.openxmlformats.org/officeDocument/2006/relationships/image" Target="../media/image37.png"/><Relationship Id="rId27" Type="http://schemas.openxmlformats.org/officeDocument/2006/relationships/image" Target="../media/image39.png"/><Relationship Id="rId30" Type="http://schemas.microsoft.com/office/2007/relationships/hdphoto" Target="../media/hdphoto9.wdp"/><Relationship Id="rId35" Type="http://schemas.openxmlformats.org/officeDocument/2006/relationships/slide" Target="slide16.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0.wav"/><Relationship Id="rId7" Type="http://schemas.microsoft.com/office/2007/relationships/hdphoto" Target="../media/hdphoto11.wdp"/><Relationship Id="rId12" Type="http://schemas.openxmlformats.org/officeDocument/2006/relationships/image" Target="../media/image46.png"/><Relationship Id="rId2" Type="http://schemas.openxmlformats.org/officeDocument/2006/relationships/audio" Target="../media/audio9.wav"/><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slide" Target="slide10.xml"/><Relationship Id="rId5" Type="http://schemas.openxmlformats.org/officeDocument/2006/relationships/image" Target="../media/image43.png"/><Relationship Id="rId10" Type="http://schemas.microsoft.com/office/2007/relationships/hdphoto" Target="../media/hdphoto13.wdp"/><Relationship Id="rId4" Type="http://schemas.openxmlformats.org/officeDocument/2006/relationships/image" Target="../media/image42.png"/><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audio10.wav"/><Relationship Id="rId7" Type="http://schemas.openxmlformats.org/officeDocument/2006/relationships/image" Target="../media/image45.png"/><Relationship Id="rId2" Type="http://schemas.openxmlformats.org/officeDocument/2006/relationships/audio" Target="../media/audio9.wav"/><Relationship Id="rId1" Type="http://schemas.openxmlformats.org/officeDocument/2006/relationships/slideLayout" Target="../slideLayouts/slideLayout3.xml"/><Relationship Id="rId6" Type="http://schemas.microsoft.com/office/2007/relationships/hdphoto" Target="../media/hdphoto11.wdp"/><Relationship Id="rId11"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slide" Target="slide10.xml"/><Relationship Id="rId4" Type="http://schemas.openxmlformats.org/officeDocument/2006/relationships/image" Target="../media/image42.png"/><Relationship Id="rId9"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audio10.wav"/><Relationship Id="rId7" Type="http://schemas.openxmlformats.org/officeDocument/2006/relationships/image" Target="../media/image45.png"/><Relationship Id="rId2" Type="http://schemas.openxmlformats.org/officeDocument/2006/relationships/audio" Target="../media/audio9.wav"/><Relationship Id="rId1" Type="http://schemas.openxmlformats.org/officeDocument/2006/relationships/slideLayout" Target="../slideLayouts/slideLayout3.xml"/><Relationship Id="rId6" Type="http://schemas.microsoft.com/office/2007/relationships/hdphoto" Target="../media/hdphoto11.wdp"/><Relationship Id="rId11"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slide" Target="slide10.xml"/><Relationship Id="rId4" Type="http://schemas.openxmlformats.org/officeDocument/2006/relationships/image" Target="../media/image42.png"/><Relationship Id="rId9"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4.wdp"/><Relationship Id="rId3" Type="http://schemas.openxmlformats.org/officeDocument/2006/relationships/audio" Target="../media/audio10.wav"/><Relationship Id="rId7" Type="http://schemas.openxmlformats.org/officeDocument/2006/relationships/image" Target="../media/image45.png"/><Relationship Id="rId12" Type="http://schemas.openxmlformats.org/officeDocument/2006/relationships/image" Target="../media/image47.png"/><Relationship Id="rId2" Type="http://schemas.openxmlformats.org/officeDocument/2006/relationships/audio" Target="../media/audio9.wav"/><Relationship Id="rId1" Type="http://schemas.openxmlformats.org/officeDocument/2006/relationships/slideLayout" Target="../slideLayouts/slideLayout3.xml"/><Relationship Id="rId6" Type="http://schemas.microsoft.com/office/2007/relationships/hdphoto" Target="../media/hdphoto11.wdp"/><Relationship Id="rId11"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slide" Target="slide10.xml"/><Relationship Id="rId4" Type="http://schemas.openxmlformats.org/officeDocument/2006/relationships/image" Target="../media/image42.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audio10.wav"/><Relationship Id="rId7" Type="http://schemas.openxmlformats.org/officeDocument/2006/relationships/image" Target="../media/image45.png"/><Relationship Id="rId2" Type="http://schemas.openxmlformats.org/officeDocument/2006/relationships/audio" Target="../media/audio9.wav"/><Relationship Id="rId1" Type="http://schemas.openxmlformats.org/officeDocument/2006/relationships/slideLayout" Target="../slideLayouts/slideLayout3.xml"/><Relationship Id="rId6" Type="http://schemas.microsoft.com/office/2007/relationships/hdphoto" Target="../media/hdphoto11.wdp"/><Relationship Id="rId11"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slide" Target="slide10.xml"/><Relationship Id="rId4" Type="http://schemas.openxmlformats.org/officeDocument/2006/relationships/image" Target="../media/image42.png"/><Relationship Id="rId9"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microsoft.com/office/2007/relationships/hdphoto" Target="../media/hdphoto4.wdp"/><Relationship Id="rId3" Type="http://schemas.openxmlformats.org/officeDocument/2006/relationships/slideLayout" Target="../slideLayouts/slideLayout8.xml"/><Relationship Id="rId21" Type="http://schemas.openxmlformats.org/officeDocument/2006/relationships/image" Target="../media/image31.svg"/><Relationship Id="rId7" Type="http://schemas.openxmlformats.org/officeDocument/2006/relationships/image" Target="../media/image21.jpg"/><Relationship Id="rId12" Type="http://schemas.microsoft.com/office/2007/relationships/hdphoto" Target="../media/hdphoto2.wdp"/><Relationship Id="rId17" Type="http://schemas.openxmlformats.org/officeDocument/2006/relationships/image" Target="../media/image28.png"/><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30.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audio" Target="../media/audio4.wav"/><Relationship Id="rId15" Type="http://schemas.openxmlformats.org/officeDocument/2006/relationships/image" Target="../media/image27.png"/><Relationship Id="rId10" Type="http://schemas.microsoft.com/office/2007/relationships/hdphoto" Target="../media/hdphoto1.wdp"/><Relationship Id="rId19"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23.png"/><Relationship Id="rId14" Type="http://schemas.openxmlformats.org/officeDocument/2006/relationships/image" Target="../media/image26.png"/><Relationship Id="rId22"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521891" y="1730253"/>
            <a:ext cx="13235781"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err="1">
                <a:solidFill>
                  <a:srgbClr val="002060"/>
                </a:solidFill>
                <a:latin typeface="UTM Avo" panose="02040603050506020204" pitchFamily="18" charset="0"/>
              </a:rPr>
              <a:t>Tuần</a:t>
            </a:r>
            <a:r>
              <a:rPr lang="en-US" sz="5200" b="1">
                <a:solidFill>
                  <a:srgbClr val="002060"/>
                </a:solidFill>
                <a:latin typeface="UTM Avo" panose="02040603050506020204" pitchFamily="18" charset="0"/>
              </a:rPr>
              <a:t> 29</a:t>
            </a:r>
            <a:endParaRPr sz="5200" b="1" dirty="0">
              <a:solidFill>
                <a:srgbClr val="002060"/>
              </a:solidFill>
              <a:latin typeface="UTM Avo" panose="02040603050506020204" pitchFamily="18" charset="0"/>
            </a:endParaRPr>
          </a:p>
          <a:p>
            <a:pPr algn="ctr">
              <a:lnSpc>
                <a:spcPct val="150000"/>
              </a:lnSpc>
              <a:buSzPts val="990"/>
            </a:pPr>
            <a:r>
              <a:rPr lang="en-US" sz="5200" b="1" err="1">
                <a:solidFill>
                  <a:srgbClr val="FF0000"/>
                </a:solidFill>
                <a:latin typeface="UTM Avo" panose="02040603050506020204" pitchFamily="18" charset="0"/>
              </a:rPr>
              <a:t>Bài</a:t>
            </a:r>
            <a:r>
              <a:rPr lang="en-US" sz="5200" b="1">
                <a:solidFill>
                  <a:srgbClr val="FF0000"/>
                </a:solidFill>
                <a:latin typeface="UTM Avo" panose="02040603050506020204" pitchFamily="18" charset="0"/>
              </a:rPr>
              <a:t> 82: Mét – Tiết 2</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58D08A9-EFF1-44E7-AAAA-EC2FF86DEBD5}"/>
              </a:ext>
            </a:extLst>
          </p:cNvPr>
          <p:cNvPicPr>
            <a:picLocks noChangeAspect="1"/>
          </p:cNvPicPr>
          <p:nvPr/>
        </p:nvPicPr>
        <p:blipFill>
          <a:blip r:embed="rId6"/>
          <a:stretch>
            <a:fillRect/>
          </a:stretch>
        </p:blipFill>
        <p:spPr>
          <a:xfrm>
            <a:off x="0" y="430983"/>
            <a:ext cx="12192000" cy="6427017"/>
          </a:xfrm>
          <a:prstGeom prst="rect">
            <a:avLst/>
          </a:prstGeom>
        </p:spPr>
      </p:pic>
      <p:pic>
        <p:nvPicPr>
          <p:cNvPr id="6" name="Picture 12">
            <a:extLst>
              <a:ext uri="{FF2B5EF4-FFF2-40B4-BE49-F238E27FC236}">
                <a16:creationId xmlns:a16="http://schemas.microsoft.com/office/drawing/2014/main" id="{660FE3AC-8612-4B9D-8FE4-7622BF59244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1" b="87743" l="900" r="97400">
                        <a14:foregroundMark x1="9600" y1="30350" x2="9600" y2="30350"/>
                        <a14:foregroundMark x1="6000" y1="29475" x2="6000" y2="29475"/>
                        <a14:foregroundMark x1="900" y1="26654" x2="900" y2="26654"/>
                        <a14:foregroundMark x1="43700" y1="4572" x2="43700" y2="4572"/>
                        <a14:foregroundMark x1="50900" y1="875" x2="50900" y2="875"/>
                        <a14:foregroundMark x1="94500" y1="18969" x2="94500" y2="18969"/>
                        <a14:foregroundMark x1="97400" y1="22082" x2="97400" y2="22082"/>
                        <a14:foregroundMark x1="46200" y1="84533" x2="46200" y2="84533"/>
                        <a14:foregroundMark x1="43500" y1="86284" x2="43500" y2="86284"/>
                        <a14:foregroundMark x1="41300" y1="87743" x2="49800" y2="84922"/>
                        <a14:foregroundMark x1="49800" y1="84922" x2="52700" y2="84728"/>
                        <a14:foregroundMark x1="44400" y1="81031" x2="46200" y2="81420"/>
                      </a14:backgroundRemoval>
                    </a14:imgEffect>
                  </a14:imgLayer>
                </a14:imgProps>
              </a:ext>
            </a:extLst>
          </a:blip>
          <a:srcRect l="-1" t="-1528" r="-742" b="8297"/>
          <a:stretch/>
        </p:blipFill>
        <p:spPr>
          <a:xfrm>
            <a:off x="827583" y="188282"/>
            <a:ext cx="1627764" cy="1548580"/>
          </a:xfrm>
          <a:prstGeom prst="rect">
            <a:avLst/>
          </a:prstGeom>
        </p:spPr>
      </p:pic>
      <p:pic>
        <p:nvPicPr>
          <p:cNvPr id="7" name="Picture 14">
            <a:extLst>
              <a:ext uri="{FF2B5EF4-FFF2-40B4-BE49-F238E27FC236}">
                <a16:creationId xmlns:a16="http://schemas.microsoft.com/office/drawing/2014/main" id="{368D8A52-398C-4C3E-B3AE-84D5E985057B}"/>
              </a:ext>
            </a:extLst>
          </p:cNvPr>
          <p:cNvPicPr>
            <a:picLocks noChangeAspect="1"/>
          </p:cNvPicPr>
          <p:nvPr/>
        </p:nvPicPr>
        <p:blipFill>
          <a:blip r:embed="rId9"/>
          <a:stretch>
            <a:fillRect/>
          </a:stretch>
        </p:blipFill>
        <p:spPr>
          <a:xfrm rot="13613392">
            <a:off x="1089449" y="532523"/>
            <a:ext cx="754171" cy="754171"/>
          </a:xfrm>
          <a:prstGeom prst="rect">
            <a:avLst/>
          </a:prstGeom>
        </p:spPr>
      </p:pic>
      <p:sp>
        <p:nvSpPr>
          <p:cNvPr id="8" name="Rounded Rectangle 27">
            <a:extLst>
              <a:ext uri="{FF2B5EF4-FFF2-40B4-BE49-F238E27FC236}">
                <a16:creationId xmlns:a16="http://schemas.microsoft.com/office/drawing/2014/main" id="{6B58E7F4-6A5E-47C7-957F-C5D295C24268}"/>
              </a:ext>
            </a:extLst>
          </p:cNvPr>
          <p:cNvSpPr/>
          <p:nvPr/>
        </p:nvSpPr>
        <p:spPr>
          <a:xfrm>
            <a:off x="6684975" y="424653"/>
            <a:ext cx="5432242" cy="10940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9">
            <a:extLst>
              <a:ext uri="{FF2B5EF4-FFF2-40B4-BE49-F238E27FC236}">
                <a16:creationId xmlns:a16="http://schemas.microsoft.com/office/drawing/2014/main" id="{B9975157-4120-4CCF-9E97-5EE5F76DD36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057148" y="1720297"/>
            <a:ext cx="767044" cy="656866"/>
          </a:xfrm>
          <a:prstGeom prst="rect">
            <a:avLst/>
          </a:prstGeom>
        </p:spPr>
      </p:pic>
      <p:pic>
        <p:nvPicPr>
          <p:cNvPr id="10" name="Picture 17">
            <a:extLst>
              <a:ext uri="{FF2B5EF4-FFF2-40B4-BE49-F238E27FC236}">
                <a16:creationId xmlns:a16="http://schemas.microsoft.com/office/drawing/2014/main" id="{6C67DD4E-4863-4A70-8383-134FEBDC18D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630" b="65000" l="13000" r="84700">
                        <a14:foregroundMark x1="21500" y1="33796" x2="21500" y2="33796"/>
                        <a14:foregroundMark x1="21500" y1="33796" x2="21500" y2="33796"/>
                        <a14:foregroundMark x1="13000" y1="40370" x2="13000" y2="40370"/>
                        <a14:foregroundMark x1="13000" y1="40370" x2="13000" y2="40370"/>
                        <a14:foregroundMark x1="36600" y1="30833" x2="36600" y2="30833"/>
                        <a14:foregroundMark x1="36600" y1="30833" x2="36600" y2="30833"/>
                        <a14:foregroundMark x1="78900" y1="34167" x2="78900" y2="34167"/>
                        <a14:foregroundMark x1="78900" y1="34167" x2="78900" y2="34167"/>
                        <a14:foregroundMark x1="84700" y1="46667" x2="84700" y2="46667"/>
                        <a14:foregroundMark x1="84700" y1="46481" x2="84700" y2="46481"/>
                        <a14:foregroundMark x1="48300" y1="65000" x2="48300" y2="65000"/>
                        <a14:foregroundMark x1="48300" y1="65000" x2="48300" y2="65000"/>
                        <a14:foregroundMark x1="37000" y1="32037" x2="37000" y2="32037"/>
                        <a14:foregroundMark x1="37000" y1="32037" x2="37000" y2="32037"/>
                        <a14:foregroundMark x1="37000" y1="32037" x2="37000" y2="32037"/>
                        <a14:foregroundMark x1="36800" y1="32037" x2="36800" y2="32037"/>
                        <a14:foregroundMark x1="29400" y1="33704" x2="29400" y2="33704"/>
                        <a14:foregroundMark x1="29400" y1="33704" x2="29400" y2="33704"/>
                        <a14:foregroundMark x1="27200" y1="34259" x2="27200" y2="34259"/>
                        <a14:foregroundMark x1="27200" y1="34259" x2="27200" y2="34259"/>
                        <a14:foregroundMark x1="26000" y1="34907" x2="26000" y2="34907"/>
                        <a14:foregroundMark x1="26000" y1="34907" x2="26000" y2="34907"/>
                        <a14:foregroundMark x1="47100" y1="28056" x2="47100" y2="28056"/>
                        <a14:foregroundMark x1="47100" y1="28056" x2="47100" y2="28056"/>
                        <a14:foregroundMark x1="58500" y1="31019" x2="58500" y2="31019"/>
                        <a14:foregroundMark x1="58800" y1="31204" x2="58800" y2="31204"/>
                        <a14:foregroundMark x1="73100" y1="34537" x2="73100" y2="34537"/>
                        <a14:foregroundMark x1="73300" y1="34537" x2="73300" y2="34537"/>
                        <a14:foregroundMark x1="73300" y1="34537" x2="73300" y2="34537"/>
                        <a14:foregroundMark x1="73800" y1="34907" x2="73800" y2="34907"/>
                        <a14:foregroundMark x1="76900" y1="33704" x2="76900" y2="33704"/>
                        <a14:foregroundMark x1="76900" y1="33704" x2="76900" y2="33704"/>
                        <a14:foregroundMark x1="50000" y1="36389" x2="50000" y2="36389"/>
                        <a14:foregroundMark x1="50000" y1="36574" x2="50000" y2="36574"/>
                        <a14:foregroundMark x1="50000" y1="36574" x2="50000" y2="36574"/>
                        <a14:foregroundMark x1="55600" y1="38426" x2="55600" y2="38426"/>
                        <a14:foregroundMark x1="55600" y1="38426" x2="55600" y2="38426"/>
                        <a14:foregroundMark x1="60300" y1="39074" x2="60300" y2="39074"/>
                        <a14:foregroundMark x1="60300" y1="39074" x2="60300" y2="39074"/>
                        <a14:foregroundMark x1="63900" y1="39074" x2="63900" y2="39074"/>
                        <a14:foregroundMark x1="63900" y1="39074" x2="63900" y2="39074"/>
                        <a14:foregroundMark x1="40800" y1="38056" x2="40800" y2="38056"/>
                        <a14:foregroundMark x1="35700" y1="39074" x2="35700" y2="39074"/>
                        <a14:foregroundMark x1="13500" y1="38056" x2="13500" y2="38056"/>
                        <a14:foregroundMark x1="42200" y1="55093" x2="42200" y2="55093"/>
                        <a14:foregroundMark x1="37900" y1="53981" x2="37900" y2="53981"/>
                        <a14:foregroundMark x1="45800" y1="55926" x2="45800" y2="55926"/>
                        <a14:foregroundMark x1="45800" y1="55648" x2="45800" y2="55648"/>
                        <a14:foregroundMark x1="59700" y1="54444" x2="59700" y2="54444"/>
                        <a14:foregroundMark x1="59700" y1="54444" x2="59700" y2="54444"/>
                        <a14:foregroundMark x1="64800" y1="52963" x2="64800" y2="52963"/>
                        <a14:foregroundMark x1="64800" y1="52963" x2="64800" y2="52963"/>
                        <a14:foregroundMark x1="60800" y1="46759" x2="60800" y2="46759"/>
                        <a14:foregroundMark x1="60800" y1="46759" x2="60800" y2="46759"/>
                        <a14:foregroundMark x1="51100" y1="46944" x2="51100" y2="46944"/>
                        <a14:foregroundMark x1="51100" y1="46944" x2="51100" y2="46944"/>
                        <a14:foregroundMark x1="52300" y1="46944" x2="52300" y2="46944"/>
                        <a14:foregroundMark x1="52500" y1="46944" x2="52500" y2="46944"/>
                        <a14:foregroundMark x1="45500" y1="46944" x2="45500" y2="46944"/>
                        <a14:foregroundMark x1="45500" y1="46944" x2="45500" y2="46944"/>
                        <a14:foregroundMark x1="13300" y1="39907" x2="13300" y2="39907"/>
                        <a14:foregroundMark x1="13500" y1="41574" x2="13500" y2="41574"/>
                        <a14:foregroundMark x1="37500" y1="46111" x2="37500" y2="46111"/>
                        <a14:foregroundMark x1="72200" y1="53796" x2="72200" y2="53796"/>
                        <a14:foregroundMark x1="72400" y1="53611" x2="72400" y2="53611"/>
                      </a14:backgroundRemoval>
                    </a14:imgEffect>
                  </a14:imgLayer>
                </a14:imgProps>
              </a:ext>
            </a:extLst>
          </a:blip>
          <a:srcRect l="9350" t="19792" r="8300" b="31042"/>
          <a:stretch/>
        </p:blipFill>
        <p:spPr>
          <a:xfrm>
            <a:off x="10913585" y="588532"/>
            <a:ext cx="1138820" cy="734321"/>
          </a:xfrm>
          <a:prstGeom prst="rect">
            <a:avLst/>
          </a:prstGeom>
        </p:spPr>
      </p:pic>
      <p:grpSp>
        <p:nvGrpSpPr>
          <p:cNvPr id="11" name="Group 23">
            <a:extLst>
              <a:ext uri="{FF2B5EF4-FFF2-40B4-BE49-F238E27FC236}">
                <a16:creationId xmlns:a16="http://schemas.microsoft.com/office/drawing/2014/main" id="{003362C4-29DF-4BFB-B92B-2C13218C7CB2}"/>
              </a:ext>
            </a:extLst>
          </p:cNvPr>
          <p:cNvGrpSpPr>
            <a:grpSpLocks noChangeAspect="1"/>
          </p:cNvGrpSpPr>
          <p:nvPr/>
        </p:nvGrpSpPr>
        <p:grpSpPr>
          <a:xfrm>
            <a:off x="2561309" y="160422"/>
            <a:ext cx="754910" cy="1306041"/>
            <a:chOff x="1733452" y="-14507"/>
            <a:chExt cx="2848173" cy="4927517"/>
          </a:xfrm>
        </p:grpSpPr>
        <p:pic>
          <p:nvPicPr>
            <p:cNvPr id="12" name="Picture 16">
              <a:extLst>
                <a:ext uri="{FF2B5EF4-FFF2-40B4-BE49-F238E27FC236}">
                  <a16:creationId xmlns:a16="http://schemas.microsoft.com/office/drawing/2014/main" id="{4FB573C8-4B3B-4314-9201-BBDD944B0E2C}"/>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13" name="Picture 22">
              <a:extLst>
                <a:ext uri="{FF2B5EF4-FFF2-40B4-BE49-F238E27FC236}">
                  <a16:creationId xmlns:a16="http://schemas.microsoft.com/office/drawing/2014/main" id="{2F2EAA1A-403E-408E-929F-BD8E886E961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4" name="Picture 19">
            <a:hlinkClick r:id="rId17" action="ppaction://hlinksldjump"/>
            <a:extLst>
              <a:ext uri="{FF2B5EF4-FFF2-40B4-BE49-F238E27FC236}">
                <a16:creationId xmlns:a16="http://schemas.microsoft.com/office/drawing/2014/main" id="{B34CC11B-B5AA-4804-9C5D-E49BDC9554A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8229967" y="2912928"/>
            <a:ext cx="982441" cy="998168"/>
          </a:xfrm>
          <a:prstGeom prst="rect">
            <a:avLst/>
          </a:prstGeom>
        </p:spPr>
      </p:pic>
      <p:pic>
        <p:nvPicPr>
          <p:cNvPr id="15" name="Picture 21">
            <a:hlinkClick r:id="rId20" action="ppaction://hlinksldjump"/>
            <a:extLst>
              <a:ext uri="{FF2B5EF4-FFF2-40B4-BE49-F238E27FC236}">
                <a16:creationId xmlns:a16="http://schemas.microsoft.com/office/drawing/2014/main" id="{31A10290-4BEF-4EB1-8477-856FA725074A}"/>
              </a:ext>
            </a:extLst>
          </p:cNvPr>
          <p:cNvPicPr>
            <a:picLocks noChangeAspect="1"/>
          </p:cNvPicPr>
          <p:nvPr/>
        </p:nvPicPr>
        <p:blipFill rotWithShape="1">
          <a:blip r:embed="rId21">
            <a:extLst>
              <a:ext uri="{BEBA8EAE-BF5A-486C-A8C5-ECC9F3942E4B}">
                <a14:imgProps xmlns:a14="http://schemas.microsoft.com/office/drawing/2010/main">
                  <a14:imgLayer r:embed="rId19">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3811007" y="3355789"/>
            <a:ext cx="982441" cy="998168"/>
          </a:xfrm>
          <a:prstGeom prst="rect">
            <a:avLst/>
          </a:prstGeom>
        </p:spPr>
      </p:pic>
      <p:pic>
        <p:nvPicPr>
          <p:cNvPr id="16" name="Picture 28">
            <a:extLst>
              <a:ext uri="{FF2B5EF4-FFF2-40B4-BE49-F238E27FC236}">
                <a16:creationId xmlns:a16="http://schemas.microsoft.com/office/drawing/2014/main" id="{7661133F-C430-416B-8703-7BE4BE3BAF3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75410" y="3453869"/>
            <a:ext cx="767044" cy="656866"/>
          </a:xfrm>
          <a:prstGeom prst="rect">
            <a:avLst/>
          </a:prstGeom>
        </p:spPr>
      </p:pic>
      <p:pic>
        <p:nvPicPr>
          <p:cNvPr id="17" name="Picture 30">
            <a:extLst>
              <a:ext uri="{FF2B5EF4-FFF2-40B4-BE49-F238E27FC236}">
                <a16:creationId xmlns:a16="http://schemas.microsoft.com/office/drawing/2014/main" id="{9DD285A1-DD45-4C0B-A840-18CB3A687B21}"/>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1875" b="70208" l="32503" r="64723"/>
                    </a14:imgEffect>
                  </a14:imgLayer>
                </a14:imgProps>
              </a:ext>
            </a:extLst>
          </a:blip>
          <a:srcRect l="28475" t="15833" r="31250" b="23750"/>
          <a:stretch/>
        </p:blipFill>
        <p:spPr>
          <a:xfrm>
            <a:off x="10101668" y="335909"/>
            <a:ext cx="767044" cy="1242696"/>
          </a:xfrm>
          <a:prstGeom prst="rect">
            <a:avLst/>
          </a:prstGeom>
        </p:spPr>
      </p:pic>
      <p:pic>
        <p:nvPicPr>
          <p:cNvPr id="18" name="Picture 31">
            <a:extLst>
              <a:ext uri="{FF2B5EF4-FFF2-40B4-BE49-F238E27FC236}">
                <a16:creationId xmlns:a16="http://schemas.microsoft.com/office/drawing/2014/main" id="{F2F331F2-FA71-4053-AB4C-FA14C0B7CB3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3387004" y="3911096"/>
            <a:ext cx="767044" cy="656866"/>
          </a:xfrm>
          <a:prstGeom prst="rect">
            <a:avLst/>
          </a:prstGeom>
        </p:spPr>
      </p:pic>
      <p:pic>
        <p:nvPicPr>
          <p:cNvPr id="19" name="Picture 32">
            <a:extLst>
              <a:ext uri="{FF2B5EF4-FFF2-40B4-BE49-F238E27FC236}">
                <a16:creationId xmlns:a16="http://schemas.microsoft.com/office/drawing/2014/main" id="{88B47B4A-3A39-4B93-93DB-7A0D1D3BCBF5}"/>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8642" b="81114" l="10000" r="90000">
                        <a14:foregroundMark x1="36837" y1="21667" x2="36837" y2="21667"/>
                        <a14:foregroundMark x1="36837" y1="21667" x2="36837" y2="21667"/>
                        <a14:foregroundMark x1="36837" y1="21667" x2="36837" y2="21667"/>
                        <a14:foregroundMark x1="44444" y1="23519" x2="44444" y2="23519"/>
                        <a14:foregroundMark x1="44444" y1="23519" x2="44444" y2="23519"/>
                        <a14:foregroundMark x1="31131" y1="24352" x2="31131" y2="24352"/>
                        <a14:foregroundMark x1="31131" y1="24352" x2="31131" y2="24352"/>
                        <a14:foregroundMark x1="30230" y1="24352" x2="30230" y2="24352"/>
                        <a14:foregroundMark x1="30230" y1="24352" x2="30230" y2="24352"/>
                        <a14:foregroundMark x1="23323" y1="27685" x2="23323" y2="27685"/>
                        <a14:foregroundMark x1="23323" y1="27685" x2="23323" y2="27685"/>
                        <a14:foregroundMark x1="23323" y1="25000" x2="23323" y2="25000"/>
                        <a14:foregroundMark x1="23323" y1="25000" x2="23323" y2="25000"/>
                        <a14:foregroundMark x1="24625" y1="23519" x2="32733" y2="23889"/>
                        <a14:foregroundMark x1="32733" y1="23889" x2="52252" y2="22500"/>
                        <a14:foregroundMark x1="52252" y1="22500" x2="53654" y2="22500"/>
                        <a14:foregroundMark x1="28729" y1="21852" x2="37037" y2="21204"/>
                        <a14:foregroundMark x1="37037" y1="21204" x2="37738" y2="21204"/>
                        <a14:foregroundMark x1="22823" y1="22315" x2="44244" y2="19352"/>
                        <a14:foregroundMark x1="36336" y1="19815" x2="36336" y2="19815"/>
                        <a14:foregroundMark x1="36336" y1="19815" x2="36336" y2="19815"/>
                        <a14:foregroundMark x1="30931" y1="20648" x2="30931" y2="20648"/>
                        <a14:foregroundMark x1="30931" y1="20648" x2="30931" y2="20648"/>
                        <a14:foregroundMark x1="30230" y1="20185" x2="30230" y2="20185"/>
                        <a14:foregroundMark x1="30230" y1="20185" x2="30230" y2="20185"/>
                        <a14:foregroundMark x1="35435" y1="20000" x2="35435" y2="20000"/>
                        <a14:foregroundMark x1="36136" y1="19537" x2="36136" y2="19537"/>
                        <a14:foregroundMark x1="36136" y1="19537" x2="36136" y2="19537"/>
                        <a14:foregroundMark x1="33433" y1="19352" x2="33433" y2="19352"/>
                        <a14:foregroundMark x1="33433" y1="19352" x2="33433" y2="19352"/>
                        <a14:foregroundMark x1="37237" y1="19352" x2="37237" y2="19352"/>
                        <a14:foregroundMark x1="37237" y1="19352" x2="37237" y2="19352"/>
                        <a14:foregroundMark x1="40440" y1="19352" x2="40440" y2="19352"/>
                        <a14:foregroundMark x1="40440" y1="19352" x2="40440" y2="19352"/>
                        <a14:foregroundMark x1="40641" y1="19352" x2="40641" y2="19352"/>
                        <a14:foregroundMark x1="41341" y1="19352" x2="41341" y2="19352"/>
                        <a14:foregroundMark x1="41542" y1="19352" x2="51151" y2="19352"/>
                        <a14:foregroundMark x1="66066" y1="19815" x2="70771" y2="21019"/>
                        <a14:foregroundMark x1="66266" y1="20185" x2="66266" y2="20185"/>
                        <a14:foregroundMark x1="65866" y1="20000" x2="70771" y2="20833"/>
                        <a14:foregroundMark x1="89690" y1="40833" x2="89690" y2="40833"/>
                      </a14:backgroundRemoval>
                    </a14:imgEffect>
                  </a14:imgLayer>
                </a14:imgProps>
              </a:ext>
            </a:extLst>
          </a:blip>
          <a:srcRect t="10833" b="11077"/>
          <a:stretch/>
        </p:blipFill>
        <p:spPr>
          <a:xfrm>
            <a:off x="8800548" y="473736"/>
            <a:ext cx="1204526" cy="1016886"/>
          </a:xfrm>
          <a:prstGeom prst="rect">
            <a:avLst/>
          </a:prstGeom>
        </p:spPr>
      </p:pic>
      <p:pic>
        <p:nvPicPr>
          <p:cNvPr id="20" name="Picture 33">
            <a:hlinkClick r:id="rId26" action="ppaction://hlinksldjump"/>
            <a:extLst>
              <a:ext uri="{FF2B5EF4-FFF2-40B4-BE49-F238E27FC236}">
                <a16:creationId xmlns:a16="http://schemas.microsoft.com/office/drawing/2014/main" id="{C960C63B-A51E-41B1-84C5-DB5E00F07CED}"/>
              </a:ext>
            </a:extLst>
          </p:cNvPr>
          <p:cNvPicPr>
            <a:picLocks noChangeAspect="1"/>
          </p:cNvPicPr>
          <p:nvPr/>
        </p:nvPicPr>
        <p:blipFill rotWithShape="1">
          <a:blip r:embed="rId27">
            <a:extLst>
              <a:ext uri="{BEBA8EAE-BF5A-486C-A8C5-ECC9F3942E4B}">
                <a14:imgProps xmlns:a14="http://schemas.microsoft.com/office/drawing/2010/main">
                  <a14:imgLayer r:embed="rId19">
                    <a14:imgEffect>
                      <a14:backgroundRemoval t="46019" b="84352" l="8300" r="48700">
                        <a14:foregroundMark x1="18000" y1="62963" x2="18000" y2="62963"/>
                        <a14:foregroundMark x1="35600" y1="62963" x2="35600" y2="62963"/>
                        <a14:foregroundMark x1="10300" y1="67593" x2="10300" y2="67593"/>
                        <a14:foregroundMark x1="8300" y1="59074" x2="8300" y2="59074"/>
                        <a14:foregroundMark x1="18800" y1="82407" x2="18800" y2="82407"/>
                        <a14:foregroundMark x1="32700" y1="84352" x2="32700" y2="84352"/>
                      </a14:backgroundRemoval>
                    </a14:imgEffect>
                  </a14:imgLayer>
                </a14:imgProps>
              </a:ext>
            </a:extLst>
          </a:blip>
          <a:srcRect l="5923" t="41609" r="46536" b="13517"/>
          <a:stretch/>
        </p:blipFill>
        <p:spPr>
          <a:xfrm>
            <a:off x="4887068" y="4545377"/>
            <a:ext cx="982441" cy="998168"/>
          </a:xfrm>
          <a:prstGeom prst="rect">
            <a:avLst/>
          </a:prstGeom>
        </p:spPr>
      </p:pic>
      <p:pic>
        <p:nvPicPr>
          <p:cNvPr id="21" name="Picture 34">
            <a:extLst>
              <a:ext uri="{FF2B5EF4-FFF2-40B4-BE49-F238E27FC236}">
                <a16:creationId xmlns:a16="http://schemas.microsoft.com/office/drawing/2014/main" id="{EFAE49F2-625B-4A5D-804E-09B2ED80125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5485987" y="5238477"/>
            <a:ext cx="767044" cy="656866"/>
          </a:xfrm>
          <a:prstGeom prst="rect">
            <a:avLst/>
          </a:prstGeom>
        </p:spPr>
      </p:pic>
      <p:pic>
        <p:nvPicPr>
          <p:cNvPr id="22" name="Picture 35">
            <a:hlinkClick r:id="rId28" action="ppaction://hlinksldjump"/>
            <a:extLst>
              <a:ext uri="{FF2B5EF4-FFF2-40B4-BE49-F238E27FC236}">
                <a16:creationId xmlns:a16="http://schemas.microsoft.com/office/drawing/2014/main" id="{64B960B6-9531-434D-BFB8-D961C88877A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7979897" y="4651676"/>
            <a:ext cx="982441" cy="998168"/>
          </a:xfrm>
          <a:prstGeom prst="rect">
            <a:avLst/>
          </a:prstGeom>
        </p:spPr>
      </p:pic>
      <p:pic>
        <p:nvPicPr>
          <p:cNvPr id="23" name="Picture 36">
            <a:extLst>
              <a:ext uri="{FF2B5EF4-FFF2-40B4-BE49-F238E27FC236}">
                <a16:creationId xmlns:a16="http://schemas.microsoft.com/office/drawing/2014/main" id="{55580559-DF9F-4185-B992-16559EB6B6E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81958" y="4992978"/>
            <a:ext cx="767044" cy="656866"/>
          </a:xfrm>
          <a:prstGeom prst="rect">
            <a:avLst/>
          </a:prstGeom>
        </p:spPr>
      </p:pic>
      <p:pic>
        <p:nvPicPr>
          <p:cNvPr id="24" name="Picture 37">
            <a:extLst>
              <a:ext uri="{FF2B5EF4-FFF2-40B4-BE49-F238E27FC236}">
                <a16:creationId xmlns:a16="http://schemas.microsoft.com/office/drawing/2014/main" id="{961C1727-11D1-4585-B9FB-FA756C6C0D20}"/>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9354" b="82835" l="12800" r="45700">
                        <a14:foregroundMark x1="31000" y1="9354" x2="31000" y2="9354"/>
                        <a14:foregroundMark x1="25900" y1="82835" x2="25900" y2="82835"/>
                      </a14:backgroundRemoval>
                    </a14:imgEffect>
                  </a14:imgLayer>
                </a14:imgProps>
              </a:ext>
            </a:extLst>
          </a:blip>
          <a:srcRect l="8676" t="2938" r="50000" b="12995"/>
          <a:stretch/>
        </p:blipFill>
        <p:spPr>
          <a:xfrm>
            <a:off x="8133190" y="398237"/>
            <a:ext cx="547878" cy="1155826"/>
          </a:xfrm>
          <a:prstGeom prst="rect">
            <a:avLst/>
          </a:prstGeom>
        </p:spPr>
      </p:pic>
      <p:pic>
        <p:nvPicPr>
          <p:cNvPr id="25" name="Picture 38">
            <a:extLst>
              <a:ext uri="{FF2B5EF4-FFF2-40B4-BE49-F238E27FC236}">
                <a16:creationId xmlns:a16="http://schemas.microsoft.com/office/drawing/2014/main" id="{4EBD1CCE-7643-4BE1-9E74-3A69F53CF8A9}"/>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8704" b="82500" l="10000" r="90000">
                        <a14:foregroundMark x1="49600" y1="50185" x2="49600" y2="50185"/>
                        <a14:foregroundMark x1="49600" y1="50185" x2="49600" y2="50185"/>
                        <a14:foregroundMark x1="51100" y1="54815" x2="51100" y2="54815"/>
                        <a14:foregroundMark x1="51100" y1="54815" x2="51100" y2="54815"/>
                        <a14:foregroundMark x1="43400" y1="42407" x2="43400" y2="42407"/>
                        <a14:foregroundMark x1="43400" y1="42407" x2="43400" y2="42407"/>
                        <a14:foregroundMark x1="30700" y1="37685" x2="30700" y2="37685"/>
                        <a14:foregroundMark x1="30700" y1="37685" x2="30700" y2="37685"/>
                        <a14:foregroundMark x1="36900" y1="37870" x2="36900" y2="37870"/>
                        <a14:foregroundMark x1="36900" y1="37870" x2="36900" y2="37870"/>
                        <a14:foregroundMark x1="28700" y1="50556" x2="28700" y2="50556"/>
                        <a14:foregroundMark x1="28700" y1="50556" x2="28700" y2="50556"/>
                        <a14:foregroundMark x1="27000" y1="55278" x2="27000" y2="55278"/>
                        <a14:foregroundMark x1="27000" y1="55278" x2="27000" y2="55278"/>
                        <a14:foregroundMark x1="27700" y1="77685" x2="27700" y2="77685"/>
                        <a14:foregroundMark x1="27700" y1="77685" x2="27700" y2="77685"/>
                        <a14:foregroundMark x1="27700" y1="79907" x2="27700" y2="79907"/>
                        <a14:foregroundMark x1="27700" y1="79907" x2="27700" y2="79907"/>
                        <a14:foregroundMark x1="28700" y1="81389" x2="28700" y2="81389"/>
                        <a14:foregroundMark x1="28800" y1="81389" x2="28800" y2="81389"/>
                        <a14:foregroundMark x1="32800" y1="82500" x2="32800" y2="82500"/>
                        <a14:foregroundMark x1="32600" y1="82500" x2="32600" y2="82500"/>
                        <a14:foregroundMark x1="37900" y1="82315" x2="37900" y2="82315"/>
                        <a14:foregroundMark x1="37900" y1="82315" x2="37900" y2="82315"/>
                        <a14:foregroundMark x1="28800" y1="80741" x2="28800" y2="80741"/>
                        <a14:foregroundMark x1="28800" y1="80741" x2="28800" y2="80741"/>
                        <a14:foregroundMark x1="31200" y1="82037" x2="31200" y2="82037"/>
                        <a14:foregroundMark x1="31200" y1="82037" x2="31200" y2="82037"/>
                        <a14:foregroundMark x1="35800" y1="82315" x2="35800" y2="82315"/>
                        <a14:foregroundMark x1="35800" y1="82315" x2="35800" y2="82315"/>
                        <a14:foregroundMark x1="41700" y1="82037" x2="41700" y2="82037"/>
                        <a14:foregroundMark x1="41700" y1="82037" x2="41700" y2="82037"/>
                        <a14:foregroundMark x1="40700" y1="81667" x2="40700" y2="81667"/>
                        <a14:foregroundMark x1="40700" y1="81667" x2="40700" y2="81667"/>
                        <a14:foregroundMark x1="44800" y1="82130" x2="44800" y2="82130"/>
                        <a14:foregroundMark x1="45000" y1="82130" x2="45000" y2="82130"/>
                        <a14:foregroundMark x1="48800" y1="81389" x2="48800" y2="81389"/>
                        <a14:foregroundMark x1="48800" y1="81389" x2="48800" y2="81389"/>
                        <a14:foregroundMark x1="50900" y1="78611" x2="50900" y2="78611"/>
                        <a14:foregroundMark x1="50900" y1="78611" x2="50900" y2="78611"/>
                        <a14:foregroundMark x1="56400" y1="19722" x2="56400" y2="19722"/>
                        <a14:foregroundMark x1="56400" y1="19722" x2="56400" y2="19722"/>
                        <a14:foregroundMark x1="51600" y1="11296" x2="69100" y2="52407"/>
                        <a14:foregroundMark x1="69200" y1="55093" x2="80300" y2="81204"/>
                        <a14:foregroundMark x1="66100" y1="56019" x2="66100" y2="56019"/>
                        <a14:foregroundMark x1="66100" y1="56019" x2="66100" y2="56019"/>
                        <a14:foregroundMark x1="63600" y1="56944" x2="63600" y2="56944"/>
                        <a14:foregroundMark x1="63500" y1="56019" x2="63500" y2="56019"/>
                        <a14:foregroundMark x1="71900" y1="54167" x2="71900" y2="54167"/>
                        <a14:foregroundMark x1="72000" y1="53889" x2="72000" y2="53889"/>
                        <a14:foregroundMark x1="72200" y1="53148" x2="72200" y2="53148"/>
                        <a14:foregroundMark x1="72700" y1="52963" x2="72700" y2="52963"/>
                        <a14:foregroundMark x1="73500" y1="52963" x2="73500" y2="52963"/>
                        <a14:foregroundMark x1="73700" y1="53148" x2="73700" y2="53148"/>
                        <a14:foregroundMark x1="73200" y1="52870" x2="73200" y2="52870"/>
                      </a14:backgroundRemoval>
                    </a14:imgEffect>
                  </a14:imgLayer>
                </a14:imgProps>
              </a:ext>
            </a:extLst>
          </a:blip>
          <a:srcRect b="12769"/>
          <a:stretch/>
        </p:blipFill>
        <p:spPr>
          <a:xfrm>
            <a:off x="6844634" y="349851"/>
            <a:ext cx="1227812" cy="1155826"/>
          </a:xfrm>
          <a:prstGeom prst="rect">
            <a:avLst/>
          </a:prstGeom>
        </p:spPr>
      </p:pic>
      <p:pic>
        <p:nvPicPr>
          <p:cNvPr id="30" name="Picture 20">
            <a:hlinkClick r:id="rId33" action="ppaction://hlinksldjump"/>
            <a:extLst>
              <a:ext uri="{FF2B5EF4-FFF2-40B4-BE49-F238E27FC236}">
                <a16:creationId xmlns:a16="http://schemas.microsoft.com/office/drawing/2014/main" id="{E45654BD-6721-48AC-BBD6-5BCB13F244C8}"/>
              </a:ext>
            </a:extLst>
          </p:cNvPr>
          <p:cNvPicPr>
            <a:picLocks noChangeAspect="1"/>
          </p:cNvPicPr>
          <p:nvPr/>
        </p:nvPicPr>
        <p:blipFill rotWithShape="1">
          <a:blip r:embed="rId34">
            <a:extLst>
              <a:ext uri="{BEBA8EAE-BF5A-486C-A8C5-ECC9F3942E4B}">
                <a14:imgProps xmlns:a14="http://schemas.microsoft.com/office/drawing/2010/main">
                  <a14:imgLayer r:embed="rId19">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6326674" y="1141302"/>
            <a:ext cx="982441" cy="998168"/>
          </a:xfrm>
          <a:prstGeom prst="rect">
            <a:avLst/>
          </a:prstGeom>
        </p:spPr>
      </p:pic>
      <p:grpSp>
        <p:nvGrpSpPr>
          <p:cNvPr id="39" name="Nhóm 38">
            <a:extLst>
              <a:ext uri="{FF2B5EF4-FFF2-40B4-BE49-F238E27FC236}">
                <a16:creationId xmlns:a16="http://schemas.microsoft.com/office/drawing/2014/main" id="{980A293B-66A6-4F25-8D9D-93A22DB2159B}"/>
              </a:ext>
            </a:extLst>
          </p:cNvPr>
          <p:cNvGrpSpPr/>
          <p:nvPr/>
        </p:nvGrpSpPr>
        <p:grpSpPr>
          <a:xfrm>
            <a:off x="9354835" y="4799675"/>
            <a:ext cx="3117499" cy="2031465"/>
            <a:chOff x="8322446" y="4736099"/>
            <a:chExt cx="4020336" cy="2221720"/>
          </a:xfrm>
        </p:grpSpPr>
        <p:pic>
          <p:nvPicPr>
            <p:cNvPr id="32" name="Hình ảnh 31">
              <a:hlinkClick r:id="rId35" action="ppaction://hlinksldjump"/>
              <a:extLst>
                <a:ext uri="{FF2B5EF4-FFF2-40B4-BE49-F238E27FC236}">
                  <a16:creationId xmlns:a16="http://schemas.microsoft.com/office/drawing/2014/main" id="{877C1DD6-CFCA-42AD-939D-FE4FA7103DD8}"/>
                </a:ext>
              </a:extLst>
            </p:cNvPr>
            <p:cNvPicPr>
              <a:picLocks noChangeAspect="1"/>
            </p:cNvPicPr>
            <p:nvPr/>
          </p:nvPicPr>
          <p:blipFill rotWithShape="1">
            <a:blip r:embed="rId36">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3" name="Group 23">
              <a:extLst>
                <a:ext uri="{FF2B5EF4-FFF2-40B4-BE49-F238E27FC236}">
                  <a16:creationId xmlns:a16="http://schemas.microsoft.com/office/drawing/2014/main" id="{B0D2F79E-9C58-4BBD-A511-2BC0C12FEDD0}"/>
                </a:ext>
              </a:extLst>
            </p:cNvPr>
            <p:cNvGrpSpPr>
              <a:grpSpLocks noChangeAspect="1"/>
            </p:cNvGrpSpPr>
            <p:nvPr/>
          </p:nvGrpSpPr>
          <p:grpSpPr>
            <a:xfrm>
              <a:off x="9064999" y="5651778"/>
              <a:ext cx="754910" cy="1306041"/>
              <a:chOff x="1733452" y="-14507"/>
              <a:chExt cx="2848173" cy="4927517"/>
            </a:xfrm>
          </p:grpSpPr>
          <p:pic>
            <p:nvPicPr>
              <p:cNvPr id="34" name="Picture 16">
                <a:extLst>
                  <a:ext uri="{FF2B5EF4-FFF2-40B4-BE49-F238E27FC236}">
                    <a16:creationId xmlns:a16="http://schemas.microsoft.com/office/drawing/2014/main" id="{5FCF9CD7-7863-427D-8120-33588611C982}"/>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5" name="Picture 22">
                <a:extLst>
                  <a:ext uri="{FF2B5EF4-FFF2-40B4-BE49-F238E27FC236}">
                    <a16:creationId xmlns:a16="http://schemas.microsoft.com/office/drawing/2014/main" id="{F63A574E-393C-4083-9434-94737A299FE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6" name="Group 23">
              <a:extLst>
                <a:ext uri="{FF2B5EF4-FFF2-40B4-BE49-F238E27FC236}">
                  <a16:creationId xmlns:a16="http://schemas.microsoft.com/office/drawing/2014/main" id="{C326F2C5-6CB4-4F2A-BABD-9413D24F19DE}"/>
                </a:ext>
              </a:extLst>
            </p:cNvPr>
            <p:cNvGrpSpPr>
              <a:grpSpLocks noChangeAspect="1"/>
            </p:cNvGrpSpPr>
            <p:nvPr/>
          </p:nvGrpSpPr>
          <p:grpSpPr>
            <a:xfrm>
              <a:off x="11140962" y="5592467"/>
              <a:ext cx="754910" cy="1306041"/>
              <a:chOff x="1733452" y="-14507"/>
              <a:chExt cx="2848173" cy="4927517"/>
            </a:xfrm>
          </p:grpSpPr>
          <p:pic>
            <p:nvPicPr>
              <p:cNvPr id="37" name="Picture 16">
                <a:extLst>
                  <a:ext uri="{FF2B5EF4-FFF2-40B4-BE49-F238E27FC236}">
                    <a16:creationId xmlns:a16="http://schemas.microsoft.com/office/drawing/2014/main" id="{7E1BA6A5-915D-439F-819E-19B98394557F}"/>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8" name="Picture 22">
                <a:extLst>
                  <a:ext uri="{FF2B5EF4-FFF2-40B4-BE49-F238E27FC236}">
                    <a16:creationId xmlns:a16="http://schemas.microsoft.com/office/drawing/2014/main" id="{7E3CFCD6-0757-4D1A-9EFE-FE72C2B78A1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97617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53 0.01389 C -0.00313 0.01805 -0.0056 0.0243 -0.00821 0.03009 C -0.01016 0.03449 -0.02735 0.03588 -0.02735 0.03611 C -0.02787 0.03819 -0.06524 0.05509 -0.06237 0.06342 C -0.05964 0.07106 -0.07136 0.09699 -0.06914 0.11042 C -0.06875 0.11227 -0.06823 0.12106 -0.06407 0.13125 C -0.06003 0.14143 -0.05131 0.1618 -0.04441 0.17153 C -0.03737 0.18102 -0.03191 0.17407 -0.02227 0.18866 C -0.02123 0.19004 0.00533 0.17153 0.00638 0.17292 C 0.00859 0.17616 0.02096 0.15463 0.02343 0.15787 C 0.02474 0.15903 0.03294 0.16366 0.03476 0.16366 C 0.03802 0.16458 0.04296 0.16551 0.04622 0.1662 C 0.04921 0.16551 0.06145 0.1743 0.06406 0.17176 C 0.0651 0.17037 0.06888 0.17616 0.06992 0.1743 C 0.07187 0.17176 0.07838 0.17268 0.08099 0.17129 C 0.08242 0.17037 0.08372 0.16412 0.08515 0.16319 C 0.09062 0.16504 0.0832 0.16018 0.08854 0.16204 C 0.09049 0.16319 0.09205 0.16018 0.09388 0.16065 C 0.09609 0.16134 0.09947 0.15417 0.10169 0.15509 C 0.10429 0.15555 0.10182 0.15185 0.10273 0.15185 C 0.10364 0.15185 0.09987 0.15231 0.10742 0.15486 C 0.11588 0.15741 0.10781 0.14028 0.11692 0.14143 C 0.11849 0.14213 0.12031 0.14421 0.12213 0.14421 C 0.12356 0.14421 0.12565 0.14213 0.12708 0.14143 C 0.12981 0.14028 0.1332 0.13842 0.13593 0.13704 C 0.14296 0.1331 0.13984 0.13518 0.14752 0.13194 C 0.14921 0.13125 0.15091 0.13055 0.15286 0.12986 C 0.15494 0.12662 0.15859 0.12477 0.16041 0.12037 C 0.16197 0.11528 0.16367 0.11065 0.16549 0.10555 C 0.16614 0.1037 0.16744 0.10162 0.1677 0.09861 C 0.16849 0.09653 0.16849 0.09398 0.16927 0.09143 C 0.16992 0.08958 0.17096 0.08819 0.17174 0.08704 C 0.17864 0.07685 0.17721 0.0787 0.1832 0.07477 C 0.18645 0.07546 0.1901 0.07546 0.19322 0.07754 C 0.19466 0.07801 0.19583 0.08055 0.19713 0.08194 C 0.20468 0.08819 0.20065 0.08055 0.2039 0.08704 " pathEditMode="relative" rAng="0" ptsTypes="AAAAAAAAAAAAAAAAAAAAAAAAAAAAAAAAAAAA">
                                      <p:cBhvr>
                                        <p:cTn id="6" dur="4000" fill="hold"/>
                                        <p:tgtEl>
                                          <p:spTgt spid="11"/>
                                        </p:tgtEl>
                                        <p:attrNameLst>
                                          <p:attrName>ppt_x</p:attrName>
                                          <p:attrName>ppt_y</p:attrName>
                                        </p:attrNameLst>
                                      </p:cBhvr>
                                      <p:rCtr x="6771" y="8727"/>
                                    </p:animMotion>
                                  </p:childTnLst>
                                </p:cTn>
                              </p:par>
                            </p:childTnLst>
                          </p:cTn>
                        </p:par>
                        <p:par>
                          <p:cTn id="7" fill="hold">
                            <p:stCondLst>
                              <p:cond delay="4000"/>
                            </p:stCondLst>
                            <p:childTnLst>
                              <p:par>
                                <p:cTn id="8" presetID="53" presetClass="entr" presetSubtype="16"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2" name="monst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30"/>
                                        </p:tgtEl>
                                        <p:attrNameLst>
                                          <p:attrName>ppt_w</p:attrName>
                                        </p:attrNameLst>
                                      </p:cBhvr>
                                      <p:tavLst>
                                        <p:tav tm="0">
                                          <p:val>
                                            <p:strVal val="ppt_w"/>
                                          </p:val>
                                        </p:tav>
                                        <p:tav tm="100000">
                                          <p:val>
                                            <p:fltVal val="0"/>
                                          </p:val>
                                        </p:tav>
                                      </p:tavLst>
                                    </p:anim>
                                    <p:anim calcmode="lin" valueType="num">
                                      <p:cBhvr>
                                        <p:cTn id="18" dur="500"/>
                                        <p:tgtEl>
                                          <p:spTgt spid="30"/>
                                        </p:tgtEl>
                                        <p:attrNameLst>
                                          <p:attrName>ppt_h</p:attrName>
                                        </p:attrNameLst>
                                      </p:cBhvr>
                                      <p:tavLst>
                                        <p:tav tm="0">
                                          <p:val>
                                            <p:strVal val="ppt_h"/>
                                          </p:val>
                                        </p:tav>
                                        <p:tav tm="100000">
                                          <p:val>
                                            <p:fltVal val="0"/>
                                          </p:val>
                                        </p:tav>
                                      </p:tavLst>
                                    </p:anim>
                                    <p:anim calcmode="lin" valueType="num">
                                      <p:cBhvr>
                                        <p:cTn id="19" dur="500"/>
                                        <p:tgtEl>
                                          <p:spTgt spid="30"/>
                                        </p:tgtEl>
                                        <p:attrNameLst>
                                          <p:attrName>style.rotation</p:attrName>
                                        </p:attrNameLst>
                                      </p:cBhvr>
                                      <p:tavLst>
                                        <p:tav tm="0">
                                          <p:val>
                                            <p:fltVal val="0"/>
                                          </p:val>
                                        </p:tav>
                                        <p:tav tm="100000">
                                          <p:val>
                                            <p:fltVal val="360"/>
                                          </p:val>
                                        </p:tav>
                                      </p:tavLst>
                                    </p:anim>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0" presetClass="path" presetSubtype="0" accel="50000" decel="50000" fill="hold" nodeType="withEffect">
                                  <p:stCondLst>
                                    <p:cond delay="0"/>
                                  </p:stCondLst>
                                  <p:childTnLst>
                                    <p:animMotion origin="layout" path="M 0.2039 0.08704 C 0.20612 0.09004 0.20846 0.09398 0.21093 0.09676 C 0.21289 0.09907 0.21497 0.10023 0.21705 0.10162 C 0.22122 0.10486 0.22265 0.10463 0.22734 0.10671 C 0.22903 0.10741 0.23072 0.10833 0.23242 0.10926 C 0.23658 0.10833 0.24075 0.10856 0.24479 0.10671 C 0.24635 0.10602 0.24739 0.10185 0.24882 0.10162 C 0.25273 0.10116 0.25638 0.10347 0.26015 0.10417 C 0.26119 0.10509 0.26211 0.10602 0.26328 0.10671 C 0.27591 0.11504 0.26744 0.10856 0.27447 0.11412 C 0.27513 0.11574 0.27565 0.11782 0.27656 0.11921 C 0.27747 0.1206 0.27851 0.12129 0.27955 0.12153 C 0.2901 0.1243 0.29166 0.1243 0.29817 0.1243 " pathEditMode="relative" rAng="0" ptsTypes="AAAAAAAAAAAAA">
                                      <p:cBhvr>
                                        <p:cTn id="26" dur="2000" fill="hold"/>
                                        <p:tgtEl>
                                          <p:spTgt spid="11"/>
                                        </p:tgtEl>
                                        <p:attrNameLst>
                                          <p:attrName>ppt_x</p:attrName>
                                          <p:attrName>ppt_y</p:attrName>
                                        </p:attrNameLst>
                                      </p:cBhvr>
                                      <p:rCtr x="4714" y="1852"/>
                                    </p:animMotion>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game win.wav"/>
                                        </p:tgtEl>
                                      </p:cMediaNode>
                                    </p:audio>
                                  </p:subTnLst>
                                </p:cTn>
                              </p:par>
                              <p:par>
                                <p:cTn id="35" presetID="9" presetClass="exit" presetSubtype="0" fill="hold" nodeType="withEffect">
                                  <p:stCondLst>
                                    <p:cond delay="0"/>
                                  </p:stCondLst>
                                  <p:childTnLst>
                                    <p:animEffect transition="out" filter="dissolv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1000"/>
                            </p:stCondLst>
                            <p:childTnLst>
                              <p:par>
                                <p:cTn id="39" presetID="0" presetClass="path" presetSubtype="0" accel="50000" decel="50000" fill="hold" nodeType="afterEffect">
                                  <p:stCondLst>
                                    <p:cond delay="0"/>
                                  </p:stCondLst>
                                  <p:childTnLst>
                                    <p:animMotion origin="layout" path="M 0.34934 0.14143 C 0.34974 0.17245 0.34974 0.2037 0.35039 0.23542 C 0.35052 0.23935 0.35143 0.24329 0.35143 0.24722 C 0.35143 0.25231 0.35091 0.25741 0.35039 0.2625 C 0.34895 0.27754 0.34895 0.27662 0.34739 0.28704 " pathEditMode="relative" rAng="0" ptsTypes="AAAAA">
                                      <p:cBhvr>
                                        <p:cTn id="40" dur="2000" fill="hold"/>
                                        <p:tgtEl>
                                          <p:spTgt spid="11"/>
                                        </p:tgtEl>
                                        <p:attrNameLst>
                                          <p:attrName>ppt_x</p:attrName>
                                          <p:attrName>ppt_y</p:attrName>
                                        </p:attrNameLst>
                                      </p:cBhvr>
                                      <p:rCtr x="0" y="7269"/>
                                    </p:animMotion>
                                  </p:childTnLst>
                                </p:cTn>
                              </p:par>
                            </p:childTnLst>
                          </p:cTn>
                        </p:par>
                        <p:par>
                          <p:cTn id="41" fill="hold">
                            <p:stCondLst>
                              <p:cond delay="3000"/>
                            </p:stCondLst>
                            <p:childTnLst>
                              <p:par>
                                <p:cTn id="42" presetID="3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clickEffect">
                                  <p:stCondLst>
                                    <p:cond delay="0"/>
                                  </p:stCondLst>
                                  <p:childTnLst>
                                    <p:anim calcmode="lin" valueType="num">
                                      <p:cBhvr>
                                        <p:cTn id="52" dur="1000"/>
                                        <p:tgtEl>
                                          <p:spTgt spid="14"/>
                                        </p:tgtEl>
                                        <p:attrNameLst>
                                          <p:attrName>ppt_w</p:attrName>
                                        </p:attrNameLst>
                                      </p:cBhvr>
                                      <p:tavLst>
                                        <p:tav tm="0">
                                          <p:val>
                                            <p:strVal val="ppt_w"/>
                                          </p:val>
                                        </p:tav>
                                        <p:tav tm="100000">
                                          <p:val>
                                            <p:fltVal val="0"/>
                                          </p:val>
                                        </p:tav>
                                      </p:tavLst>
                                    </p:anim>
                                    <p:anim calcmode="lin" valueType="num">
                                      <p:cBhvr>
                                        <p:cTn id="53" dur="1000"/>
                                        <p:tgtEl>
                                          <p:spTgt spid="14"/>
                                        </p:tgtEl>
                                        <p:attrNameLst>
                                          <p:attrName>ppt_h</p:attrName>
                                        </p:attrNameLst>
                                      </p:cBhvr>
                                      <p:tavLst>
                                        <p:tav tm="0">
                                          <p:val>
                                            <p:strVal val="ppt_h"/>
                                          </p:val>
                                        </p:tav>
                                        <p:tav tm="100000">
                                          <p:val>
                                            <p:fltVal val="0"/>
                                          </p:val>
                                        </p:tav>
                                      </p:tavLst>
                                    </p:anim>
                                    <p:anim calcmode="lin" valueType="num">
                                      <p:cBhvr>
                                        <p:cTn id="54" dur="1000"/>
                                        <p:tgtEl>
                                          <p:spTgt spid="14"/>
                                        </p:tgtEl>
                                        <p:attrNameLst>
                                          <p:attrName>style.rotation</p:attrName>
                                        </p:attrNameLst>
                                      </p:cBhvr>
                                      <p:tavLst>
                                        <p:tav tm="0">
                                          <p:val>
                                            <p:fltVal val="0"/>
                                          </p:val>
                                        </p:tav>
                                        <p:tav tm="100000">
                                          <p:val>
                                            <p:fltVal val="90"/>
                                          </p:val>
                                        </p:tav>
                                      </p:tavLst>
                                    </p:anim>
                                    <p:animEffect transition="out" filter="fade">
                                      <p:cBhvr>
                                        <p:cTn id="55" dur="1000"/>
                                        <p:tgtEl>
                                          <p:spTgt spid="14"/>
                                        </p:tgtEl>
                                      </p:cBhvr>
                                    </p:animEffect>
                                    <p:set>
                                      <p:cBhvr>
                                        <p:cTn id="56"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die.wav"/>
                                        </p:tgtEl>
                                      </p:cMediaNode>
                                    </p:audio>
                                  </p:sub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par>
                          <p:cTn id="63" fill="hold">
                            <p:stCondLst>
                              <p:cond delay="1500"/>
                            </p:stCondLst>
                            <p:childTnLst>
                              <p:par>
                                <p:cTn id="64" presetID="63" presetClass="path" presetSubtype="0" accel="50000" decel="50000" fill="hold" nodeType="afterEffect">
                                  <p:stCondLst>
                                    <p:cond delay="0"/>
                                  </p:stCondLst>
                                  <p:childTnLst>
                                    <p:animMotion origin="layout" path="M 0.34739 0.28704 L 0.44166 0.35972 " pathEditMode="relative" rAng="0" ptsTypes="AA">
                                      <p:cBhvr>
                                        <p:cTn id="65" dur="2000" fill="hold"/>
                                        <p:tgtEl>
                                          <p:spTgt spid="11"/>
                                        </p:tgtEl>
                                        <p:attrNameLst>
                                          <p:attrName>ppt_x</p:attrName>
                                          <p:attrName>ppt_y</p:attrName>
                                        </p:attrNameLst>
                                      </p:cBhvr>
                                      <p:rCtr x="4714" y="3634"/>
                                    </p:animMotion>
                                  </p:childTnLst>
                                </p:cTn>
                              </p:par>
                            </p:childTnLst>
                          </p:cTn>
                        </p:par>
                      </p:childTnLst>
                    </p:cTn>
                  </p:par>
                </p:childTnLst>
              </p:cTn>
              <p:nextCondLst>
                <p:cond evt="onClick" delay="0">
                  <p:tgtEl>
                    <p:spTgt spid="14"/>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game win.wav"/>
                                        </p:tgtEl>
                                      </p:cMediaNode>
                                    </p:audio>
                                  </p:subTnLst>
                                </p:cTn>
                              </p:par>
                              <p:par>
                                <p:cTn id="74" presetID="9" presetClass="exit" presetSubtype="0" fill="hold" nodeType="withEffect">
                                  <p:stCondLst>
                                    <p:cond delay="0"/>
                                  </p:stCondLst>
                                  <p:childTnLst>
                                    <p:animEffect transition="out" filter="dissolv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par>
                          <p:cTn id="77" fill="hold">
                            <p:stCondLst>
                              <p:cond delay="1000"/>
                            </p:stCondLst>
                            <p:childTnLst>
                              <p:par>
                                <p:cTn id="78" presetID="0" presetClass="path" presetSubtype="0" accel="50000" decel="50000" fill="hold" nodeType="afterEffect">
                                  <p:stCondLst>
                                    <p:cond delay="0"/>
                                  </p:stCondLst>
                                  <p:childTnLst>
                                    <p:animMotion origin="layout" path="M 0.44166 0.35972 C 0.43815 0.35949 0.41718 0.3787 0.41406 0.3787 C 0.39453 0.37824 0.37799 0.3625 0.36979 0.35926 C 0.36158 0.35602 0.36653 0.35926 0.36471 0.35949 C 0.36197 0.35949 0.35963 0.35949 0.35703 0.35972 C 0.34804 0.35995 0.34739 0.36018 0.33932 0.36042 L 0.33177 0.36088 C 0.33007 0.36088 0.33333 0.37338 0.3319 0.37361 C 0.32942 0.37338 0.32278 0.37569 0.31809 0.37523 C 0.31341 0.37454 0.30833 0.38032 0.30078 0.37963 C 0.29322 0.37917 0.27903 0.37338 0.27252 0.37153 C 0.26588 0.36967 0.26471 0.37037 0.26132 0.36875 C 0.25781 0.36759 0.25312 0.37176 0.24921 0.37176 C 0.24648 0.37176 0.24778 0.36944 0.24518 0.36875 C 0.24244 0.36805 0.23684 0.36759 0.2332 0.36759 C 0.22942 0.36736 0.22578 0.36805 0.22252 0.36805 C 0.21497 0.36829 0.22005 0.36736 0.21445 0.36829 C 0.21197 0.36829 0.20924 0.37176 0.20924 0.37199 C 0.20768 0.37245 0.21705 0.36991 0.21341 0.37037 " pathEditMode="relative" rAng="0" ptsTypes="AAAAAAAAAAAAAAAAAAA">
                                      <p:cBhvr>
                                        <p:cTn id="79" dur="3000" fill="hold"/>
                                        <p:tgtEl>
                                          <p:spTgt spid="11"/>
                                        </p:tgtEl>
                                        <p:attrNameLst>
                                          <p:attrName>ppt_x</p:attrName>
                                          <p:attrName>ppt_y</p:attrName>
                                        </p:attrNameLst>
                                      </p:cBhvr>
                                      <p:rCtr x="-11641" y="880"/>
                                    </p:animMotion>
                                  </p:childTnLst>
                                </p:cTn>
                              </p:par>
                            </p:childTnLst>
                          </p:cTn>
                        </p:par>
                        <p:par>
                          <p:cTn id="80" fill="hold">
                            <p:stCondLst>
                              <p:cond delay="4000"/>
                            </p:stCondLst>
                            <p:childTnLst>
                              <p:par>
                                <p:cTn id="81" presetID="53" presetClass="entr" presetSubtype="16" fill="hold" nodeType="after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animEffect transition="in" filter="fade">
                                      <p:cBhvr>
                                        <p:cTn id="85" dur="500"/>
                                        <p:tgtEl>
                                          <p:spTgt spid="15"/>
                                        </p:tgtEl>
                                      </p:cBhvr>
                                    </p:animEffect>
                                  </p:childTnLst>
                                  <p:subTnLst>
                                    <p:audio>
                                      <p:cMediaNode>
                                        <p:cTn display="0" masterRel="sameClick">
                                          <p:stCondLst>
                                            <p:cond evt="begin" delay="0">
                                              <p:tn val="81"/>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6"/>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0"/>
                      </p:stCondLst>
                      <p:childTnLst>
                        <p:par>
                          <p:cTn id="88" fill="hold">
                            <p:stCondLst>
                              <p:cond delay="0"/>
                            </p:stCondLst>
                            <p:childTnLst>
                              <p:par>
                                <p:cTn id="89" presetID="31" presetClass="exit" presetSubtype="0" fill="hold" nodeType="clickEffect">
                                  <p:stCondLst>
                                    <p:cond delay="0"/>
                                  </p:stCondLst>
                                  <p:childTnLst>
                                    <p:anim calcmode="lin" valueType="num">
                                      <p:cBhvr>
                                        <p:cTn id="90" dur="1000"/>
                                        <p:tgtEl>
                                          <p:spTgt spid="15"/>
                                        </p:tgtEl>
                                        <p:attrNameLst>
                                          <p:attrName>ppt_w</p:attrName>
                                        </p:attrNameLst>
                                      </p:cBhvr>
                                      <p:tavLst>
                                        <p:tav tm="0">
                                          <p:val>
                                            <p:strVal val="ppt_w"/>
                                          </p:val>
                                        </p:tav>
                                        <p:tav tm="100000">
                                          <p:val>
                                            <p:fltVal val="0"/>
                                          </p:val>
                                        </p:tav>
                                      </p:tavLst>
                                    </p:anim>
                                    <p:anim calcmode="lin" valueType="num">
                                      <p:cBhvr>
                                        <p:cTn id="91" dur="1000"/>
                                        <p:tgtEl>
                                          <p:spTgt spid="15"/>
                                        </p:tgtEl>
                                        <p:attrNameLst>
                                          <p:attrName>ppt_h</p:attrName>
                                        </p:attrNameLst>
                                      </p:cBhvr>
                                      <p:tavLst>
                                        <p:tav tm="0">
                                          <p:val>
                                            <p:strVal val="ppt_h"/>
                                          </p:val>
                                        </p:tav>
                                        <p:tav tm="100000">
                                          <p:val>
                                            <p:fltVal val="0"/>
                                          </p:val>
                                        </p:tav>
                                      </p:tavLst>
                                    </p:anim>
                                    <p:anim calcmode="lin" valueType="num">
                                      <p:cBhvr>
                                        <p:cTn id="92" dur="1000"/>
                                        <p:tgtEl>
                                          <p:spTgt spid="15"/>
                                        </p:tgtEl>
                                        <p:attrNameLst>
                                          <p:attrName>style.rotation</p:attrName>
                                        </p:attrNameLst>
                                      </p:cBhvr>
                                      <p:tavLst>
                                        <p:tav tm="0">
                                          <p:val>
                                            <p:fltVal val="0"/>
                                          </p:val>
                                        </p:tav>
                                        <p:tav tm="100000">
                                          <p:val>
                                            <p:fltVal val="90"/>
                                          </p:val>
                                        </p:tav>
                                      </p:tavLst>
                                    </p:anim>
                                    <p:animEffect transition="out" filter="fade">
                                      <p:cBhvr>
                                        <p:cTn id="93" dur="1000"/>
                                        <p:tgtEl>
                                          <p:spTgt spid="15"/>
                                        </p:tgtEl>
                                      </p:cBhvr>
                                    </p:animEffect>
                                    <p:set>
                                      <p:cBhvr>
                                        <p:cTn id="94" dur="1" fill="hold">
                                          <p:stCondLst>
                                            <p:cond delay="999"/>
                                          </p:stCondLst>
                                        </p:cTn>
                                        <p:tgtEl>
                                          <p:spTgt spid="15"/>
                                        </p:tgtEl>
                                        <p:attrNameLst>
                                          <p:attrName>style.visibility</p:attrName>
                                        </p:attrNameLst>
                                      </p:cBhvr>
                                      <p:to>
                                        <p:strVal val="hidden"/>
                                      </p:to>
                                    </p:set>
                                  </p:childTnLst>
                                </p:cTn>
                              </p:par>
                            </p:childTnLst>
                          </p:cTn>
                        </p:par>
                        <p:par>
                          <p:cTn id="95" fill="hold">
                            <p:stCondLst>
                              <p:cond delay="1000"/>
                            </p:stCondLst>
                            <p:childTnLst>
                              <p:par>
                                <p:cTn id="96" presetID="31" presetClass="entr" presetSubtype="0"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1000" fill="hold"/>
                                        <p:tgtEl>
                                          <p:spTgt spid="18"/>
                                        </p:tgtEl>
                                        <p:attrNameLst>
                                          <p:attrName>ppt_w</p:attrName>
                                        </p:attrNameLst>
                                      </p:cBhvr>
                                      <p:tavLst>
                                        <p:tav tm="0">
                                          <p:val>
                                            <p:fltVal val="0"/>
                                          </p:val>
                                        </p:tav>
                                        <p:tav tm="100000">
                                          <p:val>
                                            <p:strVal val="#ppt_w"/>
                                          </p:val>
                                        </p:tav>
                                      </p:tavLst>
                                    </p:anim>
                                    <p:anim calcmode="lin" valueType="num">
                                      <p:cBhvr>
                                        <p:cTn id="99" dur="1000" fill="hold"/>
                                        <p:tgtEl>
                                          <p:spTgt spid="18"/>
                                        </p:tgtEl>
                                        <p:attrNameLst>
                                          <p:attrName>ppt_h</p:attrName>
                                        </p:attrNameLst>
                                      </p:cBhvr>
                                      <p:tavLst>
                                        <p:tav tm="0">
                                          <p:val>
                                            <p:fltVal val="0"/>
                                          </p:val>
                                        </p:tav>
                                        <p:tav tm="100000">
                                          <p:val>
                                            <p:strVal val="#ppt_h"/>
                                          </p:val>
                                        </p:tav>
                                      </p:tavLst>
                                    </p:anim>
                                    <p:anim calcmode="lin" valueType="num">
                                      <p:cBhvr>
                                        <p:cTn id="100" dur="1000" fill="hold"/>
                                        <p:tgtEl>
                                          <p:spTgt spid="18"/>
                                        </p:tgtEl>
                                        <p:attrNameLst>
                                          <p:attrName>style.rotation</p:attrName>
                                        </p:attrNameLst>
                                      </p:cBhvr>
                                      <p:tavLst>
                                        <p:tav tm="0">
                                          <p:val>
                                            <p:fltVal val="90"/>
                                          </p:val>
                                        </p:tav>
                                        <p:tav tm="100000">
                                          <p:val>
                                            <p:fltVal val="0"/>
                                          </p:val>
                                        </p:tav>
                                      </p:tavLst>
                                    </p:anim>
                                    <p:animEffect transition="in" filter="fade">
                                      <p:cBhvr>
                                        <p:cTn id="101" dur="1000"/>
                                        <p:tgtEl>
                                          <p:spTgt spid="18"/>
                                        </p:tgtEl>
                                      </p:cBhvr>
                                    </p:animEffect>
                                  </p:childTnLst>
                                </p:cTn>
                              </p:par>
                            </p:childTnLst>
                          </p:cTn>
                        </p:par>
                        <p:par>
                          <p:cTn id="102" fill="hold">
                            <p:stCondLst>
                              <p:cond delay="2000"/>
                            </p:stCondLst>
                            <p:childTnLst>
                              <p:par>
                                <p:cTn id="103" presetID="56" presetClass="path" presetSubtype="0" accel="50000" decel="50000" fill="hold" nodeType="afterEffect">
                                  <p:stCondLst>
                                    <p:cond delay="0"/>
                                  </p:stCondLst>
                                  <p:childTnLst>
                                    <p:animMotion origin="layout" path="M 0.21341 0.37037 L 0.13281 0.40393 " pathEditMode="relative" rAng="0" ptsTypes="AA">
                                      <p:cBhvr>
                                        <p:cTn id="104" dur="2000" fill="hold"/>
                                        <p:tgtEl>
                                          <p:spTgt spid="11"/>
                                        </p:tgtEl>
                                        <p:attrNameLst>
                                          <p:attrName>ppt_x</p:attrName>
                                          <p:attrName>ppt_y</p:attrName>
                                        </p:attrNameLst>
                                      </p:cBhvr>
                                      <p:rCtr x="-4036" y="1667"/>
                                    </p:animMotion>
                                  </p:childTnLst>
                                </p:cTn>
                              </p:par>
                            </p:childTnLst>
                          </p:cTn>
                        </p:par>
                      </p:childTnLst>
                    </p:cTn>
                  </p:par>
                </p:childTnLst>
              </p:cTn>
              <p:nextCondLst>
                <p:cond evt="onClick" delay="0">
                  <p:tgtEl>
                    <p:spTgt spid="15"/>
                  </p:tgtEl>
                </p:cond>
              </p:nextCondLst>
            </p:seq>
            <p:seq concurrent="1" nextAc="seek">
              <p:cTn id="105" restart="whenNotActive" fill="hold" evtFilter="cancelBubble" nodeType="interactiveSeq">
                <p:stCondLst>
                  <p:cond evt="onClick" delay="0">
                    <p:tgtEl>
                      <p:spTgt spid="18"/>
                    </p:tgtEl>
                  </p:cond>
                </p:stCondLst>
                <p:endSync evt="end" delay="0">
                  <p:rtn val="all"/>
                </p:endSync>
                <p:childTnLst>
                  <p:par>
                    <p:cTn id="106" fill="hold">
                      <p:stCondLst>
                        <p:cond delay="0"/>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1000"/>
                                        <p:tgtEl>
                                          <p:spTgt spid="19"/>
                                        </p:tgtEl>
                                      </p:cBhvr>
                                    </p:animEffect>
                                    <p:anim calcmode="lin" valueType="num">
                                      <p:cBhvr>
                                        <p:cTn id="111" dur="1000" fill="hold"/>
                                        <p:tgtEl>
                                          <p:spTgt spid="19"/>
                                        </p:tgtEl>
                                        <p:attrNameLst>
                                          <p:attrName>ppt_x</p:attrName>
                                        </p:attrNameLst>
                                      </p:cBhvr>
                                      <p:tavLst>
                                        <p:tav tm="0">
                                          <p:val>
                                            <p:strVal val="#ppt_x"/>
                                          </p:val>
                                        </p:tav>
                                        <p:tav tm="100000">
                                          <p:val>
                                            <p:strVal val="#ppt_x"/>
                                          </p:val>
                                        </p:tav>
                                      </p:tavLst>
                                    </p:anim>
                                    <p:anim calcmode="lin" valueType="num">
                                      <p:cBhvr>
                                        <p:cTn id="112"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3" name="game win.wav"/>
                                        </p:tgtEl>
                                      </p:cMediaNode>
                                    </p:audio>
                                  </p:subTnLst>
                                </p:cTn>
                              </p:par>
                              <p:par>
                                <p:cTn id="113" presetID="9" presetClass="exit" presetSubtype="0" fill="hold" nodeType="withEffect">
                                  <p:stCondLst>
                                    <p:cond delay="0"/>
                                  </p:stCondLst>
                                  <p:childTnLst>
                                    <p:animEffect transition="out" filter="dissolve">
                                      <p:cBhvr>
                                        <p:cTn id="114" dur="500"/>
                                        <p:tgtEl>
                                          <p:spTgt spid="18"/>
                                        </p:tgtEl>
                                      </p:cBhvr>
                                    </p:animEffect>
                                    <p:set>
                                      <p:cBhvr>
                                        <p:cTn id="115" dur="1" fill="hold">
                                          <p:stCondLst>
                                            <p:cond delay="499"/>
                                          </p:stCondLst>
                                        </p:cTn>
                                        <p:tgtEl>
                                          <p:spTgt spid="18"/>
                                        </p:tgtEl>
                                        <p:attrNameLst>
                                          <p:attrName>style.visibility</p:attrName>
                                        </p:attrNameLst>
                                      </p:cBhvr>
                                      <p:to>
                                        <p:strVal val="hidden"/>
                                      </p:to>
                                    </p:set>
                                  </p:childTnLst>
                                </p:cTn>
                              </p:par>
                            </p:childTnLst>
                          </p:cTn>
                        </p:par>
                        <p:par>
                          <p:cTn id="116" fill="hold">
                            <p:stCondLst>
                              <p:cond delay="1000"/>
                            </p:stCondLst>
                            <p:childTnLst>
                              <p:par>
                                <p:cTn id="117" presetID="0" presetClass="path" presetSubtype="0" accel="50000" decel="50000" fill="hold" nodeType="afterEffect">
                                  <p:stCondLst>
                                    <p:cond delay="0"/>
                                  </p:stCondLst>
                                  <p:childTnLst>
                                    <p:animMotion origin="layout" path="M 0.12864 0.4831 C 0.12565 0.48704 0.1138 0.48472 0.11067 0.49097 C 0.10742 0.49815 0.09153 0.50069 0.08841 0.50926 C 0.08789 0.5118 0.08229 0.51782 0.08151 0.52014 C 0.08086 0.52546 0.05364 0.55301 0.06028 0.56134 C 0.06692 0.56852 0.06341 0.58217 0.06497 0.58657 C 0.06614 0.58981 0.07213 0.60231 0.07877 0.60532 C 0.08541 0.60764 0.07447 0.58495 0.08724 0.60671 C 0.0875 0.61157 0.09635 0.60787 0.10455 0.6081 C 0.11263 0.60833 0.13385 0.60625 0.13632 0.6081 C 0.14153 0.61111 0.13346 0.5993 0.13658 0.60417 " pathEditMode="relative" rAng="0" ptsTypes="AAAAAAAAAAA">
                                      <p:cBhvr>
                                        <p:cTn id="118" dur="2000" fill="hold"/>
                                        <p:tgtEl>
                                          <p:spTgt spid="11"/>
                                        </p:tgtEl>
                                        <p:attrNameLst>
                                          <p:attrName>ppt_x</p:attrName>
                                          <p:attrName>ppt_y</p:attrName>
                                        </p:attrNameLst>
                                      </p:cBhvr>
                                      <p:rCtr x="-3008" y="6296"/>
                                    </p:animMotion>
                                  </p:childTnLst>
                                </p:cTn>
                              </p:par>
                            </p:childTnLst>
                          </p:cTn>
                        </p:par>
                        <p:par>
                          <p:cTn id="119" fill="hold">
                            <p:stCondLst>
                              <p:cond delay="3000"/>
                            </p:stCondLst>
                            <p:childTnLst>
                              <p:par>
                                <p:cTn id="120" presetID="53" presetClass="entr" presetSubtype="16" fill="hold" nodeType="afterEffect">
                                  <p:stCondLst>
                                    <p:cond delay="0"/>
                                  </p:stCondLst>
                                  <p:childTnLst>
                                    <p:set>
                                      <p:cBhvr>
                                        <p:cTn id="121" dur="1" fill="hold">
                                          <p:stCondLst>
                                            <p:cond delay="0"/>
                                          </p:stCondLst>
                                        </p:cTn>
                                        <p:tgtEl>
                                          <p:spTgt spid="20"/>
                                        </p:tgtEl>
                                        <p:attrNameLst>
                                          <p:attrName>style.visibility</p:attrName>
                                        </p:attrNameLst>
                                      </p:cBhvr>
                                      <p:to>
                                        <p:strVal val="visible"/>
                                      </p:to>
                                    </p:set>
                                    <p:anim calcmode="lin" valueType="num">
                                      <p:cBhvr>
                                        <p:cTn id="122" dur="500" fill="hold"/>
                                        <p:tgtEl>
                                          <p:spTgt spid="20"/>
                                        </p:tgtEl>
                                        <p:attrNameLst>
                                          <p:attrName>ppt_w</p:attrName>
                                        </p:attrNameLst>
                                      </p:cBhvr>
                                      <p:tavLst>
                                        <p:tav tm="0">
                                          <p:val>
                                            <p:fltVal val="0"/>
                                          </p:val>
                                        </p:tav>
                                        <p:tav tm="100000">
                                          <p:val>
                                            <p:strVal val="#ppt_w"/>
                                          </p:val>
                                        </p:tav>
                                      </p:tavLst>
                                    </p:anim>
                                    <p:anim calcmode="lin" valueType="num">
                                      <p:cBhvr>
                                        <p:cTn id="123" dur="500" fill="hold"/>
                                        <p:tgtEl>
                                          <p:spTgt spid="20"/>
                                        </p:tgtEl>
                                        <p:attrNameLst>
                                          <p:attrName>ppt_h</p:attrName>
                                        </p:attrNameLst>
                                      </p:cBhvr>
                                      <p:tavLst>
                                        <p:tav tm="0">
                                          <p:val>
                                            <p:fltVal val="0"/>
                                          </p:val>
                                        </p:tav>
                                        <p:tav tm="100000">
                                          <p:val>
                                            <p:strVal val="#ppt_h"/>
                                          </p:val>
                                        </p:tav>
                                      </p:tavLst>
                                    </p:anim>
                                    <p:animEffect transition="in" filter="fade">
                                      <p:cBhvr>
                                        <p:cTn id="124" dur="500"/>
                                        <p:tgtEl>
                                          <p:spTgt spid="20"/>
                                        </p:tgtEl>
                                      </p:cBhvr>
                                    </p:animEffect>
                                  </p:childTnLst>
                                  <p:subTnLst>
                                    <p:audio>
                                      <p:cMediaNode>
                                        <p:cTn display="0" masterRel="sameClick">
                                          <p:stCondLst>
                                            <p:cond evt="begin" delay="0">
                                              <p:tn val="120"/>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8"/>
                  </p:tgtEl>
                </p:cond>
              </p:nextCondLst>
            </p:seq>
            <p:seq concurrent="1" nextAc="seek">
              <p:cTn id="125" restart="whenNotActive" fill="hold" evtFilter="cancelBubble" nodeType="interactiveSeq">
                <p:stCondLst>
                  <p:cond evt="onClick" delay="0">
                    <p:tgtEl>
                      <p:spTgt spid="20"/>
                    </p:tgtEl>
                  </p:cond>
                </p:stCondLst>
                <p:endSync evt="end" delay="0">
                  <p:rtn val="all"/>
                </p:endSync>
                <p:childTnLst>
                  <p:par>
                    <p:cTn id="126" fill="hold">
                      <p:stCondLst>
                        <p:cond delay="0"/>
                      </p:stCondLst>
                      <p:childTnLst>
                        <p:par>
                          <p:cTn id="127" fill="hold">
                            <p:stCondLst>
                              <p:cond delay="0"/>
                            </p:stCondLst>
                            <p:childTnLst>
                              <p:par>
                                <p:cTn id="128" presetID="31" presetClass="exit" presetSubtype="0" fill="hold" nodeType="clickEffect">
                                  <p:stCondLst>
                                    <p:cond delay="0"/>
                                  </p:stCondLst>
                                  <p:childTnLst>
                                    <p:anim calcmode="lin" valueType="num">
                                      <p:cBhvr>
                                        <p:cTn id="129" dur="1000"/>
                                        <p:tgtEl>
                                          <p:spTgt spid="20"/>
                                        </p:tgtEl>
                                        <p:attrNameLst>
                                          <p:attrName>ppt_w</p:attrName>
                                        </p:attrNameLst>
                                      </p:cBhvr>
                                      <p:tavLst>
                                        <p:tav tm="0">
                                          <p:val>
                                            <p:strVal val="ppt_w"/>
                                          </p:val>
                                        </p:tav>
                                        <p:tav tm="100000">
                                          <p:val>
                                            <p:fltVal val="0"/>
                                          </p:val>
                                        </p:tav>
                                      </p:tavLst>
                                    </p:anim>
                                    <p:anim calcmode="lin" valueType="num">
                                      <p:cBhvr>
                                        <p:cTn id="130" dur="1000"/>
                                        <p:tgtEl>
                                          <p:spTgt spid="20"/>
                                        </p:tgtEl>
                                        <p:attrNameLst>
                                          <p:attrName>ppt_h</p:attrName>
                                        </p:attrNameLst>
                                      </p:cBhvr>
                                      <p:tavLst>
                                        <p:tav tm="0">
                                          <p:val>
                                            <p:strVal val="ppt_h"/>
                                          </p:val>
                                        </p:tav>
                                        <p:tav tm="100000">
                                          <p:val>
                                            <p:fltVal val="0"/>
                                          </p:val>
                                        </p:tav>
                                      </p:tavLst>
                                    </p:anim>
                                    <p:anim calcmode="lin" valueType="num">
                                      <p:cBhvr>
                                        <p:cTn id="131" dur="1000"/>
                                        <p:tgtEl>
                                          <p:spTgt spid="20"/>
                                        </p:tgtEl>
                                        <p:attrNameLst>
                                          <p:attrName>style.rotation</p:attrName>
                                        </p:attrNameLst>
                                      </p:cBhvr>
                                      <p:tavLst>
                                        <p:tav tm="0">
                                          <p:val>
                                            <p:fltVal val="0"/>
                                          </p:val>
                                        </p:tav>
                                        <p:tav tm="100000">
                                          <p:val>
                                            <p:fltVal val="90"/>
                                          </p:val>
                                        </p:tav>
                                      </p:tavLst>
                                    </p:anim>
                                    <p:animEffect transition="out" filter="fade">
                                      <p:cBhvr>
                                        <p:cTn id="132" dur="1000"/>
                                        <p:tgtEl>
                                          <p:spTgt spid="20"/>
                                        </p:tgtEl>
                                      </p:cBhvr>
                                    </p:animEffect>
                                    <p:set>
                                      <p:cBhvr>
                                        <p:cTn id="133" dur="1" fill="hold">
                                          <p:stCondLst>
                                            <p:cond delay="999"/>
                                          </p:stCondLst>
                                        </p:cTn>
                                        <p:tgtEl>
                                          <p:spTgt spid="20"/>
                                        </p:tgtEl>
                                        <p:attrNameLst>
                                          <p:attrName>style.visibility</p:attrName>
                                        </p:attrNameLst>
                                      </p:cBhvr>
                                      <p:to>
                                        <p:strVal val="hidden"/>
                                      </p:to>
                                    </p:set>
                                  </p:childTnLst>
                                </p:cTn>
                              </p:par>
                              <p:par>
                                <p:cTn id="134" presetID="42"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1000"/>
                                        <p:tgtEl>
                                          <p:spTgt spid="21"/>
                                        </p:tgtEl>
                                      </p:cBhvr>
                                    </p:animEffect>
                                    <p:anim calcmode="lin" valueType="num">
                                      <p:cBhvr>
                                        <p:cTn id="137" dur="1000" fill="hold"/>
                                        <p:tgtEl>
                                          <p:spTgt spid="21"/>
                                        </p:tgtEl>
                                        <p:attrNameLst>
                                          <p:attrName>ppt_x</p:attrName>
                                        </p:attrNameLst>
                                      </p:cBhvr>
                                      <p:tavLst>
                                        <p:tav tm="0">
                                          <p:val>
                                            <p:strVal val="#ppt_x"/>
                                          </p:val>
                                        </p:tav>
                                        <p:tav tm="100000">
                                          <p:val>
                                            <p:strVal val="#ppt_x"/>
                                          </p:val>
                                        </p:tav>
                                      </p:tavLst>
                                    </p:anim>
                                    <p:anim calcmode="lin" valueType="num">
                                      <p:cBhvr>
                                        <p:cTn id="1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39" restart="whenNotActive" fill="hold" evtFilter="cancelBubble" nodeType="interactiveSeq">
                <p:stCondLst>
                  <p:cond evt="onClick" delay="0">
                    <p:tgtEl>
                      <p:spTgt spid="21"/>
                    </p:tgtEl>
                  </p:cond>
                </p:stCondLst>
                <p:endSync evt="end" delay="0">
                  <p:rtn val="all"/>
                </p:endSync>
                <p:childTnLst>
                  <p:par>
                    <p:cTn id="140" fill="hold">
                      <p:stCondLst>
                        <p:cond delay="0"/>
                      </p:stCondLst>
                      <p:childTnLst>
                        <p:par>
                          <p:cTn id="141" fill="hold">
                            <p:stCondLst>
                              <p:cond delay="0"/>
                            </p:stCondLst>
                            <p:childTnLst>
                              <p:par>
                                <p:cTn id="142" presetID="9" presetClass="exit" presetSubtype="0" fill="hold" nodeType="clickEffect">
                                  <p:stCondLst>
                                    <p:cond delay="0"/>
                                  </p:stCondLst>
                                  <p:childTnLst>
                                    <p:animEffect transition="out" filter="dissolve">
                                      <p:cBhvr>
                                        <p:cTn id="143" dur="500"/>
                                        <p:tgtEl>
                                          <p:spTgt spid="21"/>
                                        </p:tgtEl>
                                      </p:cBhvr>
                                    </p:animEffect>
                                    <p:set>
                                      <p:cBhvr>
                                        <p:cTn id="144" dur="1" fill="hold">
                                          <p:stCondLst>
                                            <p:cond delay="499"/>
                                          </p:stCondLst>
                                        </p:cTn>
                                        <p:tgtEl>
                                          <p:spTgt spid="21"/>
                                        </p:tgtEl>
                                        <p:attrNameLst>
                                          <p:attrName>style.visibility</p:attrName>
                                        </p:attrNameLst>
                                      </p:cBhvr>
                                      <p:to>
                                        <p:strVal val="hidden"/>
                                      </p:to>
                                    </p:set>
                                  </p:childTnLst>
                                </p:cTn>
                              </p:par>
                              <p:par>
                                <p:cTn id="145" presetID="42" presetClass="entr" presetSubtype="0" fill="hold" nodeType="with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fade">
                                      <p:cBhvr>
                                        <p:cTn id="147" dur="1000"/>
                                        <p:tgtEl>
                                          <p:spTgt spid="24"/>
                                        </p:tgtEl>
                                      </p:cBhvr>
                                    </p:animEffect>
                                    <p:anim calcmode="lin" valueType="num">
                                      <p:cBhvr>
                                        <p:cTn id="148" dur="1000" fill="hold"/>
                                        <p:tgtEl>
                                          <p:spTgt spid="24"/>
                                        </p:tgtEl>
                                        <p:attrNameLst>
                                          <p:attrName>ppt_x</p:attrName>
                                        </p:attrNameLst>
                                      </p:cBhvr>
                                      <p:tavLst>
                                        <p:tav tm="0">
                                          <p:val>
                                            <p:strVal val="#ppt_x"/>
                                          </p:val>
                                        </p:tav>
                                        <p:tav tm="100000">
                                          <p:val>
                                            <p:strVal val="#ppt_x"/>
                                          </p:val>
                                        </p:tav>
                                      </p:tavLst>
                                    </p:anim>
                                    <p:anim calcmode="lin" valueType="num">
                                      <p:cBhvr>
                                        <p:cTn id="14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5"/>
                                            </p:cond>
                                          </p:stCondLst>
                                          <p:endCondLst>
                                            <p:cond evt="onStopAudio" delay="0">
                                              <p:tgtEl>
                                                <p:sldTgt/>
                                              </p:tgtEl>
                                            </p:cond>
                                          </p:endCondLst>
                                        </p:cTn>
                                        <p:tgtEl>
                                          <p:sndTgt r:embed="rId3" name="game win.wav"/>
                                        </p:tgtEl>
                                      </p:cMediaNode>
                                    </p:audio>
                                  </p:subTnLst>
                                </p:cTn>
                              </p:par>
                            </p:childTnLst>
                          </p:cTn>
                        </p:par>
                        <p:par>
                          <p:cTn id="150" fill="hold">
                            <p:stCondLst>
                              <p:cond delay="1000"/>
                            </p:stCondLst>
                            <p:childTnLst>
                              <p:par>
                                <p:cTn id="151" presetID="63" presetClass="path" presetSubtype="0" accel="50000" decel="50000" fill="hold" nodeType="afterEffect">
                                  <p:stCondLst>
                                    <p:cond delay="0"/>
                                  </p:stCondLst>
                                  <p:childTnLst>
                                    <p:animMotion origin="layout" path="M 0.13658 0.60417 L 0.20898 0.70532 " pathEditMode="relative" rAng="0" ptsTypes="AA">
                                      <p:cBhvr>
                                        <p:cTn id="152" dur="2000" fill="hold"/>
                                        <p:tgtEl>
                                          <p:spTgt spid="11"/>
                                        </p:tgtEl>
                                        <p:attrNameLst>
                                          <p:attrName>ppt_x</p:attrName>
                                          <p:attrName>ppt_y</p:attrName>
                                        </p:attrNameLst>
                                      </p:cBhvr>
                                      <p:rCtr x="3620" y="5046"/>
                                    </p:animMotion>
                                  </p:childTnLst>
                                </p:cTn>
                              </p:par>
                            </p:childTnLst>
                          </p:cTn>
                        </p:par>
                        <p:par>
                          <p:cTn id="153" fill="hold">
                            <p:stCondLst>
                              <p:cond delay="3000"/>
                            </p:stCondLst>
                            <p:childTnLst>
                              <p:par>
                                <p:cTn id="154" presetID="63" presetClass="path" presetSubtype="0" accel="50000" decel="50000" fill="hold" nodeType="afterEffect">
                                  <p:stCondLst>
                                    <p:cond delay="0"/>
                                  </p:stCondLst>
                                  <p:childTnLst>
                                    <p:animMotion origin="layout" path="M 0.20898 0.70532 L 0.35846 0.56944 " pathEditMode="relative" rAng="0" ptsTypes="AA">
                                      <p:cBhvr>
                                        <p:cTn id="155" dur="2000" fill="hold"/>
                                        <p:tgtEl>
                                          <p:spTgt spid="11"/>
                                        </p:tgtEl>
                                        <p:attrNameLst>
                                          <p:attrName>ppt_x</p:attrName>
                                          <p:attrName>ppt_y</p:attrName>
                                        </p:attrNameLst>
                                      </p:cBhvr>
                                      <p:rCtr x="7474" y="-6806"/>
                                    </p:animMotion>
                                  </p:childTnLst>
                                </p:cTn>
                              </p:par>
                            </p:childTnLst>
                          </p:cTn>
                        </p:par>
                        <p:par>
                          <p:cTn id="156" fill="hold">
                            <p:stCondLst>
                              <p:cond delay="5000"/>
                            </p:stCondLst>
                            <p:childTnLst>
                              <p:par>
                                <p:cTn id="157" presetID="53" presetClass="entr" presetSubtype="16" fill="hold" nodeType="afterEffect">
                                  <p:stCondLst>
                                    <p:cond delay="0"/>
                                  </p:stCondLst>
                                  <p:childTnLst>
                                    <p:set>
                                      <p:cBhvr>
                                        <p:cTn id="158" dur="1" fill="hold">
                                          <p:stCondLst>
                                            <p:cond delay="0"/>
                                          </p:stCondLst>
                                        </p:cTn>
                                        <p:tgtEl>
                                          <p:spTgt spid="22"/>
                                        </p:tgtEl>
                                        <p:attrNameLst>
                                          <p:attrName>style.visibility</p:attrName>
                                        </p:attrNameLst>
                                      </p:cBhvr>
                                      <p:to>
                                        <p:strVal val="visible"/>
                                      </p:to>
                                    </p:set>
                                    <p:anim calcmode="lin" valueType="num">
                                      <p:cBhvr>
                                        <p:cTn id="159" dur="500" fill="hold"/>
                                        <p:tgtEl>
                                          <p:spTgt spid="22"/>
                                        </p:tgtEl>
                                        <p:attrNameLst>
                                          <p:attrName>ppt_w</p:attrName>
                                        </p:attrNameLst>
                                      </p:cBhvr>
                                      <p:tavLst>
                                        <p:tav tm="0">
                                          <p:val>
                                            <p:fltVal val="0"/>
                                          </p:val>
                                        </p:tav>
                                        <p:tav tm="100000">
                                          <p:val>
                                            <p:strVal val="#ppt_w"/>
                                          </p:val>
                                        </p:tav>
                                      </p:tavLst>
                                    </p:anim>
                                    <p:anim calcmode="lin" valueType="num">
                                      <p:cBhvr>
                                        <p:cTn id="160" dur="500" fill="hold"/>
                                        <p:tgtEl>
                                          <p:spTgt spid="22"/>
                                        </p:tgtEl>
                                        <p:attrNameLst>
                                          <p:attrName>ppt_h</p:attrName>
                                        </p:attrNameLst>
                                      </p:cBhvr>
                                      <p:tavLst>
                                        <p:tav tm="0">
                                          <p:val>
                                            <p:fltVal val="0"/>
                                          </p:val>
                                        </p:tav>
                                        <p:tav tm="100000">
                                          <p:val>
                                            <p:strVal val="#ppt_h"/>
                                          </p:val>
                                        </p:tav>
                                      </p:tavLst>
                                    </p:anim>
                                    <p:animEffect transition="in" filter="fade">
                                      <p:cBhvr>
                                        <p:cTn id="161" dur="500"/>
                                        <p:tgtEl>
                                          <p:spTgt spid="22"/>
                                        </p:tgtEl>
                                      </p:cBhvr>
                                    </p:animEffect>
                                  </p:childTnLst>
                                  <p:subTnLst>
                                    <p:audio>
                                      <p:cMediaNode>
                                        <p:cTn display="0" masterRel="sameClick">
                                          <p:stCondLst>
                                            <p:cond evt="begin" delay="0">
                                              <p:tn val="157"/>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21"/>
                  </p:tgtEl>
                </p:cond>
              </p:nextCondLst>
            </p:seq>
            <p:seq concurrent="1" nextAc="seek">
              <p:cTn id="162" restart="whenNotActive" fill="hold" evtFilter="cancelBubble" nodeType="interactiveSeq">
                <p:stCondLst>
                  <p:cond evt="onClick" delay="0">
                    <p:tgtEl>
                      <p:spTgt spid="22"/>
                    </p:tgtEl>
                  </p:cond>
                </p:stCondLst>
                <p:endSync evt="end" delay="0">
                  <p:rtn val="all"/>
                </p:endSync>
                <p:childTnLst>
                  <p:par>
                    <p:cTn id="163" fill="hold">
                      <p:stCondLst>
                        <p:cond delay="0"/>
                      </p:stCondLst>
                      <p:childTnLst>
                        <p:par>
                          <p:cTn id="164" fill="hold">
                            <p:stCondLst>
                              <p:cond delay="0"/>
                            </p:stCondLst>
                            <p:childTnLst>
                              <p:par>
                                <p:cTn id="165" presetID="31" presetClass="exit" presetSubtype="0" fill="hold" nodeType="clickEffect">
                                  <p:stCondLst>
                                    <p:cond delay="0"/>
                                  </p:stCondLst>
                                  <p:childTnLst>
                                    <p:anim calcmode="lin" valueType="num">
                                      <p:cBhvr>
                                        <p:cTn id="166" dur="1000"/>
                                        <p:tgtEl>
                                          <p:spTgt spid="22"/>
                                        </p:tgtEl>
                                        <p:attrNameLst>
                                          <p:attrName>ppt_w</p:attrName>
                                        </p:attrNameLst>
                                      </p:cBhvr>
                                      <p:tavLst>
                                        <p:tav tm="0">
                                          <p:val>
                                            <p:strVal val="ppt_w"/>
                                          </p:val>
                                        </p:tav>
                                        <p:tav tm="100000">
                                          <p:val>
                                            <p:fltVal val="0"/>
                                          </p:val>
                                        </p:tav>
                                      </p:tavLst>
                                    </p:anim>
                                    <p:anim calcmode="lin" valueType="num">
                                      <p:cBhvr>
                                        <p:cTn id="167" dur="1000"/>
                                        <p:tgtEl>
                                          <p:spTgt spid="22"/>
                                        </p:tgtEl>
                                        <p:attrNameLst>
                                          <p:attrName>ppt_h</p:attrName>
                                        </p:attrNameLst>
                                      </p:cBhvr>
                                      <p:tavLst>
                                        <p:tav tm="0">
                                          <p:val>
                                            <p:strVal val="ppt_h"/>
                                          </p:val>
                                        </p:tav>
                                        <p:tav tm="100000">
                                          <p:val>
                                            <p:fltVal val="0"/>
                                          </p:val>
                                        </p:tav>
                                      </p:tavLst>
                                    </p:anim>
                                    <p:anim calcmode="lin" valueType="num">
                                      <p:cBhvr>
                                        <p:cTn id="168" dur="1000"/>
                                        <p:tgtEl>
                                          <p:spTgt spid="22"/>
                                        </p:tgtEl>
                                        <p:attrNameLst>
                                          <p:attrName>style.rotation</p:attrName>
                                        </p:attrNameLst>
                                      </p:cBhvr>
                                      <p:tavLst>
                                        <p:tav tm="0">
                                          <p:val>
                                            <p:fltVal val="0"/>
                                          </p:val>
                                        </p:tav>
                                        <p:tav tm="100000">
                                          <p:val>
                                            <p:fltVal val="90"/>
                                          </p:val>
                                        </p:tav>
                                      </p:tavLst>
                                    </p:anim>
                                    <p:animEffect transition="out" filter="fade">
                                      <p:cBhvr>
                                        <p:cTn id="169" dur="1000"/>
                                        <p:tgtEl>
                                          <p:spTgt spid="22"/>
                                        </p:tgtEl>
                                      </p:cBhvr>
                                    </p:animEffect>
                                    <p:set>
                                      <p:cBhvr>
                                        <p:cTn id="170" dur="1" fill="hold">
                                          <p:stCondLst>
                                            <p:cond delay="999"/>
                                          </p:stCondLst>
                                        </p:cTn>
                                        <p:tgtEl>
                                          <p:spTgt spid="22"/>
                                        </p:tgtEl>
                                        <p:attrNameLst>
                                          <p:attrName>style.visibility</p:attrName>
                                        </p:attrNameLst>
                                      </p:cBhvr>
                                      <p:to>
                                        <p:strVal val="hidden"/>
                                      </p:to>
                                    </p:set>
                                  </p:childTnLst>
                                </p:cTn>
                              </p:par>
                              <p:par>
                                <p:cTn id="171" presetID="53" presetClass="entr" presetSubtype="16" fill="hold" nodeType="withEffect">
                                  <p:stCondLst>
                                    <p:cond delay="0"/>
                                  </p:stCondLst>
                                  <p:childTnLst>
                                    <p:set>
                                      <p:cBhvr>
                                        <p:cTn id="172" dur="1" fill="hold">
                                          <p:stCondLst>
                                            <p:cond delay="0"/>
                                          </p:stCondLst>
                                        </p:cTn>
                                        <p:tgtEl>
                                          <p:spTgt spid="23"/>
                                        </p:tgtEl>
                                        <p:attrNameLst>
                                          <p:attrName>style.visibility</p:attrName>
                                        </p:attrNameLst>
                                      </p:cBhvr>
                                      <p:to>
                                        <p:strVal val="visible"/>
                                      </p:to>
                                    </p:set>
                                    <p:anim calcmode="lin" valueType="num">
                                      <p:cBhvr>
                                        <p:cTn id="173" dur="500" fill="hold"/>
                                        <p:tgtEl>
                                          <p:spTgt spid="23"/>
                                        </p:tgtEl>
                                        <p:attrNameLst>
                                          <p:attrName>ppt_w</p:attrName>
                                        </p:attrNameLst>
                                      </p:cBhvr>
                                      <p:tavLst>
                                        <p:tav tm="0">
                                          <p:val>
                                            <p:fltVal val="0"/>
                                          </p:val>
                                        </p:tav>
                                        <p:tav tm="100000">
                                          <p:val>
                                            <p:strVal val="#ppt_w"/>
                                          </p:val>
                                        </p:tav>
                                      </p:tavLst>
                                    </p:anim>
                                    <p:anim calcmode="lin" valueType="num">
                                      <p:cBhvr>
                                        <p:cTn id="174" dur="500" fill="hold"/>
                                        <p:tgtEl>
                                          <p:spTgt spid="23"/>
                                        </p:tgtEl>
                                        <p:attrNameLst>
                                          <p:attrName>ppt_h</p:attrName>
                                        </p:attrNameLst>
                                      </p:cBhvr>
                                      <p:tavLst>
                                        <p:tav tm="0">
                                          <p:val>
                                            <p:fltVal val="0"/>
                                          </p:val>
                                        </p:tav>
                                        <p:tav tm="100000">
                                          <p:val>
                                            <p:strVal val="#ppt_h"/>
                                          </p:val>
                                        </p:tav>
                                      </p:tavLst>
                                    </p:anim>
                                    <p:animEffect transition="in" filter="fade">
                                      <p:cBhvr>
                                        <p:cTn id="175" dur="500"/>
                                        <p:tgtEl>
                                          <p:spTgt spid="23"/>
                                        </p:tgtEl>
                                      </p:cBhvr>
                                    </p:animEffect>
                                  </p:childTnLst>
                                  <p:subTnLst>
                                    <p:audio>
                                      <p:cMediaNode>
                                        <p:cTn display="0" masterRel="sameClick">
                                          <p:stCondLst>
                                            <p:cond evt="begin" delay="0">
                                              <p:tn val="171"/>
                                            </p:cond>
                                          </p:stCondLst>
                                          <p:endCondLst>
                                            <p:cond evt="onStopAudio" delay="0">
                                              <p:tgtEl>
                                                <p:sldTgt/>
                                              </p:tgtEl>
                                            </p:cond>
                                          </p:endCondLst>
                                        </p:cTn>
                                        <p:tgtEl>
                                          <p:sndTgt r:embed="rId3" name="game win.wav"/>
                                        </p:tgtEl>
                                      </p:cMediaNode>
                                    </p:audio>
                                  </p:subTnLst>
                                </p:cTn>
                              </p:par>
                            </p:childTnLst>
                          </p:cTn>
                        </p:par>
                      </p:childTnLst>
                    </p:cTn>
                  </p:par>
                </p:childTnLst>
              </p:cTn>
              <p:nextCondLst>
                <p:cond evt="onClick" delay="0">
                  <p:tgtEl>
                    <p:spTgt spid="22"/>
                  </p:tgtEl>
                </p:cond>
              </p:nextCondLst>
            </p:seq>
            <p:seq concurrent="1" nextAc="seek">
              <p:cTn id="176" restart="whenNotActive" fill="hold" evtFilter="cancelBubble" nodeType="interactiveSeq">
                <p:stCondLst>
                  <p:cond evt="onClick" delay="0">
                    <p:tgtEl>
                      <p:spTgt spid="23"/>
                    </p:tgtEl>
                  </p:cond>
                </p:stCondLst>
                <p:endSync evt="end" delay="0">
                  <p:rtn val="all"/>
                </p:endSync>
                <p:childTnLst>
                  <p:par>
                    <p:cTn id="177" fill="hold">
                      <p:stCondLst>
                        <p:cond delay="0"/>
                      </p:stCondLst>
                      <p:childTnLst>
                        <p:par>
                          <p:cTn id="178" fill="hold">
                            <p:stCondLst>
                              <p:cond delay="0"/>
                            </p:stCondLst>
                            <p:childTnLst>
                              <p:par>
                                <p:cTn id="179" presetID="9" presetClass="exit" presetSubtype="0" fill="hold" nodeType="clickEffect">
                                  <p:stCondLst>
                                    <p:cond delay="0"/>
                                  </p:stCondLst>
                                  <p:childTnLst>
                                    <p:animEffect transition="out" filter="dissolve">
                                      <p:cBhvr>
                                        <p:cTn id="180" dur="500"/>
                                        <p:tgtEl>
                                          <p:spTgt spid="23"/>
                                        </p:tgtEl>
                                      </p:cBhvr>
                                    </p:animEffect>
                                    <p:set>
                                      <p:cBhvr>
                                        <p:cTn id="181" dur="1" fill="hold">
                                          <p:stCondLst>
                                            <p:cond delay="499"/>
                                          </p:stCondLst>
                                        </p:cTn>
                                        <p:tgtEl>
                                          <p:spTgt spid="23"/>
                                        </p:tgtEl>
                                        <p:attrNameLst>
                                          <p:attrName>style.visibility</p:attrName>
                                        </p:attrNameLst>
                                      </p:cBhvr>
                                      <p:to>
                                        <p:strVal val="hidden"/>
                                      </p:to>
                                    </p:set>
                                  </p:childTnLst>
                                </p:cTn>
                              </p:par>
                              <p:par>
                                <p:cTn id="182" presetID="42" presetClass="entr" presetSubtype="0" fill="hold" nodeType="withEffect">
                                  <p:stCondLst>
                                    <p:cond delay="0"/>
                                  </p:stCondLst>
                                  <p:childTnLst>
                                    <p:set>
                                      <p:cBhvr>
                                        <p:cTn id="183" dur="1" fill="hold">
                                          <p:stCondLst>
                                            <p:cond delay="0"/>
                                          </p:stCondLst>
                                        </p:cTn>
                                        <p:tgtEl>
                                          <p:spTgt spid="25"/>
                                        </p:tgtEl>
                                        <p:attrNameLst>
                                          <p:attrName>style.visibility</p:attrName>
                                        </p:attrNameLst>
                                      </p:cBhvr>
                                      <p:to>
                                        <p:strVal val="visible"/>
                                      </p:to>
                                    </p:set>
                                    <p:animEffect transition="in" filter="fade">
                                      <p:cBhvr>
                                        <p:cTn id="184" dur="1000"/>
                                        <p:tgtEl>
                                          <p:spTgt spid="25"/>
                                        </p:tgtEl>
                                      </p:cBhvr>
                                    </p:animEffect>
                                    <p:anim calcmode="lin" valueType="num">
                                      <p:cBhvr>
                                        <p:cTn id="185" dur="1000" fill="hold"/>
                                        <p:tgtEl>
                                          <p:spTgt spid="25"/>
                                        </p:tgtEl>
                                        <p:attrNameLst>
                                          <p:attrName>ppt_x</p:attrName>
                                        </p:attrNameLst>
                                      </p:cBhvr>
                                      <p:tavLst>
                                        <p:tav tm="0">
                                          <p:val>
                                            <p:strVal val="#ppt_x"/>
                                          </p:val>
                                        </p:tav>
                                        <p:tav tm="100000">
                                          <p:val>
                                            <p:strVal val="#ppt_x"/>
                                          </p:val>
                                        </p:tav>
                                      </p:tavLst>
                                    </p:anim>
                                    <p:anim calcmode="lin" valueType="num">
                                      <p:cBhvr>
                                        <p:cTn id="18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2"/>
                                            </p:cond>
                                          </p:stCondLst>
                                          <p:endCondLst>
                                            <p:cond evt="onStopAudio" delay="0">
                                              <p:tgtEl>
                                                <p:sldTgt/>
                                              </p:tgtEl>
                                            </p:cond>
                                          </p:endCondLst>
                                        </p:cTn>
                                        <p:tgtEl>
                                          <p:sndTgt r:embed="rId3" name="game win.wav"/>
                                        </p:tgtEl>
                                      </p:cMediaNode>
                                    </p:audio>
                                  </p:subTnLst>
                                </p:cTn>
                              </p:par>
                            </p:childTnLst>
                          </p:cTn>
                        </p:par>
                        <p:par>
                          <p:cTn id="187" fill="hold">
                            <p:stCondLst>
                              <p:cond delay="1000"/>
                            </p:stCondLst>
                            <p:childTnLst>
                              <p:par>
                                <p:cTn id="188" presetID="42" presetClass="path" presetSubtype="0" accel="50000" decel="50000" fill="hold" nodeType="afterEffect">
                                  <p:stCondLst>
                                    <p:cond delay="0"/>
                                  </p:stCondLst>
                                  <p:childTnLst>
                                    <p:animMotion origin="layout" path="M 0.35846 0.56944 L 0.56211 0.66319 " pathEditMode="relative" rAng="0" ptsTypes="AA">
                                      <p:cBhvr>
                                        <p:cTn id="189" dur="2000" fill="hold"/>
                                        <p:tgtEl>
                                          <p:spTgt spid="11"/>
                                        </p:tgtEl>
                                        <p:attrNameLst>
                                          <p:attrName>ppt_x</p:attrName>
                                          <p:attrName>ppt_y</p:attrName>
                                        </p:attrNameLst>
                                      </p:cBhvr>
                                      <p:rCtr x="10182" y="4676"/>
                                    </p:animMotion>
                                  </p:childTnLst>
                                  <p:subTnLst>
                                    <p:audio>
                                      <p:cMediaNode>
                                        <p:cTn display="0" masterRel="sameClick">
                                          <p:stCondLst>
                                            <p:cond evt="begin" delay="0">
                                              <p:tn val="188"/>
                                            </p:cond>
                                          </p:stCondLst>
                                          <p:endCondLst>
                                            <p:cond evt="onStopAudio" delay="0">
                                              <p:tgtEl>
                                                <p:sldTgt/>
                                              </p:tgtEl>
                                            </p:cond>
                                          </p:endCondLst>
                                        </p:cTn>
                                        <p:tgtEl>
                                          <p:sndTgt r:embed="rId5" name="yeah.wav"/>
                                        </p:tgtEl>
                                      </p:cMediaNode>
                                    </p:audio>
                                  </p:subTnLst>
                                </p:cTn>
                              </p:par>
                            </p:childTnLst>
                          </p:cTn>
                        </p:par>
                      </p:childTnLst>
                    </p:cTn>
                  </p:par>
                </p:childTnLst>
              </p:cTn>
              <p:nextCondLst>
                <p:cond evt="onClick" delay="0">
                  <p:tgtEl>
                    <p:spTgt spid="2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77F01-0709-469F-92D3-3C1CA8EC0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884" y="687268"/>
            <a:ext cx="2274887" cy="2252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9">
            <a:extLst>
              <a:ext uri="{FF2B5EF4-FFF2-40B4-BE49-F238E27FC236}">
                <a16:creationId xmlns:a16="http://schemas.microsoft.com/office/drawing/2014/main" id="{5A81F780-7CF8-4F7A-9386-46D18B5B8829}"/>
              </a:ext>
            </a:extLst>
          </p:cNvPr>
          <p:cNvSpPr txBox="1"/>
          <p:nvPr/>
        </p:nvSpPr>
        <p:spPr>
          <a:xfrm>
            <a:off x="3805361" y="1104409"/>
            <a:ext cx="68933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Chọn</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số</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đo</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thích</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hợp</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Cột</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cờ</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ở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sân</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trường</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em</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cao</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 </a:t>
            </a:r>
            <a:endParaRPr kumimoji="0" lang="en-VN"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endParaRPr>
          </a:p>
        </p:txBody>
      </p:sp>
      <p:pic>
        <p:nvPicPr>
          <p:cNvPr id="9" name="Picture 13">
            <a:extLst>
              <a:ext uri="{FF2B5EF4-FFF2-40B4-BE49-F238E27FC236}">
                <a16:creationId xmlns:a16="http://schemas.microsoft.com/office/drawing/2014/main" id="{CB960AF6-86D5-4F5F-9A0E-694090FDDC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1982950" y="4773302"/>
            <a:ext cx="751213" cy="909726"/>
          </a:xfrm>
          <a:prstGeom prst="rect">
            <a:avLst/>
          </a:prstGeom>
        </p:spPr>
      </p:pic>
      <p:pic>
        <p:nvPicPr>
          <p:cNvPr id="10" name="Picture 14">
            <a:extLst>
              <a:ext uri="{FF2B5EF4-FFF2-40B4-BE49-F238E27FC236}">
                <a16:creationId xmlns:a16="http://schemas.microsoft.com/office/drawing/2014/main" id="{E32641DB-321A-4B17-999D-704D4F06BFE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5853130" y="4746036"/>
            <a:ext cx="790549" cy="936993"/>
          </a:xfrm>
          <a:prstGeom prst="rect">
            <a:avLst/>
          </a:prstGeom>
        </p:spPr>
      </p:pic>
      <p:pic>
        <p:nvPicPr>
          <p:cNvPr id="11" name="Picture 15">
            <a:extLst>
              <a:ext uri="{FF2B5EF4-FFF2-40B4-BE49-F238E27FC236}">
                <a16:creationId xmlns:a16="http://schemas.microsoft.com/office/drawing/2014/main" id="{AB9F651D-FD64-419E-9754-8C7A89B00AB2}"/>
              </a:ext>
            </a:extLst>
          </p:cNvPr>
          <p:cNvPicPr>
            <a:picLocks noChangeAspect="1"/>
          </p:cNvPicPr>
          <p:nvPr/>
        </p:nvPicPr>
        <p:blipFill rotWithShape="1">
          <a:blip r:embed="rId8">
            <a:extLst>
              <a:ext uri="{BEBA8EAE-BF5A-486C-A8C5-ECC9F3942E4B}">
                <a14:imgProps xmlns:a14="http://schemas.microsoft.com/office/drawing/2010/main">
                  <a14:imgLayer r:embed="rId10">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542126" y="4746036"/>
            <a:ext cx="790548" cy="936992"/>
          </a:xfrm>
          <a:prstGeom prst="rect">
            <a:avLst/>
          </a:prstGeom>
        </p:spPr>
      </p:pic>
      <p:sp>
        <p:nvSpPr>
          <p:cNvPr id="16" name="Google Shape;745;p50">
            <a:extLst>
              <a:ext uri="{FF2B5EF4-FFF2-40B4-BE49-F238E27FC236}">
                <a16:creationId xmlns:a16="http://schemas.microsoft.com/office/drawing/2014/main" id="{3D93F020-F9B2-4307-9C1C-61C9C1C3037E}"/>
              </a:ext>
            </a:extLst>
          </p:cNvPr>
          <p:cNvSpPr/>
          <p:nvPr/>
        </p:nvSpPr>
        <p:spPr>
          <a:xfrm>
            <a:off x="4603598" y="3336587"/>
            <a:ext cx="3108935" cy="134995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B. 15 dm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Google Shape;745;p50">
            <a:extLst>
              <a:ext uri="{FF2B5EF4-FFF2-40B4-BE49-F238E27FC236}">
                <a16:creationId xmlns:a16="http://schemas.microsoft.com/office/drawing/2014/main" id="{D79FF01C-9614-4F65-9A52-B6AAA119B154}"/>
              </a:ext>
            </a:extLst>
          </p:cNvPr>
          <p:cNvSpPr/>
          <p:nvPr/>
        </p:nvSpPr>
        <p:spPr>
          <a:xfrm>
            <a:off x="8252896" y="3336587"/>
            <a:ext cx="3108934" cy="134995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C. 15 cm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3" name="Google Shape;745;p50">
            <a:extLst>
              <a:ext uri="{FF2B5EF4-FFF2-40B4-BE49-F238E27FC236}">
                <a16:creationId xmlns:a16="http://schemas.microsoft.com/office/drawing/2014/main" id="{1A00D111-A043-454E-98EA-E0EA7559A2BD}"/>
              </a:ext>
            </a:extLst>
          </p:cNvPr>
          <p:cNvSpPr/>
          <p:nvPr/>
        </p:nvSpPr>
        <p:spPr>
          <a:xfrm>
            <a:off x="759421" y="3396078"/>
            <a:ext cx="3303814" cy="134995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 15 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pic>
        <p:nvPicPr>
          <p:cNvPr id="20" name="Picture 4">
            <a:hlinkClick r:id="rId11" action="ppaction://hlinksldjump"/>
            <a:extLst>
              <a:ext uri="{FF2B5EF4-FFF2-40B4-BE49-F238E27FC236}">
                <a16:creationId xmlns:a16="http://schemas.microsoft.com/office/drawing/2014/main" id="{8D201316-83DC-4015-B3ED-0D21FBC557E4}"/>
              </a:ext>
            </a:extLst>
          </p:cNvPr>
          <p:cNvPicPr>
            <a:picLocks noChangeAspect="1"/>
          </p:cNvPicPr>
          <p:nvPr/>
        </p:nvPicPr>
        <p:blipFill>
          <a:blip r:embed="rId12">
            <a:extLst>
              <a:ext uri="{28A0092B-C50C-407E-A947-70E740481C1C}">
                <a14:useLocalDpi xmlns:a14="http://schemas.microsoft.com/office/drawing/2010/main" val="0"/>
              </a:ext>
            </a:extLst>
          </a:blip>
          <a:srcRect l="1605" r="1605"/>
          <a:stretch/>
        </p:blipFill>
        <p:spPr>
          <a:xfrm>
            <a:off x="10698750" y="4867259"/>
            <a:ext cx="1190179" cy="2059083"/>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27531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9"/>
                  </p:tgtEl>
                </p:cond>
              </p:nextCondLst>
            </p:seq>
          </p:childTnLst>
        </p:cTn>
      </p:par>
    </p:tnLst>
    <p:bldLst>
      <p:bldP spid="16" grpId="0" animBg="1"/>
      <p:bldP spid="19"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5A81F780-7CF8-4F7A-9386-46D18B5B8829}"/>
              </a:ext>
            </a:extLst>
          </p:cNvPr>
          <p:cNvSpPr txBox="1"/>
          <p:nvPr/>
        </p:nvSpPr>
        <p:spPr>
          <a:xfrm>
            <a:off x="2470169" y="1345709"/>
            <a:ext cx="79959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Chọn</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số</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đo</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thích</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hợp</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Cửa</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ra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vào</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lớp</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học</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cao</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khoảng</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 </a:t>
            </a:r>
            <a:endParaRPr kumimoji="0" lang="en-VN"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endParaRPr>
          </a:p>
        </p:txBody>
      </p:sp>
      <p:pic>
        <p:nvPicPr>
          <p:cNvPr id="9" name="Picture 13">
            <a:extLst>
              <a:ext uri="{FF2B5EF4-FFF2-40B4-BE49-F238E27FC236}">
                <a16:creationId xmlns:a16="http://schemas.microsoft.com/office/drawing/2014/main" id="{CB960AF6-86D5-4F5F-9A0E-694090FDDC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5806844" y="4760845"/>
            <a:ext cx="751213" cy="909726"/>
          </a:xfrm>
          <a:prstGeom prst="rect">
            <a:avLst/>
          </a:prstGeom>
        </p:spPr>
      </p:pic>
      <p:pic>
        <p:nvPicPr>
          <p:cNvPr id="10" name="Picture 14">
            <a:extLst>
              <a:ext uri="{FF2B5EF4-FFF2-40B4-BE49-F238E27FC236}">
                <a16:creationId xmlns:a16="http://schemas.microsoft.com/office/drawing/2014/main" id="{E32641DB-321A-4B17-999D-704D4F06BFE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675618" y="4793070"/>
            <a:ext cx="790549" cy="936993"/>
          </a:xfrm>
          <a:prstGeom prst="rect">
            <a:avLst/>
          </a:prstGeom>
        </p:spPr>
      </p:pic>
      <p:pic>
        <p:nvPicPr>
          <p:cNvPr id="11" name="Picture 15">
            <a:extLst>
              <a:ext uri="{FF2B5EF4-FFF2-40B4-BE49-F238E27FC236}">
                <a16:creationId xmlns:a16="http://schemas.microsoft.com/office/drawing/2014/main" id="{AB9F651D-FD64-419E-9754-8C7A89B00AB2}"/>
              </a:ext>
            </a:extLst>
          </p:cNvPr>
          <p:cNvPicPr>
            <a:picLocks noChangeAspect="1"/>
          </p:cNvPicPr>
          <p:nvPr/>
        </p:nvPicPr>
        <p:blipFill rotWithShape="1">
          <a:blip r:embed="rId7">
            <a:extLst>
              <a:ext uri="{BEBA8EAE-BF5A-486C-A8C5-ECC9F3942E4B}">
                <a14:imgProps xmlns:a14="http://schemas.microsoft.com/office/drawing/2010/main">
                  <a14:imgLayer r:embed="rId9">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2121107" y="4733579"/>
            <a:ext cx="790548" cy="936992"/>
          </a:xfrm>
          <a:prstGeom prst="rect">
            <a:avLst/>
          </a:prstGeom>
        </p:spPr>
      </p:pic>
      <p:sp>
        <p:nvSpPr>
          <p:cNvPr id="16" name="Google Shape;745;p50">
            <a:extLst>
              <a:ext uri="{FF2B5EF4-FFF2-40B4-BE49-F238E27FC236}">
                <a16:creationId xmlns:a16="http://schemas.microsoft.com/office/drawing/2014/main" id="{3D93F020-F9B2-4307-9C1C-61C9C1C3037E}"/>
              </a:ext>
            </a:extLst>
          </p:cNvPr>
          <p:cNvSpPr/>
          <p:nvPr/>
        </p:nvSpPr>
        <p:spPr>
          <a:xfrm>
            <a:off x="8426086" y="3383621"/>
            <a:ext cx="3108935" cy="134995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C. 3 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Google Shape;745;p50">
            <a:extLst>
              <a:ext uri="{FF2B5EF4-FFF2-40B4-BE49-F238E27FC236}">
                <a16:creationId xmlns:a16="http://schemas.microsoft.com/office/drawing/2014/main" id="{D79FF01C-9614-4F65-9A52-B6AAA119B154}"/>
              </a:ext>
            </a:extLst>
          </p:cNvPr>
          <p:cNvSpPr/>
          <p:nvPr/>
        </p:nvSpPr>
        <p:spPr>
          <a:xfrm>
            <a:off x="831877" y="3324130"/>
            <a:ext cx="3108934" cy="134995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 1 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3" name="Google Shape;745;p50">
            <a:extLst>
              <a:ext uri="{FF2B5EF4-FFF2-40B4-BE49-F238E27FC236}">
                <a16:creationId xmlns:a16="http://schemas.microsoft.com/office/drawing/2014/main" id="{1A00D111-A043-454E-98EA-E0EA7559A2BD}"/>
              </a:ext>
            </a:extLst>
          </p:cNvPr>
          <p:cNvSpPr/>
          <p:nvPr/>
        </p:nvSpPr>
        <p:spPr>
          <a:xfrm>
            <a:off x="4583315" y="3383621"/>
            <a:ext cx="3303814" cy="134995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B. 2 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pic>
        <p:nvPicPr>
          <p:cNvPr id="20" name="Picture 4">
            <a:hlinkClick r:id="rId10" action="ppaction://hlinksldjump"/>
            <a:extLst>
              <a:ext uri="{FF2B5EF4-FFF2-40B4-BE49-F238E27FC236}">
                <a16:creationId xmlns:a16="http://schemas.microsoft.com/office/drawing/2014/main" id="{8D201316-83DC-4015-B3ED-0D21FBC557E4}"/>
              </a:ext>
            </a:extLst>
          </p:cNvPr>
          <p:cNvPicPr>
            <a:picLocks noChangeAspect="1"/>
          </p:cNvPicPr>
          <p:nvPr/>
        </p:nvPicPr>
        <p:blipFill>
          <a:blip r:embed="rId11">
            <a:extLst>
              <a:ext uri="{28A0092B-C50C-407E-A947-70E740481C1C}">
                <a14:useLocalDpi xmlns:a14="http://schemas.microsoft.com/office/drawing/2010/main" val="0"/>
              </a:ext>
            </a:extLst>
          </a:blip>
          <a:srcRect l="1605" r="1605"/>
          <a:stretch/>
        </p:blipFill>
        <p:spPr>
          <a:xfrm>
            <a:off x="10698750" y="4867259"/>
            <a:ext cx="1190179" cy="2059083"/>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31876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9"/>
                  </p:tgtEl>
                </p:cond>
              </p:nextCondLst>
            </p:seq>
          </p:childTnLst>
        </p:cTn>
      </p:par>
    </p:tnLst>
    <p:bldLst>
      <p:bldP spid="16" grpId="0" animBg="1"/>
      <p:bldP spid="1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5A81F780-7CF8-4F7A-9386-46D18B5B8829}"/>
              </a:ext>
            </a:extLst>
          </p:cNvPr>
          <p:cNvSpPr txBox="1"/>
          <p:nvPr/>
        </p:nvSpPr>
        <p:spPr>
          <a:xfrm>
            <a:off x="2411328" y="1358409"/>
            <a:ext cx="65273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CC"/>
                </a:solidFill>
                <a:latin typeface="UTM Avo" panose="02040603050506020204" pitchFamily="18" charset="0"/>
                <a:cs typeface="Arial" panose="020B0604020202020204" pitchFamily="34" charset="0"/>
              </a:rPr>
              <a:t>4 m = … cm</a:t>
            </a:r>
            <a:endParaRPr kumimoji="0" lang="en-VN" sz="40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endParaRPr>
          </a:p>
        </p:txBody>
      </p:sp>
      <p:pic>
        <p:nvPicPr>
          <p:cNvPr id="9" name="Picture 13">
            <a:extLst>
              <a:ext uri="{FF2B5EF4-FFF2-40B4-BE49-F238E27FC236}">
                <a16:creationId xmlns:a16="http://schemas.microsoft.com/office/drawing/2014/main" id="{CB960AF6-86D5-4F5F-9A0E-694090FDDC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1982950" y="4773302"/>
            <a:ext cx="751213" cy="909726"/>
          </a:xfrm>
          <a:prstGeom prst="rect">
            <a:avLst/>
          </a:prstGeom>
        </p:spPr>
      </p:pic>
      <p:pic>
        <p:nvPicPr>
          <p:cNvPr id="10" name="Picture 14">
            <a:extLst>
              <a:ext uri="{FF2B5EF4-FFF2-40B4-BE49-F238E27FC236}">
                <a16:creationId xmlns:a16="http://schemas.microsoft.com/office/drawing/2014/main" id="{E32641DB-321A-4B17-999D-704D4F06BFE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5853130" y="4746036"/>
            <a:ext cx="790549" cy="936993"/>
          </a:xfrm>
          <a:prstGeom prst="rect">
            <a:avLst/>
          </a:prstGeom>
        </p:spPr>
      </p:pic>
      <p:pic>
        <p:nvPicPr>
          <p:cNvPr id="11" name="Picture 15">
            <a:extLst>
              <a:ext uri="{FF2B5EF4-FFF2-40B4-BE49-F238E27FC236}">
                <a16:creationId xmlns:a16="http://schemas.microsoft.com/office/drawing/2014/main" id="{AB9F651D-FD64-419E-9754-8C7A89B00AB2}"/>
              </a:ext>
            </a:extLst>
          </p:cNvPr>
          <p:cNvPicPr>
            <a:picLocks noChangeAspect="1"/>
          </p:cNvPicPr>
          <p:nvPr/>
        </p:nvPicPr>
        <p:blipFill rotWithShape="1">
          <a:blip r:embed="rId7">
            <a:extLst>
              <a:ext uri="{BEBA8EAE-BF5A-486C-A8C5-ECC9F3942E4B}">
                <a14:imgProps xmlns:a14="http://schemas.microsoft.com/office/drawing/2010/main">
                  <a14:imgLayer r:embed="rId9">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542126" y="4746036"/>
            <a:ext cx="790548" cy="936992"/>
          </a:xfrm>
          <a:prstGeom prst="rect">
            <a:avLst/>
          </a:prstGeom>
        </p:spPr>
      </p:pic>
      <p:sp>
        <p:nvSpPr>
          <p:cNvPr id="16" name="Google Shape;745;p50">
            <a:extLst>
              <a:ext uri="{FF2B5EF4-FFF2-40B4-BE49-F238E27FC236}">
                <a16:creationId xmlns:a16="http://schemas.microsoft.com/office/drawing/2014/main" id="{3D93F020-F9B2-4307-9C1C-61C9C1C3037E}"/>
              </a:ext>
            </a:extLst>
          </p:cNvPr>
          <p:cNvSpPr/>
          <p:nvPr/>
        </p:nvSpPr>
        <p:spPr>
          <a:xfrm>
            <a:off x="4603598" y="3336587"/>
            <a:ext cx="3108935" cy="134995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B. 40 </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Google Shape;745;p50">
            <a:extLst>
              <a:ext uri="{FF2B5EF4-FFF2-40B4-BE49-F238E27FC236}">
                <a16:creationId xmlns:a16="http://schemas.microsoft.com/office/drawing/2014/main" id="{D79FF01C-9614-4F65-9A52-B6AAA119B154}"/>
              </a:ext>
            </a:extLst>
          </p:cNvPr>
          <p:cNvSpPr/>
          <p:nvPr/>
        </p:nvSpPr>
        <p:spPr>
          <a:xfrm>
            <a:off x="8252896" y="3336587"/>
            <a:ext cx="3108934" cy="134995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C. 100 </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3" name="Google Shape;745;p50">
            <a:extLst>
              <a:ext uri="{FF2B5EF4-FFF2-40B4-BE49-F238E27FC236}">
                <a16:creationId xmlns:a16="http://schemas.microsoft.com/office/drawing/2014/main" id="{1A00D111-A043-454E-98EA-E0EA7559A2BD}"/>
              </a:ext>
            </a:extLst>
          </p:cNvPr>
          <p:cNvSpPr/>
          <p:nvPr/>
        </p:nvSpPr>
        <p:spPr>
          <a:xfrm>
            <a:off x="759421" y="3396078"/>
            <a:ext cx="3303814" cy="134995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 400</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pic>
        <p:nvPicPr>
          <p:cNvPr id="20" name="Picture 4">
            <a:hlinkClick r:id="rId10" action="ppaction://hlinksldjump"/>
            <a:extLst>
              <a:ext uri="{FF2B5EF4-FFF2-40B4-BE49-F238E27FC236}">
                <a16:creationId xmlns:a16="http://schemas.microsoft.com/office/drawing/2014/main" id="{8D201316-83DC-4015-B3ED-0D21FBC557E4}"/>
              </a:ext>
            </a:extLst>
          </p:cNvPr>
          <p:cNvPicPr>
            <a:picLocks noChangeAspect="1"/>
          </p:cNvPicPr>
          <p:nvPr/>
        </p:nvPicPr>
        <p:blipFill>
          <a:blip r:embed="rId11">
            <a:extLst>
              <a:ext uri="{28A0092B-C50C-407E-A947-70E740481C1C}">
                <a14:useLocalDpi xmlns:a14="http://schemas.microsoft.com/office/drawing/2010/main" val="0"/>
              </a:ext>
            </a:extLst>
          </a:blip>
          <a:srcRect l="1605" r="1605"/>
          <a:stretch/>
        </p:blipFill>
        <p:spPr>
          <a:xfrm>
            <a:off x="10698750" y="4867259"/>
            <a:ext cx="1190179" cy="2059083"/>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22725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9"/>
                  </p:tgtEl>
                </p:cond>
              </p:nextCondLst>
            </p:seq>
          </p:childTnLst>
        </p:cTn>
      </p:par>
    </p:tnLst>
    <p:bldLst>
      <p:bldP spid="16" grpId="0" animBg="1"/>
      <p:bldP spid="19"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5A81F780-7CF8-4F7A-9386-46D18B5B8829}"/>
              </a:ext>
            </a:extLst>
          </p:cNvPr>
          <p:cNvSpPr txBox="1"/>
          <p:nvPr/>
        </p:nvSpPr>
        <p:spPr>
          <a:xfrm>
            <a:off x="3915184" y="1263141"/>
            <a:ext cx="7556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Chọn</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số</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đo</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thích</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hợp</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Cái</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cặp</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sách</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của</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em</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UTM Avo" panose="02040603050506020204" pitchFamily="18" charset="0"/>
                <a:cs typeface="Arial" panose="020B0604020202020204" pitchFamily="34" charset="0"/>
              </a:rPr>
              <a:t>dài</a:t>
            </a:r>
            <a:r>
              <a:rPr kumimoji="0" lang="en-US"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rPr>
              <a:t> …….</a:t>
            </a:r>
            <a:endParaRPr kumimoji="0" lang="en-VN"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endParaRPr>
          </a:p>
        </p:txBody>
      </p:sp>
      <p:pic>
        <p:nvPicPr>
          <p:cNvPr id="9" name="Picture 13">
            <a:extLst>
              <a:ext uri="{FF2B5EF4-FFF2-40B4-BE49-F238E27FC236}">
                <a16:creationId xmlns:a16="http://schemas.microsoft.com/office/drawing/2014/main" id="{CB960AF6-86D5-4F5F-9A0E-694090FDDC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808644" y="4685133"/>
            <a:ext cx="751213" cy="909726"/>
          </a:xfrm>
          <a:prstGeom prst="rect">
            <a:avLst/>
          </a:prstGeom>
        </p:spPr>
      </p:pic>
      <p:pic>
        <p:nvPicPr>
          <p:cNvPr id="10" name="Picture 14">
            <a:extLst>
              <a:ext uri="{FF2B5EF4-FFF2-40B4-BE49-F238E27FC236}">
                <a16:creationId xmlns:a16="http://schemas.microsoft.com/office/drawing/2014/main" id="{E32641DB-321A-4B17-999D-704D4F06BFE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6096000" y="4733579"/>
            <a:ext cx="790549" cy="936993"/>
          </a:xfrm>
          <a:prstGeom prst="rect">
            <a:avLst/>
          </a:prstGeom>
        </p:spPr>
      </p:pic>
      <p:pic>
        <p:nvPicPr>
          <p:cNvPr id="11" name="Picture 15">
            <a:extLst>
              <a:ext uri="{FF2B5EF4-FFF2-40B4-BE49-F238E27FC236}">
                <a16:creationId xmlns:a16="http://schemas.microsoft.com/office/drawing/2014/main" id="{AB9F651D-FD64-419E-9754-8C7A89B00AB2}"/>
              </a:ext>
            </a:extLst>
          </p:cNvPr>
          <p:cNvPicPr>
            <a:picLocks noChangeAspect="1"/>
          </p:cNvPicPr>
          <p:nvPr/>
        </p:nvPicPr>
        <p:blipFill rotWithShape="1">
          <a:blip r:embed="rId7">
            <a:extLst>
              <a:ext uri="{BEBA8EAE-BF5A-486C-A8C5-ECC9F3942E4B}">
                <a14:imgProps xmlns:a14="http://schemas.microsoft.com/office/drawing/2010/main">
                  <a14:imgLayer r:embed="rId9">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2121107" y="4733579"/>
            <a:ext cx="790548" cy="936992"/>
          </a:xfrm>
          <a:prstGeom prst="rect">
            <a:avLst/>
          </a:prstGeom>
        </p:spPr>
      </p:pic>
      <p:sp>
        <p:nvSpPr>
          <p:cNvPr id="16" name="Google Shape;745;p50">
            <a:extLst>
              <a:ext uri="{FF2B5EF4-FFF2-40B4-BE49-F238E27FC236}">
                <a16:creationId xmlns:a16="http://schemas.microsoft.com/office/drawing/2014/main" id="{3D93F020-F9B2-4307-9C1C-61C9C1C3037E}"/>
              </a:ext>
            </a:extLst>
          </p:cNvPr>
          <p:cNvSpPr/>
          <p:nvPr/>
        </p:nvSpPr>
        <p:spPr>
          <a:xfrm>
            <a:off x="4846468" y="3324130"/>
            <a:ext cx="3108935" cy="134995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C. 4 cm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Google Shape;745;p50">
            <a:extLst>
              <a:ext uri="{FF2B5EF4-FFF2-40B4-BE49-F238E27FC236}">
                <a16:creationId xmlns:a16="http://schemas.microsoft.com/office/drawing/2014/main" id="{D79FF01C-9614-4F65-9A52-B6AAA119B154}"/>
              </a:ext>
            </a:extLst>
          </p:cNvPr>
          <p:cNvSpPr/>
          <p:nvPr/>
        </p:nvSpPr>
        <p:spPr>
          <a:xfrm>
            <a:off x="831877" y="3324130"/>
            <a:ext cx="3108934" cy="134995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 4 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3" name="Google Shape;745;p50">
            <a:extLst>
              <a:ext uri="{FF2B5EF4-FFF2-40B4-BE49-F238E27FC236}">
                <a16:creationId xmlns:a16="http://schemas.microsoft.com/office/drawing/2014/main" id="{1A00D111-A043-454E-98EA-E0EA7559A2BD}"/>
              </a:ext>
            </a:extLst>
          </p:cNvPr>
          <p:cNvSpPr/>
          <p:nvPr/>
        </p:nvSpPr>
        <p:spPr>
          <a:xfrm>
            <a:off x="8585115" y="3307909"/>
            <a:ext cx="3303814" cy="134995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B. 4 dm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pic>
        <p:nvPicPr>
          <p:cNvPr id="20" name="Picture 4">
            <a:hlinkClick r:id="rId10" action="ppaction://hlinksldjump"/>
            <a:extLst>
              <a:ext uri="{FF2B5EF4-FFF2-40B4-BE49-F238E27FC236}">
                <a16:creationId xmlns:a16="http://schemas.microsoft.com/office/drawing/2014/main" id="{8D201316-83DC-4015-B3ED-0D21FBC557E4}"/>
              </a:ext>
            </a:extLst>
          </p:cNvPr>
          <p:cNvPicPr>
            <a:picLocks noChangeAspect="1"/>
          </p:cNvPicPr>
          <p:nvPr/>
        </p:nvPicPr>
        <p:blipFill>
          <a:blip r:embed="rId11">
            <a:extLst>
              <a:ext uri="{28A0092B-C50C-407E-A947-70E740481C1C}">
                <a14:useLocalDpi xmlns:a14="http://schemas.microsoft.com/office/drawing/2010/main" val="0"/>
              </a:ext>
            </a:extLst>
          </a:blip>
          <a:srcRect l="1605" r="1605"/>
          <a:stretch/>
        </p:blipFill>
        <p:spPr>
          <a:xfrm>
            <a:off x="10698750" y="4867259"/>
            <a:ext cx="1190179" cy="2059083"/>
          </a:xfrm>
          <a:prstGeom prst="rect">
            <a:avLst/>
          </a:prstGeom>
          <a:effectLst>
            <a:outerShdw blurRad="50800" dist="38100" dir="13500000" algn="br" rotWithShape="0">
              <a:prstClr val="black">
                <a:alpha val="40000"/>
              </a:prstClr>
            </a:outerShdw>
          </a:effectLst>
        </p:spPr>
      </p:pic>
      <p:grpSp>
        <p:nvGrpSpPr>
          <p:cNvPr id="12" name="Group 11">
            <a:extLst>
              <a:ext uri="{FF2B5EF4-FFF2-40B4-BE49-F238E27FC236}">
                <a16:creationId xmlns:a16="http://schemas.microsoft.com/office/drawing/2014/main" id="{0F7BA84B-4C62-453A-AB26-C9AF52497D20}"/>
              </a:ext>
            </a:extLst>
          </p:cNvPr>
          <p:cNvGrpSpPr/>
          <p:nvPr/>
        </p:nvGrpSpPr>
        <p:grpSpPr>
          <a:xfrm>
            <a:off x="1287034" y="1128984"/>
            <a:ext cx="2198620" cy="1715816"/>
            <a:chOff x="2647848" y="2459421"/>
            <a:chExt cx="3668869" cy="3252951"/>
          </a:xfrm>
        </p:grpSpPr>
        <p:pic>
          <p:nvPicPr>
            <p:cNvPr id="14" name="Picture 13">
              <a:extLst>
                <a:ext uri="{FF2B5EF4-FFF2-40B4-BE49-F238E27FC236}">
                  <a16:creationId xmlns:a16="http://schemas.microsoft.com/office/drawing/2014/main" id="{1B3FBC58-36B3-4E3D-B30D-18340046209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657" b="96988" l="2500" r="97125">
                          <a14:foregroundMark x1="12500" y1="22741" x2="11750" y2="22741"/>
                          <a14:foregroundMark x1="9875" y1="23042" x2="9000" y2="56325"/>
                          <a14:foregroundMark x1="9000" y1="56325" x2="9000" y2="56325"/>
                          <a14:foregroundMark x1="9000" y1="17771" x2="9000" y2="24247"/>
                          <a14:foregroundMark x1="12125" y1="59639" x2="49000" y2="70633"/>
                          <a14:foregroundMark x1="15625" y1="70030" x2="78000" y2="70181"/>
                          <a14:foregroundMark x1="84500" y1="58133" x2="81625" y2="89759"/>
                          <a14:foregroundMark x1="90125" y1="17620" x2="92125" y2="47440"/>
                          <a14:foregroundMark x1="36750" y1="12349" x2="50500" y2="4518"/>
                          <a14:foregroundMark x1="50500" y1="4518" x2="61125" y2="7229"/>
                          <a14:foregroundMark x1="61125" y1="7229" x2="65000" y2="13554"/>
                          <a14:foregroundMark x1="51750" y1="1657" x2="51750" y2="1657"/>
                          <a14:foregroundMark x1="16625" y1="19578" x2="22750" y2="20030"/>
                          <a14:foregroundMark x1="28750" y1="14759" x2="37375" y2="15060"/>
                          <a14:foregroundMark x1="64500" y1="14307" x2="73250" y2="14307"/>
                          <a14:foregroundMark x1="72625" y1="21536" x2="75500" y2="20783"/>
                          <a14:foregroundMark x1="73625" y1="25753" x2="77625" y2="49699"/>
                          <a14:foregroundMark x1="78375" y1="35843" x2="72875" y2="46235"/>
                          <a14:foregroundMark x1="26750" y1="57831" x2="20375" y2="80271"/>
                          <a14:foregroundMark x1="14750" y1="58886" x2="79625" y2="71386"/>
                          <a14:foregroundMark x1="32625" y1="74699" x2="69375" y2="79819"/>
                          <a14:foregroundMark x1="23375" y1="81325" x2="71875" y2="85090"/>
                          <a14:foregroundMark x1="27500" y1="87048" x2="81500" y2="89006"/>
                          <a14:foregroundMark x1="24625" y1="90060" x2="68375" y2="90512"/>
                          <a14:foregroundMark x1="15375" y1="56325" x2="17000" y2="89759"/>
                          <a14:foregroundMark x1="17000" y1="89759" x2="17000" y2="89759"/>
                          <a14:foregroundMark x1="7625" y1="63554" x2="8375" y2="74849"/>
                          <a14:foregroundMark x1="54750" y1="31928" x2="73250" y2="65060"/>
                          <a14:foregroundMark x1="94375" y1="57078" x2="94000" y2="67470"/>
                          <a14:foregroundMark x1="93375" y1="44277" x2="93375" y2="65211"/>
                          <a14:foregroundMark x1="94375" y1="47892" x2="97125" y2="60843"/>
                          <a14:foregroundMark x1="8000" y1="40964" x2="3750" y2="52259"/>
                          <a14:foregroundMark x1="3750" y1="52259" x2="2500" y2="61596"/>
                          <a14:foregroundMark x1="17250" y1="96837" x2="29000" y2="96536"/>
                          <a14:foregroundMark x1="29000" y1="96536" x2="50625" y2="96988"/>
                          <a14:foregroundMark x1="50625" y1="96988" x2="84500" y2="93976"/>
                          <a14:foregroundMark x1="12375" y1="23193" x2="11125" y2="36596"/>
                          <a14:foregroundMark x1="28125" y1="32831" x2="28125" y2="61747"/>
                          <a14:foregroundMark x1="31875" y1="39006" x2="29000" y2="53464"/>
                          <a14:foregroundMark x1="61125" y1="36898" x2="48500" y2="60090"/>
                          <a14:foregroundMark x1="48875" y1="29970" x2="53375" y2="61747"/>
                          <a14:foregroundMark x1="22625" y1="30120" x2="22125" y2="55873"/>
                          <a14:foregroundMark x1="24375" y1="43524" x2="25250" y2="58283"/>
                          <a14:foregroundMark x1="25250" y1="58283" x2="25250" y2="58283"/>
                          <a14:foregroundMark x1="37750" y1="36295" x2="66250" y2="54819"/>
                          <a14:foregroundMark x1="66250" y1="54819" x2="66875" y2="54819"/>
                          <a14:foregroundMark x1="65625" y1="40060" x2="45125" y2="58886"/>
                          <a14:foregroundMark x1="76125" y1="26506" x2="85875" y2="25452"/>
                          <a14:foregroundMark x1="85875" y1="25452" x2="86750" y2="33886"/>
                        </a14:backgroundRemoval>
                      </a14:imgEffect>
                    </a14:imgLayer>
                  </a14:imgProps>
                </a:ext>
                <a:ext uri="{28A0092B-C50C-407E-A947-70E740481C1C}">
                  <a14:useLocalDpi xmlns:a14="http://schemas.microsoft.com/office/drawing/2010/main" val="0"/>
                </a:ext>
              </a:extLst>
            </a:blip>
            <a:stretch>
              <a:fillRect/>
            </a:stretch>
          </p:blipFill>
          <p:spPr>
            <a:xfrm>
              <a:off x="2647848" y="2667211"/>
              <a:ext cx="3668869" cy="3045161"/>
            </a:xfrm>
            <a:prstGeom prst="rect">
              <a:avLst/>
            </a:prstGeom>
          </p:spPr>
        </p:pic>
        <p:cxnSp>
          <p:nvCxnSpPr>
            <p:cNvPr id="15" name="Straight Arrow Connector 14">
              <a:extLst>
                <a:ext uri="{FF2B5EF4-FFF2-40B4-BE49-F238E27FC236}">
                  <a16:creationId xmlns:a16="http://schemas.microsoft.com/office/drawing/2014/main" id="{03B942AF-12DF-4677-91C9-8FF4E62F034E}"/>
                </a:ext>
              </a:extLst>
            </p:cNvPr>
            <p:cNvCxnSpPr>
              <a:cxnSpLocks/>
            </p:cNvCxnSpPr>
            <p:nvPr/>
          </p:nvCxnSpPr>
          <p:spPr>
            <a:xfrm>
              <a:off x="2963917" y="2459421"/>
              <a:ext cx="3011215"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AE00B7-2D69-4371-A95B-2AB8A1A6397F}"/>
                </a:ext>
              </a:extLst>
            </p:cNvPr>
            <p:cNvCxnSpPr>
              <a:cxnSpLocks/>
            </p:cNvCxnSpPr>
            <p:nvPr/>
          </p:nvCxnSpPr>
          <p:spPr>
            <a:xfrm>
              <a:off x="2963917" y="2459421"/>
              <a:ext cx="0" cy="735724"/>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2FB01EC-0D46-4B85-BA4E-3CF8E2CD5A20}"/>
                </a:ext>
              </a:extLst>
            </p:cNvPr>
            <p:cNvCxnSpPr>
              <a:cxnSpLocks/>
            </p:cNvCxnSpPr>
            <p:nvPr/>
          </p:nvCxnSpPr>
          <p:spPr>
            <a:xfrm>
              <a:off x="5975132" y="2459421"/>
              <a:ext cx="0" cy="735724"/>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090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9"/>
                  </p:tgtEl>
                </p:cond>
              </p:nextCondLst>
            </p:seq>
          </p:childTnLst>
        </p:cTn>
      </p:par>
    </p:tnLst>
    <p:bldLst>
      <p:bldP spid="16" grpId="0" animBg="1"/>
      <p:bldP spid="19"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5A81F780-7CF8-4F7A-9386-46D18B5B8829}"/>
              </a:ext>
            </a:extLst>
          </p:cNvPr>
          <p:cNvSpPr txBox="1"/>
          <p:nvPr/>
        </p:nvSpPr>
        <p:spPr>
          <a:xfrm>
            <a:off x="1215165" y="1127937"/>
            <a:ext cx="99345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UTM Avo" panose="02040603050506020204" pitchFamily="18" charset="0"/>
                <a:cs typeface="Arial" panose="020B0604020202020204" pitchFamily="34" charset="0"/>
              </a:rPr>
              <a:t>Tấm</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vải</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xanh</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dài</a:t>
            </a:r>
            <a:r>
              <a:rPr lang="en-US" sz="3200" b="1" dirty="0">
                <a:solidFill>
                  <a:srgbClr val="0000CC"/>
                </a:solidFill>
                <a:latin typeface="UTM Avo" panose="02040603050506020204" pitchFamily="18" charset="0"/>
                <a:cs typeface="Arial" panose="020B0604020202020204" pitchFamily="34" charset="0"/>
              </a:rPr>
              <a:t> 8 m. </a:t>
            </a:r>
            <a:r>
              <a:rPr lang="en-US" sz="3200" b="1" dirty="0" err="1">
                <a:solidFill>
                  <a:srgbClr val="0000CC"/>
                </a:solidFill>
                <a:latin typeface="UTM Avo" panose="02040603050506020204" pitchFamily="18" charset="0"/>
                <a:cs typeface="Arial" panose="020B0604020202020204" pitchFamily="34" charset="0"/>
              </a:rPr>
              <a:t>Tấm</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vải</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hoa</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dài</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hơn</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tấm</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vải</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xanh</a:t>
            </a:r>
            <a:r>
              <a:rPr lang="en-US" sz="3200" b="1" dirty="0">
                <a:solidFill>
                  <a:srgbClr val="0000CC"/>
                </a:solidFill>
                <a:latin typeface="UTM Avo" panose="02040603050506020204" pitchFamily="18" charset="0"/>
                <a:cs typeface="Arial" panose="020B0604020202020204" pitchFamily="34" charset="0"/>
              </a:rPr>
              <a:t> 4 m. </a:t>
            </a:r>
            <a:r>
              <a:rPr lang="en-US" sz="3200" b="1" dirty="0" err="1">
                <a:solidFill>
                  <a:srgbClr val="0000CC"/>
                </a:solidFill>
                <a:latin typeface="UTM Avo" panose="02040603050506020204" pitchFamily="18" charset="0"/>
                <a:cs typeface="Arial" panose="020B0604020202020204" pitchFamily="34" charset="0"/>
              </a:rPr>
              <a:t>Hỏi</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tấm</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vải</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hoa</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dài</a:t>
            </a:r>
            <a:r>
              <a:rPr lang="en-US" sz="3200" b="1" dirty="0">
                <a:solidFill>
                  <a:srgbClr val="0000CC"/>
                </a:solidFill>
                <a:latin typeface="UTM Avo" panose="02040603050506020204" pitchFamily="18" charset="0"/>
                <a:cs typeface="Arial" panose="020B0604020202020204" pitchFamily="34" charset="0"/>
              </a:rPr>
              <a:t> bao </a:t>
            </a:r>
            <a:r>
              <a:rPr lang="en-US" sz="3200" b="1" dirty="0" err="1">
                <a:solidFill>
                  <a:srgbClr val="0000CC"/>
                </a:solidFill>
                <a:latin typeface="UTM Avo" panose="02040603050506020204" pitchFamily="18" charset="0"/>
                <a:cs typeface="Arial" panose="020B0604020202020204" pitchFamily="34" charset="0"/>
              </a:rPr>
              <a:t>nhiêu</a:t>
            </a:r>
            <a:r>
              <a:rPr lang="en-US" sz="3200" b="1" dirty="0">
                <a:solidFill>
                  <a:srgbClr val="0000CC"/>
                </a:solidFill>
                <a:latin typeface="UTM Avo" panose="02040603050506020204" pitchFamily="18" charset="0"/>
                <a:cs typeface="Arial" panose="020B0604020202020204" pitchFamily="34" charset="0"/>
              </a:rPr>
              <a:t> </a:t>
            </a:r>
            <a:r>
              <a:rPr lang="en-US" sz="3200" b="1" dirty="0" err="1">
                <a:solidFill>
                  <a:srgbClr val="0000CC"/>
                </a:solidFill>
                <a:latin typeface="UTM Avo" panose="02040603050506020204" pitchFamily="18" charset="0"/>
                <a:cs typeface="Arial" panose="020B0604020202020204" pitchFamily="34" charset="0"/>
              </a:rPr>
              <a:t>mét</a:t>
            </a:r>
            <a:r>
              <a:rPr lang="en-US" sz="3200" b="1" dirty="0">
                <a:solidFill>
                  <a:srgbClr val="0000CC"/>
                </a:solidFill>
                <a:latin typeface="UTM Avo" panose="02040603050506020204" pitchFamily="18" charset="0"/>
                <a:cs typeface="Arial" panose="020B0604020202020204" pitchFamily="34" charset="0"/>
              </a:rPr>
              <a:t>?</a:t>
            </a:r>
            <a:endParaRPr kumimoji="0" lang="en-VN" sz="3200" b="1" i="0" u="none" strike="noStrike" kern="1200" cap="none" spc="0" normalizeH="0" baseline="0" noProof="0" dirty="0">
              <a:ln>
                <a:noFill/>
              </a:ln>
              <a:solidFill>
                <a:srgbClr val="0000CC"/>
              </a:solidFill>
              <a:effectLst/>
              <a:uLnTx/>
              <a:uFillTx/>
              <a:latin typeface="UTM Avo" panose="02040603050506020204" pitchFamily="18" charset="0"/>
              <a:cs typeface="Arial" panose="020B0604020202020204" pitchFamily="34" charset="0"/>
            </a:endParaRPr>
          </a:p>
        </p:txBody>
      </p:sp>
      <p:pic>
        <p:nvPicPr>
          <p:cNvPr id="9" name="Picture 13">
            <a:extLst>
              <a:ext uri="{FF2B5EF4-FFF2-40B4-BE49-F238E27FC236}">
                <a16:creationId xmlns:a16="http://schemas.microsoft.com/office/drawing/2014/main" id="{CB960AF6-86D5-4F5F-9A0E-694090FDDC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5806844" y="4760845"/>
            <a:ext cx="751213" cy="909726"/>
          </a:xfrm>
          <a:prstGeom prst="rect">
            <a:avLst/>
          </a:prstGeom>
        </p:spPr>
      </p:pic>
      <p:pic>
        <p:nvPicPr>
          <p:cNvPr id="10" name="Picture 14">
            <a:extLst>
              <a:ext uri="{FF2B5EF4-FFF2-40B4-BE49-F238E27FC236}">
                <a16:creationId xmlns:a16="http://schemas.microsoft.com/office/drawing/2014/main" id="{E32641DB-321A-4B17-999D-704D4F06BFE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675618" y="4793070"/>
            <a:ext cx="790549" cy="936993"/>
          </a:xfrm>
          <a:prstGeom prst="rect">
            <a:avLst/>
          </a:prstGeom>
        </p:spPr>
      </p:pic>
      <p:pic>
        <p:nvPicPr>
          <p:cNvPr id="11" name="Picture 15">
            <a:extLst>
              <a:ext uri="{FF2B5EF4-FFF2-40B4-BE49-F238E27FC236}">
                <a16:creationId xmlns:a16="http://schemas.microsoft.com/office/drawing/2014/main" id="{AB9F651D-FD64-419E-9754-8C7A89B00AB2}"/>
              </a:ext>
            </a:extLst>
          </p:cNvPr>
          <p:cNvPicPr>
            <a:picLocks noChangeAspect="1"/>
          </p:cNvPicPr>
          <p:nvPr/>
        </p:nvPicPr>
        <p:blipFill rotWithShape="1">
          <a:blip r:embed="rId7">
            <a:extLst>
              <a:ext uri="{BEBA8EAE-BF5A-486C-A8C5-ECC9F3942E4B}">
                <a14:imgProps xmlns:a14="http://schemas.microsoft.com/office/drawing/2010/main">
                  <a14:imgLayer r:embed="rId9">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2121107" y="4733579"/>
            <a:ext cx="790548" cy="936992"/>
          </a:xfrm>
          <a:prstGeom prst="rect">
            <a:avLst/>
          </a:prstGeom>
        </p:spPr>
      </p:pic>
      <p:sp>
        <p:nvSpPr>
          <p:cNvPr id="16" name="Google Shape;745;p50">
            <a:extLst>
              <a:ext uri="{FF2B5EF4-FFF2-40B4-BE49-F238E27FC236}">
                <a16:creationId xmlns:a16="http://schemas.microsoft.com/office/drawing/2014/main" id="{3D93F020-F9B2-4307-9C1C-61C9C1C3037E}"/>
              </a:ext>
            </a:extLst>
          </p:cNvPr>
          <p:cNvSpPr/>
          <p:nvPr/>
        </p:nvSpPr>
        <p:spPr>
          <a:xfrm>
            <a:off x="8426086" y="3383621"/>
            <a:ext cx="3108935" cy="134995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C. 2 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Google Shape;745;p50">
            <a:extLst>
              <a:ext uri="{FF2B5EF4-FFF2-40B4-BE49-F238E27FC236}">
                <a16:creationId xmlns:a16="http://schemas.microsoft.com/office/drawing/2014/main" id="{D79FF01C-9614-4F65-9A52-B6AAA119B154}"/>
              </a:ext>
            </a:extLst>
          </p:cNvPr>
          <p:cNvSpPr/>
          <p:nvPr/>
        </p:nvSpPr>
        <p:spPr>
          <a:xfrm>
            <a:off x="831877" y="3324130"/>
            <a:ext cx="3108934" cy="134995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 4 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3" name="Google Shape;745;p50">
            <a:extLst>
              <a:ext uri="{FF2B5EF4-FFF2-40B4-BE49-F238E27FC236}">
                <a16:creationId xmlns:a16="http://schemas.microsoft.com/office/drawing/2014/main" id="{1A00D111-A043-454E-98EA-E0EA7559A2BD}"/>
              </a:ext>
            </a:extLst>
          </p:cNvPr>
          <p:cNvSpPr/>
          <p:nvPr/>
        </p:nvSpPr>
        <p:spPr>
          <a:xfrm>
            <a:off x="4583315" y="3383621"/>
            <a:ext cx="3303814" cy="134995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B. 12 m</a:t>
            </a:r>
            <a:endParaRPr kumimoji="0" lang="en-VN" sz="3600" b="1" i="0" u="none" strike="noStrike" kern="120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pic>
        <p:nvPicPr>
          <p:cNvPr id="20" name="Picture 4">
            <a:hlinkClick r:id="rId10" action="ppaction://hlinksldjump"/>
            <a:extLst>
              <a:ext uri="{FF2B5EF4-FFF2-40B4-BE49-F238E27FC236}">
                <a16:creationId xmlns:a16="http://schemas.microsoft.com/office/drawing/2014/main" id="{8D201316-83DC-4015-B3ED-0D21FBC557E4}"/>
              </a:ext>
            </a:extLst>
          </p:cNvPr>
          <p:cNvPicPr>
            <a:picLocks noChangeAspect="1"/>
          </p:cNvPicPr>
          <p:nvPr/>
        </p:nvPicPr>
        <p:blipFill>
          <a:blip r:embed="rId11">
            <a:extLst>
              <a:ext uri="{28A0092B-C50C-407E-A947-70E740481C1C}">
                <a14:useLocalDpi xmlns:a14="http://schemas.microsoft.com/office/drawing/2010/main" val="0"/>
              </a:ext>
            </a:extLst>
          </a:blip>
          <a:srcRect l="1605" r="1605"/>
          <a:stretch/>
        </p:blipFill>
        <p:spPr>
          <a:xfrm>
            <a:off x="10698750" y="4867259"/>
            <a:ext cx="1190179" cy="2059083"/>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0263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9"/>
                  </p:tgtEl>
                </p:cond>
              </p:nextCondLst>
            </p:seq>
          </p:childTnLst>
        </p:cTn>
      </p:par>
    </p:tnLst>
    <p:bldLst>
      <p:bldP spid="16" grpId="0" animBg="1"/>
      <p:bldP spid="19"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199879"/>
            <a:ext cx="11907297" cy="6616440"/>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830985" y="3519714"/>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6" name="TextBox 5">
            <a:extLst>
              <a:ext uri="{FF2B5EF4-FFF2-40B4-BE49-F238E27FC236}">
                <a16:creationId xmlns:a16="http://schemas.microsoft.com/office/drawing/2014/main" id="{A5D3F467-6705-4C18-9FD1-748EC63802DD}"/>
              </a:ext>
            </a:extLst>
          </p:cNvPr>
          <p:cNvSpPr txBox="1"/>
          <p:nvPr/>
        </p:nvSpPr>
        <p:spPr>
          <a:xfrm>
            <a:off x="2688633" y="3519714"/>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Từ</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toán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nào</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cần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chú</a:t>
            </a:r>
            <a:r>
              <a:rPr lang="en-US" sz="3600" b="1" dirty="0">
                <a:solidFill>
                  <a:srgbClr val="FFFF00"/>
                </a:solidFill>
                <a:latin typeface="UTM Avo" panose="02040603050506020204" pitchFamily="18" charset="0"/>
              </a:rPr>
              <a:t> ý?</a:t>
            </a: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858E5-1479-4D39-B9DC-FE8756AF2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3442" y="581096"/>
            <a:ext cx="9368472" cy="5804463"/>
          </a:xfrm>
          <a:prstGeom prst="rect">
            <a:avLst/>
          </a:prstGeom>
        </p:spPr>
      </p:pic>
      <p:sp>
        <p:nvSpPr>
          <p:cNvPr id="2" name="Google Shape;290;p7">
            <a:extLst>
              <a:ext uri="{FF2B5EF4-FFF2-40B4-BE49-F238E27FC236}">
                <a16:creationId xmlns:a16="http://schemas.microsoft.com/office/drawing/2014/main" id="{271B6753-F31C-4A20-8DE2-32985CD964D7}"/>
              </a:ext>
            </a:extLst>
          </p:cNvPr>
          <p:cNvSpPr txBox="1"/>
          <p:nvPr/>
        </p:nvSpPr>
        <p:spPr>
          <a:xfrm>
            <a:off x="3681171" y="2485408"/>
            <a:ext cx="5455657"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88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rPr>
              <a:t>DẶN DÒ</a:t>
            </a:r>
          </a:p>
        </p:txBody>
      </p:sp>
      <p:pic>
        <p:nvPicPr>
          <p:cNvPr id="4" name="Picture 4">
            <a:extLst>
              <a:ext uri="{FF2B5EF4-FFF2-40B4-BE49-F238E27FC236}">
                <a16:creationId xmlns:a16="http://schemas.microsoft.com/office/drawing/2014/main" id="{FF5F2D25-62A7-45FE-9A0A-045C35969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5439">
            <a:off x="833474" y="4683561"/>
            <a:ext cx="3151436" cy="1518419"/>
          </a:xfrm>
          <a:prstGeom prst="rect">
            <a:avLst/>
          </a:prstGeom>
        </p:spPr>
      </p:pic>
    </p:spTree>
    <p:extLst>
      <p:ext uri="{BB962C8B-B14F-4D97-AF65-F5344CB8AC3E}">
        <p14:creationId xmlns:p14="http://schemas.microsoft.com/office/powerpoint/2010/main" val="70068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948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2B959-944F-48F3-A15C-4AEAF5217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426200"/>
          </a:xfrm>
          <a:prstGeom prst="rect">
            <a:avLst/>
          </a:prstGeom>
        </p:spPr>
      </p:pic>
      <p:sp>
        <p:nvSpPr>
          <p:cNvPr id="4" name="文本框 32">
            <a:extLst>
              <a:ext uri="{FF2B5EF4-FFF2-40B4-BE49-F238E27FC236}">
                <a16:creationId xmlns:a16="http://schemas.microsoft.com/office/drawing/2014/main" id="{ABFD3119-7FB6-4272-AF0C-B2E2E6A29582}"/>
              </a:ext>
            </a:extLst>
          </p:cNvPr>
          <p:cNvSpPr txBox="1"/>
          <p:nvPr/>
        </p:nvSpPr>
        <p:spPr>
          <a:xfrm>
            <a:off x="2449886" y="2942328"/>
            <a:ext cx="7292228" cy="155523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8800" b="1" dirty="0">
                <a:ln w="0"/>
                <a:solidFill>
                  <a:srgbClr val="4472C4"/>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rPr>
              <a:t>KHỞI ĐỘNG</a:t>
            </a:r>
          </a:p>
        </p:txBody>
      </p:sp>
    </p:spTree>
    <p:extLst>
      <p:ext uri="{BB962C8B-B14F-4D97-AF65-F5344CB8AC3E}">
        <p14:creationId xmlns:p14="http://schemas.microsoft.com/office/powerpoint/2010/main" val="74306745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575ADC3-124E-4A99-BB27-8033E8D2C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38900"/>
          </a:xfrm>
          <a:prstGeom prst="rect">
            <a:avLst/>
          </a:prstGeom>
        </p:spPr>
      </p:pic>
      <p:pic>
        <p:nvPicPr>
          <p:cNvPr id="3" name="Picture 2">
            <a:extLst>
              <a:ext uri="{FF2B5EF4-FFF2-40B4-BE49-F238E27FC236}">
                <a16:creationId xmlns:a16="http://schemas.microsoft.com/office/drawing/2014/main" id="{28F8B180-1596-4D37-90A1-D4A2F967C98B}"/>
              </a:ext>
            </a:extLst>
          </p:cNvPr>
          <p:cNvPicPr>
            <a:picLocks noChangeAspect="1"/>
          </p:cNvPicPr>
          <p:nvPr/>
        </p:nvPicPr>
        <p:blipFill rotWithShape="1">
          <a:blip r:embed="rId4">
            <a:extLst>
              <a:ext uri="{28A0092B-C50C-407E-A947-70E740481C1C}">
                <a14:useLocalDpi xmlns:a14="http://schemas.microsoft.com/office/drawing/2010/main" val="0"/>
              </a:ext>
            </a:extLst>
          </a:blip>
          <a:srcRect l="41952"/>
          <a:stretch/>
        </p:blipFill>
        <p:spPr>
          <a:xfrm>
            <a:off x="303126" y="3293423"/>
            <a:ext cx="1794225" cy="3084777"/>
          </a:xfrm>
          <a:prstGeom prst="rect">
            <a:avLst/>
          </a:prstGeom>
        </p:spPr>
      </p:pic>
      <p:pic>
        <p:nvPicPr>
          <p:cNvPr id="13" name="Picture 12">
            <a:extLst>
              <a:ext uri="{FF2B5EF4-FFF2-40B4-BE49-F238E27FC236}">
                <a16:creationId xmlns:a16="http://schemas.microsoft.com/office/drawing/2014/main" id="{F87699A8-B8F0-480D-80CD-7CD55C50F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3613" y="3429000"/>
            <a:ext cx="2048794" cy="3164928"/>
          </a:xfrm>
          <a:prstGeom prst="rect">
            <a:avLst/>
          </a:prstGeom>
        </p:spPr>
      </p:pic>
      <p:sp>
        <p:nvSpPr>
          <p:cNvPr id="15" name="Rectangle 14">
            <a:extLst>
              <a:ext uri="{FF2B5EF4-FFF2-40B4-BE49-F238E27FC236}">
                <a16:creationId xmlns:a16="http://schemas.microsoft.com/office/drawing/2014/main" id="{58F1B8D9-12AD-4902-A8F0-05E43220C88A}"/>
              </a:ext>
            </a:extLst>
          </p:cNvPr>
          <p:cNvSpPr/>
          <p:nvPr/>
        </p:nvSpPr>
        <p:spPr>
          <a:xfrm>
            <a:off x="4487209" y="236919"/>
            <a:ext cx="3017172" cy="923330"/>
          </a:xfrm>
          <a:prstGeom prst="rect">
            <a:avLst/>
          </a:prstGeom>
          <a:noFill/>
        </p:spPr>
        <p:txBody>
          <a:bodyPr wrap="none" lIns="91440" tIns="45720" rIns="91440" bIns="45720">
            <a:spAutoFit/>
          </a:bodyPr>
          <a:lstStyle/>
          <a:p>
            <a:pPr algn="ctr"/>
            <a:r>
              <a:rPr lang="en-US" sz="5400" b="1" dirty="0" err="1">
                <a:ln w="22225">
                  <a:solidFill>
                    <a:schemeClr val="accent2"/>
                  </a:solidFill>
                  <a:prstDash val="solid"/>
                </a:ln>
                <a:solidFill>
                  <a:srgbClr val="FFFF00"/>
                </a:solidFill>
                <a:latin typeface="UTM Avo" panose="02040603050506020204" pitchFamily="18" charset="0"/>
              </a:rPr>
              <a:t>ĐỐ</a:t>
            </a:r>
            <a:r>
              <a:rPr lang="en-US" sz="5400" b="1" dirty="0">
                <a:ln w="22225">
                  <a:solidFill>
                    <a:schemeClr val="accent2"/>
                  </a:solidFill>
                  <a:prstDash val="solid"/>
                </a:ln>
                <a:solidFill>
                  <a:srgbClr val="FFFF00"/>
                </a:solidFill>
                <a:latin typeface="UTM Avo" panose="02040603050506020204" pitchFamily="18" charset="0"/>
              </a:rPr>
              <a:t> </a:t>
            </a:r>
            <a:r>
              <a:rPr lang="en-US" sz="5400" b="1" dirty="0" err="1">
                <a:ln w="22225">
                  <a:solidFill>
                    <a:schemeClr val="accent2"/>
                  </a:solidFill>
                  <a:prstDash val="solid"/>
                </a:ln>
                <a:solidFill>
                  <a:srgbClr val="FFFF00"/>
                </a:solidFill>
                <a:latin typeface="UTM Avo" panose="02040603050506020204" pitchFamily="18" charset="0"/>
              </a:rPr>
              <a:t>BẠN</a:t>
            </a:r>
            <a:endParaRPr lang="en-US" sz="5400" b="1" cap="none" spc="0" dirty="0">
              <a:ln w="22225">
                <a:solidFill>
                  <a:schemeClr val="accent2"/>
                </a:solidFill>
                <a:prstDash val="solid"/>
              </a:ln>
              <a:solidFill>
                <a:srgbClr val="FFFF00"/>
              </a:solidFill>
              <a:effectLst/>
              <a:latin typeface="UTM Avo" panose="02040603050506020204" pitchFamily="18" charset="0"/>
            </a:endParaRPr>
          </a:p>
        </p:txBody>
      </p:sp>
      <p:grpSp>
        <p:nvGrpSpPr>
          <p:cNvPr id="19" name="Group 18">
            <a:extLst>
              <a:ext uri="{FF2B5EF4-FFF2-40B4-BE49-F238E27FC236}">
                <a16:creationId xmlns:a16="http://schemas.microsoft.com/office/drawing/2014/main" id="{09530F7B-0CBE-4AAB-A30A-ED88FA030694}"/>
              </a:ext>
            </a:extLst>
          </p:cNvPr>
          <p:cNvGrpSpPr/>
          <p:nvPr/>
        </p:nvGrpSpPr>
        <p:grpSpPr>
          <a:xfrm>
            <a:off x="1442936" y="1663531"/>
            <a:ext cx="4080387" cy="1218943"/>
            <a:chOff x="1897626" y="1651436"/>
            <a:chExt cx="4080387" cy="1218943"/>
          </a:xfrm>
        </p:grpSpPr>
        <p:sp>
          <p:nvSpPr>
            <p:cNvPr id="17" name="Speech Bubble: Rectangle with Corners Rounded 16">
              <a:extLst>
                <a:ext uri="{FF2B5EF4-FFF2-40B4-BE49-F238E27FC236}">
                  <a16:creationId xmlns:a16="http://schemas.microsoft.com/office/drawing/2014/main" id="{CA608559-FA0B-446D-A425-D1E195D0A33D}"/>
                </a:ext>
              </a:extLst>
            </p:cNvPr>
            <p:cNvSpPr/>
            <p:nvPr/>
          </p:nvSpPr>
          <p:spPr>
            <a:xfrm>
              <a:off x="1897626" y="1651436"/>
              <a:ext cx="4080387" cy="1218943"/>
            </a:xfrm>
            <a:prstGeom prst="wedgeRoundRectCallout">
              <a:avLst>
                <a:gd name="adj1" fmla="val -41474"/>
                <a:gd name="adj2" fmla="val 84148"/>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18" name="TextBox 17">
              <a:extLst>
                <a:ext uri="{FF2B5EF4-FFF2-40B4-BE49-F238E27FC236}">
                  <a16:creationId xmlns:a16="http://schemas.microsoft.com/office/drawing/2014/main" id="{0FF40F17-427F-41A7-8FEA-B1A3F0B26DFE}"/>
                </a:ext>
              </a:extLst>
            </p:cNvPr>
            <p:cNvSpPr txBox="1"/>
            <p:nvPr/>
          </p:nvSpPr>
          <p:spPr>
            <a:xfrm>
              <a:off x="2077983" y="1651436"/>
              <a:ext cx="3719671" cy="954107"/>
            </a:xfrm>
            <a:prstGeom prst="rect">
              <a:avLst/>
            </a:prstGeom>
            <a:noFill/>
          </p:spPr>
          <p:txBody>
            <a:bodyPr wrap="square" rtlCol="0">
              <a:spAutoFit/>
            </a:bodyPr>
            <a:lstStyle/>
            <a:p>
              <a:pPr algn="ctr"/>
              <a:r>
                <a:rPr lang="vi-VN" sz="2800" b="1" dirty="0">
                  <a:solidFill>
                    <a:schemeClr val="bg1"/>
                  </a:solidFill>
                </a:rPr>
                <a:t>K</a:t>
              </a:r>
              <a:r>
                <a:rPr lang="en-US" sz="2800" b="1" dirty="0">
                  <a:solidFill>
                    <a:schemeClr val="bg1"/>
                  </a:solidFill>
                  <a:latin typeface="UTM Avo" panose="02040603050506020204" pitchFamily="18" charset="0"/>
                </a:rPr>
                <a:t>ể </a:t>
              </a:r>
              <a:r>
                <a:rPr lang="en-US" sz="2800" b="1" dirty="0" err="1">
                  <a:solidFill>
                    <a:schemeClr val="bg1"/>
                  </a:solidFill>
                  <a:latin typeface="UTM Avo" panose="02040603050506020204" pitchFamily="18" charset="0"/>
                </a:rPr>
                <a:t>tên</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các</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đơn</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vị</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đo</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độ</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dài</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đã</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học</a:t>
              </a:r>
              <a:r>
                <a:rPr lang="en-US" sz="2800" b="1" dirty="0">
                  <a:solidFill>
                    <a:schemeClr val="bg1"/>
                  </a:solidFill>
                  <a:latin typeface="UTM Avo" panose="02040603050506020204" pitchFamily="18" charset="0"/>
                </a:rPr>
                <a:t>?</a:t>
              </a:r>
            </a:p>
          </p:txBody>
        </p:sp>
      </p:grpSp>
      <p:grpSp>
        <p:nvGrpSpPr>
          <p:cNvPr id="8" name="Group 7">
            <a:extLst>
              <a:ext uri="{FF2B5EF4-FFF2-40B4-BE49-F238E27FC236}">
                <a16:creationId xmlns:a16="http://schemas.microsoft.com/office/drawing/2014/main" id="{93CD7A3B-35C7-4A45-BBCF-2A034B8F2950}"/>
              </a:ext>
            </a:extLst>
          </p:cNvPr>
          <p:cNvGrpSpPr/>
          <p:nvPr/>
        </p:nvGrpSpPr>
        <p:grpSpPr>
          <a:xfrm>
            <a:off x="5995795" y="1838528"/>
            <a:ext cx="4753269" cy="1605277"/>
            <a:chOff x="1897626" y="1651436"/>
            <a:chExt cx="4080387" cy="1224667"/>
          </a:xfrm>
        </p:grpSpPr>
        <p:sp>
          <p:nvSpPr>
            <p:cNvPr id="9" name="Speech Bubble: Rectangle with Corners Rounded 8">
              <a:extLst>
                <a:ext uri="{FF2B5EF4-FFF2-40B4-BE49-F238E27FC236}">
                  <a16:creationId xmlns:a16="http://schemas.microsoft.com/office/drawing/2014/main" id="{EE636F32-3443-4AEF-89E1-ABF95B7C8D26}"/>
                </a:ext>
              </a:extLst>
            </p:cNvPr>
            <p:cNvSpPr/>
            <p:nvPr/>
          </p:nvSpPr>
          <p:spPr>
            <a:xfrm>
              <a:off x="1897626" y="1651436"/>
              <a:ext cx="4080387" cy="1218943"/>
            </a:xfrm>
            <a:prstGeom prst="wedgeRoundRectCallout">
              <a:avLst>
                <a:gd name="adj1" fmla="val 50072"/>
                <a:gd name="adj2" fmla="val 7058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10" name="TextBox 9">
              <a:extLst>
                <a:ext uri="{FF2B5EF4-FFF2-40B4-BE49-F238E27FC236}">
                  <a16:creationId xmlns:a16="http://schemas.microsoft.com/office/drawing/2014/main" id="{F95063CD-5118-43AE-864D-DECC45D75E0B}"/>
                </a:ext>
              </a:extLst>
            </p:cNvPr>
            <p:cNvSpPr txBox="1"/>
            <p:nvPr/>
          </p:nvSpPr>
          <p:spPr>
            <a:xfrm>
              <a:off x="2077983" y="1819489"/>
              <a:ext cx="3719671" cy="1056614"/>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rPr>
                <a:t>Chỉ</a:t>
              </a:r>
              <a:r>
                <a:rPr lang="en-US" sz="2800" b="1" dirty="0">
                  <a:solidFill>
                    <a:schemeClr val="bg1"/>
                  </a:solidFill>
                  <a:latin typeface="UTM Avo" panose="02040603050506020204" pitchFamily="18" charset="0"/>
                </a:rPr>
                <a:t> ra </a:t>
              </a:r>
              <a:r>
                <a:rPr lang="en-US" sz="2800" b="1" dirty="0" err="1">
                  <a:solidFill>
                    <a:schemeClr val="bg1"/>
                  </a:solidFill>
                  <a:latin typeface="UTM Avo" panose="02040603050506020204" pitchFamily="18" charset="0"/>
                </a:rPr>
                <a:t>trong</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lớp</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các</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đồ</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vật</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có</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độ</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dài</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khoảng</a:t>
              </a:r>
              <a:r>
                <a:rPr lang="en-US" sz="2800" b="1" dirty="0">
                  <a:solidFill>
                    <a:schemeClr val="bg1"/>
                  </a:solidFill>
                  <a:latin typeface="UTM Avo" panose="02040603050506020204" pitchFamily="18" charset="0"/>
                </a:rPr>
                <a:t> 1m</a:t>
              </a:r>
            </a:p>
          </p:txBody>
        </p:sp>
      </p:grpSp>
      <p:grpSp>
        <p:nvGrpSpPr>
          <p:cNvPr id="16" name="Group 15">
            <a:extLst>
              <a:ext uri="{FF2B5EF4-FFF2-40B4-BE49-F238E27FC236}">
                <a16:creationId xmlns:a16="http://schemas.microsoft.com/office/drawing/2014/main" id="{78BEEB18-C428-449B-8B1B-313EBD96489D}"/>
              </a:ext>
            </a:extLst>
          </p:cNvPr>
          <p:cNvGrpSpPr/>
          <p:nvPr/>
        </p:nvGrpSpPr>
        <p:grpSpPr>
          <a:xfrm>
            <a:off x="1160558" y="1530935"/>
            <a:ext cx="4625136" cy="1886744"/>
            <a:chOff x="1897626" y="1651436"/>
            <a:chExt cx="4080387" cy="1886744"/>
          </a:xfrm>
        </p:grpSpPr>
        <p:sp>
          <p:nvSpPr>
            <p:cNvPr id="20" name="Speech Bubble: Rectangle with Corners Rounded 19">
              <a:extLst>
                <a:ext uri="{FF2B5EF4-FFF2-40B4-BE49-F238E27FC236}">
                  <a16:creationId xmlns:a16="http://schemas.microsoft.com/office/drawing/2014/main" id="{6047C289-1679-4A00-A2DF-59365D783972}"/>
                </a:ext>
              </a:extLst>
            </p:cNvPr>
            <p:cNvSpPr/>
            <p:nvPr/>
          </p:nvSpPr>
          <p:spPr>
            <a:xfrm>
              <a:off x="1897626" y="1651436"/>
              <a:ext cx="4080387" cy="1715209"/>
            </a:xfrm>
            <a:prstGeom prst="wedgeRoundRectCallout">
              <a:avLst>
                <a:gd name="adj1" fmla="val -32851"/>
                <a:gd name="adj2" fmla="val 6656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latin typeface="UTM Avo" panose="02040603050506020204" pitchFamily="18" charset="0"/>
              </a:endParaRPr>
            </a:p>
          </p:txBody>
        </p:sp>
        <p:sp>
          <p:nvSpPr>
            <p:cNvPr id="21" name="TextBox 20">
              <a:extLst>
                <a:ext uri="{FF2B5EF4-FFF2-40B4-BE49-F238E27FC236}">
                  <a16:creationId xmlns:a16="http://schemas.microsoft.com/office/drawing/2014/main" id="{DEAB79F1-242C-4E9C-9F94-E14B176AB60E}"/>
                </a:ext>
              </a:extLst>
            </p:cNvPr>
            <p:cNvSpPr txBox="1"/>
            <p:nvPr/>
          </p:nvSpPr>
          <p:spPr>
            <a:xfrm>
              <a:off x="2077983" y="1722298"/>
              <a:ext cx="3719671" cy="1815882"/>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rPr>
                <a:t>Ước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lượng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chiếc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bàn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học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bạn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có</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độ</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dài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khoảng</a:t>
              </a:r>
              <a:r>
                <a:rPr lang="en-US" sz="2800" b="1" dirty="0">
                  <a:solidFill>
                    <a:srgbClr val="002060"/>
                  </a:solidFill>
                  <a:latin typeface="UTM Avo" panose="02040603050506020204" pitchFamily="18" charset="0"/>
                </a:rPr>
                <a:t> bao </a:t>
              </a:r>
              <a:r>
                <a:rPr lang="en-US" sz="2800" b="1" dirty="0" err="1">
                  <a:solidFill>
                    <a:srgbClr val="002060"/>
                  </a:solidFill>
                  <a:latin typeface="UTM Avo" panose="02040603050506020204" pitchFamily="18" charset="0"/>
                </a:rPr>
                <a:t>nhiêu</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mét</a:t>
              </a:r>
              <a:r>
                <a:rPr lang="en-US" sz="2800" b="1" dirty="0">
                  <a:solidFill>
                    <a:srgbClr val="002060"/>
                  </a:solidFill>
                  <a:latin typeface="UTM Avo" panose="02040603050506020204" pitchFamily="18" charset="0"/>
                </a:rPr>
                <a:t>?</a:t>
              </a:r>
            </a:p>
          </p:txBody>
        </p:sp>
      </p:grpSp>
      <p:grpSp>
        <p:nvGrpSpPr>
          <p:cNvPr id="22" name="Group 21">
            <a:extLst>
              <a:ext uri="{FF2B5EF4-FFF2-40B4-BE49-F238E27FC236}">
                <a16:creationId xmlns:a16="http://schemas.microsoft.com/office/drawing/2014/main" id="{1375EAE8-9140-407E-AEB8-CACBB1BA744D}"/>
              </a:ext>
            </a:extLst>
          </p:cNvPr>
          <p:cNvGrpSpPr/>
          <p:nvPr/>
        </p:nvGrpSpPr>
        <p:grpSpPr>
          <a:xfrm>
            <a:off x="5022551" y="1611026"/>
            <a:ext cx="4753269" cy="1715209"/>
            <a:chOff x="1897626" y="1651435"/>
            <a:chExt cx="4080387" cy="1308534"/>
          </a:xfrm>
        </p:grpSpPr>
        <p:sp>
          <p:nvSpPr>
            <p:cNvPr id="23" name="Speech Bubble: Rectangle with Corners Rounded 22">
              <a:extLst>
                <a:ext uri="{FF2B5EF4-FFF2-40B4-BE49-F238E27FC236}">
                  <a16:creationId xmlns:a16="http://schemas.microsoft.com/office/drawing/2014/main" id="{C04910FB-AF66-447B-B374-5DAD7EBE6A96}"/>
                </a:ext>
              </a:extLst>
            </p:cNvPr>
            <p:cNvSpPr/>
            <p:nvPr/>
          </p:nvSpPr>
          <p:spPr>
            <a:xfrm>
              <a:off x="1897626" y="1651435"/>
              <a:ext cx="4080387" cy="1308534"/>
            </a:xfrm>
            <a:prstGeom prst="wedgeRoundRectCallout">
              <a:avLst>
                <a:gd name="adj1" fmla="val 59077"/>
                <a:gd name="adj2" fmla="val 39955"/>
                <a:gd name="adj3" fmla="val 16667"/>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24" name="TextBox 23">
              <a:extLst>
                <a:ext uri="{FF2B5EF4-FFF2-40B4-BE49-F238E27FC236}">
                  <a16:creationId xmlns:a16="http://schemas.microsoft.com/office/drawing/2014/main" id="{0D079CE5-5BF9-4A7B-8F59-2CBF49E5F213}"/>
                </a:ext>
              </a:extLst>
            </p:cNvPr>
            <p:cNvSpPr txBox="1"/>
            <p:nvPr/>
          </p:nvSpPr>
          <p:spPr>
            <a:xfrm>
              <a:off x="2077983" y="1672882"/>
              <a:ext cx="3719671" cy="1056613"/>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rPr>
                <a:t>Ước</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lượng</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cái</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bảng</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lớp</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có</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độ</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dài</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khoảng</a:t>
              </a:r>
              <a:r>
                <a:rPr lang="en-US" sz="2800" b="1" dirty="0">
                  <a:solidFill>
                    <a:schemeClr val="bg1"/>
                  </a:solidFill>
                  <a:latin typeface="UTM Avo" panose="02040603050506020204" pitchFamily="18" charset="0"/>
                </a:rPr>
                <a:t> bao </a:t>
              </a:r>
              <a:r>
                <a:rPr lang="en-US" sz="2800" b="1" dirty="0" err="1">
                  <a:solidFill>
                    <a:schemeClr val="bg1"/>
                  </a:solidFill>
                  <a:latin typeface="UTM Avo" panose="02040603050506020204" pitchFamily="18" charset="0"/>
                </a:rPr>
                <a:t>nhiêu</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mét</a:t>
              </a:r>
              <a:r>
                <a:rPr lang="en-US" sz="2800" b="1" dirty="0">
                  <a:solidFill>
                    <a:schemeClr val="bg1"/>
                  </a:solidFill>
                  <a:latin typeface="UTM Avo" panose="02040603050506020204" pitchFamily="18" charset="0"/>
                </a:rPr>
                <a:t>?</a:t>
              </a:r>
            </a:p>
          </p:txBody>
        </p:sp>
      </p:grpSp>
    </p:spTree>
    <p:extLst>
      <p:ext uri="{BB962C8B-B14F-4D97-AF65-F5344CB8AC3E}">
        <p14:creationId xmlns:p14="http://schemas.microsoft.com/office/powerpoint/2010/main" val="137275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par>
                                <p:cTn id="9" presetID="1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ppt_w*1.125000"/>
                                          </p:val>
                                        </p:tav>
                                        <p:tav tm="100000">
                                          <p:val>
                                            <p:strVal val="#ppt_x"/>
                                          </p:val>
                                        </p:tav>
                                      </p:tavLst>
                                    </p:anim>
                                    <p:animEffect transition="in" filter="wipe(left)">
                                      <p:cBhvr>
                                        <p:cTn id="12" dur="500"/>
                                        <p:tgtEl>
                                          <p:spTgt spid="13"/>
                                        </p:tgtEl>
                                      </p:cBhvr>
                                    </p:animEffect>
                                  </p:childTnLst>
                                </p:cTn>
                              </p:par>
                            </p:childTnLst>
                          </p:cTn>
                        </p:par>
                        <p:par>
                          <p:cTn id="13" fill="hold">
                            <p:stCondLst>
                              <p:cond delay="500"/>
                            </p:stCondLst>
                            <p:childTnLst>
                              <p:par>
                                <p:cTn id="14" presetID="38" presetClass="entr" presetSubtype="0" accel="50000" fill="hold" grpId="0" nodeType="afterEffect">
                                  <p:stCondLst>
                                    <p:cond delay="0"/>
                                  </p:stCondLst>
                                  <p:iterate type="wd">
                                    <p:tmPct val="50000"/>
                                  </p:iterate>
                                  <p:childTnLst>
                                    <p:set>
                                      <p:cBhvr>
                                        <p:cTn id="15" dur="1" fill="hold">
                                          <p:stCondLst>
                                            <p:cond delay="0"/>
                                          </p:stCondLst>
                                        </p:cTn>
                                        <p:tgtEl>
                                          <p:spTgt spid="15"/>
                                        </p:tgtEl>
                                        <p:attrNameLst>
                                          <p:attrName>style.visibility</p:attrName>
                                        </p:attrNameLst>
                                      </p:cBhvr>
                                      <p:to>
                                        <p:strVal val="visible"/>
                                      </p:to>
                                    </p:set>
                                    <p:set>
                                      <p:cBhvr>
                                        <p:cTn id="16" dur="455" fill="hold">
                                          <p:stCondLst>
                                            <p:cond delay="0"/>
                                          </p:stCondLst>
                                        </p:cTn>
                                        <p:tgtEl>
                                          <p:spTgt spid="15"/>
                                        </p:tgtEl>
                                        <p:attrNameLst>
                                          <p:attrName>style.rotation</p:attrName>
                                        </p:attrNameLst>
                                      </p:cBhvr>
                                      <p:to>
                                        <p:strVal val="-45.0"/>
                                      </p:to>
                                    </p:set>
                                    <p:anim calcmode="lin" valueType="num">
                                      <p:cBhvr>
                                        <p:cTn id="17" dur="455" fill="hold">
                                          <p:stCondLst>
                                            <p:cond delay="455"/>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15"/>
                                        </p:tgtEl>
                                        <p:attrNameLst>
                                          <p:attrName>ppt_y</p:attrName>
                                        </p:attrNameLst>
                                      </p:cBhvr>
                                      <p:tavLst>
                                        <p:tav tm="0">
                                          <p:val>
                                            <p:strVal val="#ppt_y-(0.354*#ppt_w-0.172*#ppt_h)"/>
                                          </p:val>
                                        </p:tav>
                                        <p:tav tm="100000">
                                          <p:val>
                                            <p:strVal val="#ppt_y"/>
                                          </p:val>
                                        </p:tav>
                                      </p:tavLst>
                                    </p:anim>
                                  </p:childTnLst>
                                </p:cTn>
                              </p:par>
                            </p:childTnLst>
                          </p:cTn>
                        </p:par>
                        <p:par>
                          <p:cTn id="21" fill="hold">
                            <p:stCondLst>
                              <p:cond delay="2000"/>
                            </p:stCondLst>
                            <p:childTnLst>
                              <p:par>
                                <p:cTn id="22" presetID="21" presetClass="emph" presetSubtype="0" repeatCount="indefinite" fill="hold" grpId="1" nodeType="afterEffect">
                                  <p:stCondLst>
                                    <p:cond delay="0"/>
                                  </p:stCondLst>
                                  <p:iterate type="wd">
                                    <p:tmPct val="0"/>
                                  </p:iterate>
                                  <p:childTnLst>
                                    <p:animClr clrSpc="hsl" dir="cw">
                                      <p:cBhvr override="childStyle">
                                        <p:cTn id="23" dur="500" fill="hold"/>
                                        <p:tgtEl>
                                          <p:spTgt spid="15"/>
                                        </p:tgtEl>
                                        <p:attrNameLst>
                                          <p:attrName>style.color</p:attrName>
                                        </p:attrNameLst>
                                      </p:cBhvr>
                                      <p:by>
                                        <p:hsl h="7200000" s="0" l="0"/>
                                      </p:by>
                                    </p:animClr>
                                    <p:animClr clrSpc="hsl" dir="cw">
                                      <p:cBhvr>
                                        <p:cTn id="24" dur="500" fill="hold"/>
                                        <p:tgtEl>
                                          <p:spTgt spid="15"/>
                                        </p:tgtEl>
                                        <p:attrNameLst>
                                          <p:attrName>fillcolor</p:attrName>
                                        </p:attrNameLst>
                                      </p:cBhvr>
                                      <p:by>
                                        <p:hsl h="7200000" s="0" l="0"/>
                                      </p:by>
                                    </p:animClr>
                                    <p:animClr clrSpc="hsl" dir="cw">
                                      <p:cBhvr>
                                        <p:cTn id="25" dur="500" fill="hold"/>
                                        <p:tgtEl>
                                          <p:spTgt spid="15"/>
                                        </p:tgtEl>
                                        <p:attrNameLst>
                                          <p:attrName>stroke.color</p:attrName>
                                        </p:attrNameLst>
                                      </p:cBhvr>
                                      <p:by>
                                        <p:hsl h="7200000" s="0" l="0"/>
                                      </p:by>
                                    </p:animClr>
                                    <p:set>
                                      <p:cBhvr>
                                        <p:cTn id="26" dur="500" fill="hold"/>
                                        <p:tgtEl>
                                          <p:spTgt spid="15"/>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42"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par>
                          <p:cTn id="61" fill="hold">
                            <p:stCondLst>
                              <p:cond delay="500"/>
                            </p:stCondLst>
                            <p:childTnLst>
                              <p:par>
                                <p:cTn id="62" presetID="42" presetClass="entr" presetSubtype="0"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1E126-5A75-451A-BD8F-FCF676AE7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445614"/>
          </a:xfrm>
          <a:prstGeom prst="rect">
            <a:avLst/>
          </a:prstGeom>
        </p:spPr>
      </p:pic>
      <p:sp>
        <p:nvSpPr>
          <p:cNvPr id="6" name="Google Shape;290;p7">
            <a:extLst>
              <a:ext uri="{FF2B5EF4-FFF2-40B4-BE49-F238E27FC236}">
                <a16:creationId xmlns:a16="http://schemas.microsoft.com/office/drawing/2014/main" id="{33B59181-BBA9-491F-89B4-61067621488D}"/>
              </a:ext>
            </a:extLst>
          </p:cNvPr>
          <p:cNvSpPr txBox="1"/>
          <p:nvPr/>
        </p:nvSpPr>
        <p:spPr>
          <a:xfrm>
            <a:off x="3479800" y="2400300"/>
            <a:ext cx="790291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800" b="1" dirty="0" err="1">
                <a:ln w="22225">
                  <a:noFill/>
                  <a:prstDash val="solid"/>
                </a:ln>
                <a:solidFill>
                  <a:srgbClr val="FFFF00"/>
                </a:solidFill>
                <a:latin typeface="UTM Avo" panose="02040603050506020204" pitchFamily="18" charset="0"/>
                <a:ea typeface="Times New Roman"/>
                <a:cs typeface="Times New Roman"/>
                <a:sym typeface="Times New Roman"/>
              </a:rPr>
              <a:t>LUYỆN</a:t>
            </a:r>
            <a:r>
              <a:rPr lang="en-US" sz="48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800" b="1" dirty="0" err="1">
                <a:ln w="22225">
                  <a:noFill/>
                  <a:prstDash val="solid"/>
                </a:ln>
                <a:solidFill>
                  <a:srgbClr val="FFFF00"/>
                </a:solidFill>
                <a:latin typeface="UTM Avo" panose="02040603050506020204" pitchFamily="18" charset="0"/>
                <a:ea typeface="Times New Roman"/>
                <a:cs typeface="Times New Roman"/>
                <a:sym typeface="Times New Roman"/>
              </a:rPr>
              <a:t>TẬP</a:t>
            </a:r>
            <a:r>
              <a:rPr lang="en-US" sz="4800" b="1" dirty="0">
                <a:ln w="22225">
                  <a:noFill/>
                  <a:prstDash val="solid"/>
                </a:ln>
                <a:solidFill>
                  <a:srgbClr val="FFFF00"/>
                </a:solidFill>
                <a:latin typeface="UTM Avo" panose="02040603050506020204" pitchFamily="18" charset="0"/>
                <a:ea typeface="Times New Roman"/>
                <a:cs typeface="Times New Roman"/>
                <a:sym typeface="Times New Roman"/>
              </a:rPr>
              <a:t> – </a:t>
            </a:r>
            <a:r>
              <a:rPr lang="en-US" sz="4800" b="1" dirty="0" err="1">
                <a:ln w="22225">
                  <a:noFill/>
                  <a:prstDash val="solid"/>
                </a:ln>
                <a:solidFill>
                  <a:srgbClr val="FFFF00"/>
                </a:solidFill>
                <a:latin typeface="UTM Avo" panose="02040603050506020204" pitchFamily="18" charset="0"/>
                <a:ea typeface="Times New Roman"/>
                <a:cs typeface="Times New Roman"/>
                <a:sym typeface="Times New Roman"/>
              </a:rPr>
              <a:t>THỰC</a:t>
            </a:r>
            <a:r>
              <a:rPr lang="en-US" sz="48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800" b="1" dirty="0" err="1">
                <a:ln w="22225">
                  <a:noFill/>
                  <a:prstDash val="solid"/>
                </a:ln>
                <a:solidFill>
                  <a:srgbClr val="FFFF00"/>
                </a:solidFill>
                <a:latin typeface="UTM Avo" panose="02040603050506020204" pitchFamily="18" charset="0"/>
                <a:ea typeface="Times New Roman"/>
                <a:cs typeface="Times New Roman"/>
                <a:sym typeface="Times New Roman"/>
              </a:rPr>
              <a:t>HÀNH</a:t>
            </a:r>
            <a:endParaRPr lang="en-US" sz="4400" b="1" dirty="0">
              <a:ln w="22225">
                <a:noFill/>
                <a:prstDash val="solid"/>
              </a:ln>
              <a:solidFill>
                <a:srgbClr val="FFFF00"/>
              </a:solidFill>
              <a:latin typeface="UTM Avo" panose="02040603050506020204" pitchFamily="18" charset="0"/>
              <a:ea typeface="Times New Roman"/>
              <a:cs typeface="Times New Roman"/>
              <a:sym typeface="Times New Roman"/>
            </a:endParaRPr>
          </a:p>
        </p:txBody>
      </p:sp>
    </p:spTree>
    <p:extLst>
      <p:ext uri="{BB962C8B-B14F-4D97-AF65-F5344CB8AC3E}">
        <p14:creationId xmlns:p14="http://schemas.microsoft.com/office/powerpoint/2010/main" val="20525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479AF0-6385-4E99-B238-EBB33D9B3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 y="-1"/>
            <a:ext cx="12186980" cy="6473371"/>
          </a:xfrm>
          <a:prstGeom prst="rect">
            <a:avLst/>
          </a:prstGeom>
        </p:spPr>
      </p:pic>
      <p:sp>
        <p:nvSpPr>
          <p:cNvPr id="8" name="TextBox 7">
            <a:extLst>
              <a:ext uri="{FF2B5EF4-FFF2-40B4-BE49-F238E27FC236}">
                <a16:creationId xmlns:a16="http://schemas.microsoft.com/office/drawing/2014/main" id="{FCAE5931-1808-4295-927A-AF31122C80CA}"/>
              </a:ext>
            </a:extLst>
          </p:cNvPr>
          <p:cNvSpPr txBox="1"/>
          <p:nvPr/>
        </p:nvSpPr>
        <p:spPr>
          <a:xfrm>
            <a:off x="4360263" y="3732014"/>
            <a:ext cx="3558423" cy="461665"/>
          </a:xfrm>
          <a:prstGeom prst="rect">
            <a:avLst/>
          </a:prstGeom>
          <a:noFill/>
        </p:spPr>
        <p:txBody>
          <a:bodyPr wrap="square">
            <a:spAutoFit/>
          </a:bodyPr>
          <a:lstStyle/>
          <a:p>
            <a:pPr algn="ctr"/>
            <a:r>
              <a:rPr lang="en-US" sz="2400" b="1" dirty="0" err="1">
                <a:solidFill>
                  <a:srgbClr val="C00000"/>
                </a:solidFill>
                <a:latin typeface="UTM Avo" panose="02040603050506020204" pitchFamily="18" charset="0"/>
                <a:cs typeface="Arial" panose="020B0604020202020204" pitchFamily="34" charset="0"/>
              </a:rPr>
              <a:t>Bài</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giải</a:t>
            </a:r>
            <a:r>
              <a:rPr lang="en-US" sz="2400" b="1" dirty="0">
                <a:solidFill>
                  <a:srgbClr val="C00000"/>
                </a:solidFill>
                <a:latin typeface="UTM Avo" panose="02040603050506020204" pitchFamily="18" charset="0"/>
                <a:cs typeface="Arial" panose="020B0604020202020204" pitchFamily="34" charset="0"/>
              </a:rPr>
              <a:t>:</a:t>
            </a:r>
          </a:p>
        </p:txBody>
      </p:sp>
      <p:sp>
        <p:nvSpPr>
          <p:cNvPr id="9" name="TextBox 8">
            <a:extLst>
              <a:ext uri="{FF2B5EF4-FFF2-40B4-BE49-F238E27FC236}">
                <a16:creationId xmlns:a16="http://schemas.microsoft.com/office/drawing/2014/main" id="{B90D90E0-4668-4D6F-B8C1-C1B1CAD19F65}"/>
              </a:ext>
            </a:extLst>
          </p:cNvPr>
          <p:cNvSpPr txBox="1"/>
          <p:nvPr/>
        </p:nvSpPr>
        <p:spPr>
          <a:xfrm>
            <a:off x="4360263" y="4813109"/>
            <a:ext cx="3558423" cy="461665"/>
          </a:xfrm>
          <a:prstGeom prst="rect">
            <a:avLst/>
          </a:prstGeom>
          <a:noFill/>
        </p:spPr>
        <p:txBody>
          <a:bodyPr wrap="square">
            <a:spAutoFit/>
          </a:bodyPr>
          <a:lstStyle/>
          <a:p>
            <a:r>
              <a:rPr lang="en-US" sz="2400" b="1" dirty="0">
                <a:solidFill>
                  <a:srgbClr val="C00000"/>
                </a:solidFill>
                <a:latin typeface="UTM Avo" panose="02040603050506020204" pitchFamily="18" charset="0"/>
                <a:cs typeface="Arial" panose="020B0604020202020204" pitchFamily="34" charset="0"/>
              </a:rPr>
              <a:t>36 – 9 = 27 (m)</a:t>
            </a:r>
          </a:p>
        </p:txBody>
      </p:sp>
      <p:sp>
        <p:nvSpPr>
          <p:cNvPr id="10" name="TextBox 9">
            <a:extLst>
              <a:ext uri="{FF2B5EF4-FFF2-40B4-BE49-F238E27FC236}">
                <a16:creationId xmlns:a16="http://schemas.microsoft.com/office/drawing/2014/main" id="{D37E2E36-8DA0-46E8-9054-F90A3B48923D}"/>
              </a:ext>
            </a:extLst>
          </p:cNvPr>
          <p:cNvSpPr txBox="1"/>
          <p:nvPr/>
        </p:nvSpPr>
        <p:spPr>
          <a:xfrm>
            <a:off x="5089200" y="5372958"/>
            <a:ext cx="2829486" cy="461665"/>
          </a:xfrm>
          <a:prstGeom prst="rect">
            <a:avLst/>
          </a:prstGeom>
          <a:noFill/>
        </p:spPr>
        <p:txBody>
          <a:bodyPr wrap="square">
            <a:spAutoFit/>
          </a:bodyPr>
          <a:lstStyle/>
          <a:p>
            <a:r>
              <a:rPr lang="en-US" sz="2400" b="1" dirty="0" err="1">
                <a:solidFill>
                  <a:srgbClr val="C00000"/>
                </a:solidFill>
                <a:latin typeface="UTM Avo" panose="02040603050506020204" pitchFamily="18" charset="0"/>
                <a:cs typeface="Arial" panose="020B0604020202020204" pitchFamily="34" charset="0"/>
              </a:rPr>
              <a:t>Đáp</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số</a:t>
            </a:r>
            <a:r>
              <a:rPr lang="en-US" sz="2400" b="1" dirty="0">
                <a:solidFill>
                  <a:srgbClr val="C00000"/>
                </a:solidFill>
                <a:latin typeface="UTM Avo" panose="02040603050506020204" pitchFamily="18" charset="0"/>
                <a:cs typeface="Arial" panose="020B0604020202020204" pitchFamily="34" charset="0"/>
              </a:rPr>
              <a:t>: 27 m</a:t>
            </a:r>
            <a:r>
              <a:rPr lang="vi-VN" sz="2400" b="1" dirty="0">
                <a:solidFill>
                  <a:srgbClr val="C00000"/>
                </a:solidFill>
                <a:latin typeface="UTM Avo" panose="02040603050506020204" pitchFamily="18" charset="0"/>
                <a:cs typeface="Arial" panose="020B0604020202020204" pitchFamily="34" charset="0"/>
              </a:rPr>
              <a:t>.</a:t>
            </a:r>
            <a:endParaRPr lang="en-US" sz="2400" b="1" dirty="0">
              <a:solidFill>
                <a:srgbClr val="C00000"/>
              </a:solidFill>
              <a:latin typeface="UTM Avo" panose="020406030505060202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88516C84-418B-4F88-94C0-032AE18C2A16}"/>
              </a:ext>
            </a:extLst>
          </p:cNvPr>
          <p:cNvGrpSpPr/>
          <p:nvPr/>
        </p:nvGrpSpPr>
        <p:grpSpPr>
          <a:xfrm>
            <a:off x="918626" y="271910"/>
            <a:ext cx="10151451" cy="1378048"/>
            <a:chOff x="-440786" y="508823"/>
            <a:chExt cx="10442447" cy="1241481"/>
          </a:xfrm>
        </p:grpSpPr>
        <p:grpSp>
          <p:nvGrpSpPr>
            <p:cNvPr id="12" name="Group 11">
              <a:extLst>
                <a:ext uri="{FF2B5EF4-FFF2-40B4-BE49-F238E27FC236}">
                  <a16:creationId xmlns:a16="http://schemas.microsoft.com/office/drawing/2014/main" id="{EA027834-103B-4ECD-8E8C-45A8933D622B}"/>
                </a:ext>
              </a:extLst>
            </p:cNvPr>
            <p:cNvGrpSpPr/>
            <p:nvPr/>
          </p:nvGrpSpPr>
          <p:grpSpPr>
            <a:xfrm>
              <a:off x="-440786" y="508823"/>
              <a:ext cx="10442447" cy="1241481"/>
              <a:chOff x="-3860704" y="246790"/>
              <a:chExt cx="10380870" cy="1514362"/>
            </a:xfrm>
          </p:grpSpPr>
          <p:sp>
            <p:nvSpPr>
              <p:cNvPr id="14" name="Rectangle: Rounded Corners 13">
                <a:extLst>
                  <a:ext uri="{FF2B5EF4-FFF2-40B4-BE49-F238E27FC236}">
                    <a16:creationId xmlns:a16="http://schemas.microsoft.com/office/drawing/2014/main" id="{1DADA759-187C-4D41-A0B4-15D162D0DB67}"/>
                  </a:ext>
                </a:extLst>
              </p:cNvPr>
              <p:cNvSpPr/>
              <p:nvPr/>
            </p:nvSpPr>
            <p:spPr>
              <a:xfrm>
                <a:off x="-3860703" y="246790"/>
                <a:ext cx="10380869" cy="1514362"/>
              </a:xfrm>
              <a:prstGeom prst="roundRect">
                <a:avLst>
                  <a:gd name="adj" fmla="val 50000"/>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Tính</a:t>
                </a:r>
                <a:endParaRPr lang="en-US" sz="2000" b="1" dirty="0">
                  <a:solidFill>
                    <a:schemeClr val="bg1"/>
                  </a:solidFill>
                  <a:latin typeface="UTM Avo" panose="02040603050506020204" pitchFamily="18" charset="0"/>
                  <a:cs typeface="Arial" panose="020B0604020202020204" pitchFamily="34" charset="0"/>
                </a:endParaRPr>
              </a:p>
            </p:txBody>
          </p:sp>
          <p:sp>
            <p:nvSpPr>
              <p:cNvPr id="15" name="Oval 14">
                <a:extLst>
                  <a:ext uri="{FF2B5EF4-FFF2-40B4-BE49-F238E27FC236}">
                    <a16:creationId xmlns:a16="http://schemas.microsoft.com/office/drawing/2014/main" id="{8679708C-BE83-4DA3-A775-F8FDDAD3CE83}"/>
                  </a:ext>
                </a:extLst>
              </p:cNvPr>
              <p:cNvSpPr/>
              <p:nvPr/>
            </p:nvSpPr>
            <p:spPr>
              <a:xfrm>
                <a:off x="-3860704" y="628030"/>
                <a:ext cx="564038" cy="634345"/>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C00000"/>
                    </a:solidFill>
                    <a:latin typeface="UTM Avo" panose="02040603050506020204" pitchFamily="18" charset="0"/>
                  </a:rPr>
                  <a:t>3</a:t>
                </a:r>
              </a:p>
            </p:txBody>
          </p:sp>
        </p:grpSp>
        <p:sp>
          <p:nvSpPr>
            <p:cNvPr id="13" name="TextBox 12">
              <a:extLst>
                <a:ext uri="{FF2B5EF4-FFF2-40B4-BE49-F238E27FC236}">
                  <a16:creationId xmlns:a16="http://schemas.microsoft.com/office/drawing/2014/main" id="{1CB2F963-2547-43FA-BC20-7AAD38DC0A83}"/>
                </a:ext>
              </a:extLst>
            </p:cNvPr>
            <p:cNvSpPr txBox="1"/>
            <p:nvPr/>
          </p:nvSpPr>
          <p:spPr>
            <a:xfrm>
              <a:off x="275336" y="519505"/>
              <a:ext cx="9577587" cy="1081374"/>
            </a:xfrm>
            <a:prstGeom prst="rect">
              <a:avLst/>
            </a:prstGeom>
            <a:noFill/>
          </p:spPr>
          <p:txBody>
            <a:bodyPr wrap="square">
              <a:spAutoFit/>
            </a:bodyPr>
            <a:lstStyle/>
            <a:p>
              <a:r>
                <a:rPr lang="en-US" sz="2400" b="1" dirty="0" err="1">
                  <a:solidFill>
                    <a:srgbClr val="002060"/>
                  </a:solidFill>
                  <a:latin typeface="UTM Avo" panose="02040603050506020204" pitchFamily="18" charset="0"/>
                  <a:cs typeface="Arial" panose="020B0604020202020204" pitchFamily="34" charset="0"/>
                </a:rPr>
                <a:t>Cuộn</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dây</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điện</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thứ</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nhất</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dài</a:t>
              </a:r>
              <a:r>
                <a:rPr lang="en-US" sz="2400" b="1" dirty="0">
                  <a:solidFill>
                    <a:srgbClr val="002060"/>
                  </a:solidFill>
                  <a:latin typeface="UTM Avo" panose="02040603050506020204" pitchFamily="18" charset="0"/>
                  <a:cs typeface="Arial" panose="020B0604020202020204" pitchFamily="34" charset="0"/>
                </a:rPr>
                <a:t> 36 m, </a:t>
              </a:r>
              <a:r>
                <a:rPr lang="en-US" sz="2400" b="1" dirty="0" err="1">
                  <a:solidFill>
                    <a:srgbClr val="002060"/>
                  </a:solidFill>
                  <a:latin typeface="UTM Avo" panose="02040603050506020204" pitchFamily="18" charset="0"/>
                  <a:cs typeface="Arial" panose="020B0604020202020204" pitchFamily="34" charset="0"/>
                </a:rPr>
                <a:t>cuộn</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dây</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điện</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thứ</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hai</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ngắn</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hơn</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cuộn</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dây</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thứ</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nhất</a:t>
              </a:r>
              <a:r>
                <a:rPr lang="en-US" sz="2400" b="1" dirty="0">
                  <a:solidFill>
                    <a:srgbClr val="002060"/>
                  </a:solidFill>
                  <a:latin typeface="UTM Avo" panose="02040603050506020204" pitchFamily="18" charset="0"/>
                  <a:cs typeface="Arial" panose="020B0604020202020204" pitchFamily="34" charset="0"/>
                </a:rPr>
                <a:t> 9 m. </a:t>
              </a:r>
              <a:r>
                <a:rPr lang="en-US" sz="2400" b="1" dirty="0" err="1">
                  <a:solidFill>
                    <a:srgbClr val="002060"/>
                  </a:solidFill>
                  <a:latin typeface="UTM Avo" panose="02040603050506020204" pitchFamily="18" charset="0"/>
                  <a:cs typeface="Arial" panose="020B0604020202020204" pitchFamily="34" charset="0"/>
                </a:rPr>
                <a:t>Hỏi</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cuộn</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dây</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điện</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thứ</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hai</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dài</a:t>
              </a:r>
              <a:r>
                <a:rPr lang="en-US" sz="2400" b="1" dirty="0">
                  <a:solidFill>
                    <a:srgbClr val="002060"/>
                  </a:solidFill>
                  <a:latin typeface="UTM Avo" panose="02040603050506020204" pitchFamily="18" charset="0"/>
                  <a:cs typeface="Arial" panose="020B0604020202020204" pitchFamily="34" charset="0"/>
                </a:rPr>
                <a:t> bao </a:t>
              </a:r>
              <a:r>
                <a:rPr lang="en-US" sz="2400" b="1" dirty="0" err="1">
                  <a:solidFill>
                    <a:srgbClr val="002060"/>
                  </a:solidFill>
                  <a:latin typeface="UTM Avo" panose="02040603050506020204" pitchFamily="18" charset="0"/>
                  <a:cs typeface="Arial" panose="020B0604020202020204" pitchFamily="34" charset="0"/>
                </a:rPr>
                <a:t>nhiêu</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mét</a:t>
              </a:r>
              <a:r>
                <a:rPr lang="en-US" sz="2400" b="1" dirty="0">
                  <a:solidFill>
                    <a:srgbClr val="002060"/>
                  </a:solidFill>
                  <a:latin typeface="UTM Avo" panose="02040603050506020204" pitchFamily="18" charset="0"/>
                  <a:cs typeface="Arial" panose="020B0604020202020204" pitchFamily="34" charset="0"/>
                </a:rPr>
                <a:t>?</a:t>
              </a:r>
            </a:p>
          </p:txBody>
        </p:sp>
      </p:grpSp>
      <p:sp>
        <p:nvSpPr>
          <p:cNvPr id="16" name="TextBox 15">
            <a:extLst>
              <a:ext uri="{FF2B5EF4-FFF2-40B4-BE49-F238E27FC236}">
                <a16:creationId xmlns:a16="http://schemas.microsoft.com/office/drawing/2014/main" id="{8769EAF4-4ED1-45ED-B70A-37687A2E3BA0}"/>
              </a:ext>
            </a:extLst>
          </p:cNvPr>
          <p:cNvSpPr txBox="1"/>
          <p:nvPr/>
        </p:nvSpPr>
        <p:spPr>
          <a:xfrm>
            <a:off x="2730590" y="4253260"/>
            <a:ext cx="6817767" cy="461665"/>
          </a:xfrm>
          <a:prstGeom prst="rect">
            <a:avLst/>
          </a:prstGeom>
          <a:noFill/>
        </p:spPr>
        <p:txBody>
          <a:bodyPr wrap="square">
            <a:spAutoFit/>
          </a:bodyPr>
          <a:lstStyle/>
          <a:p>
            <a:r>
              <a:rPr lang="en-US" sz="2400" b="1" dirty="0" err="1">
                <a:solidFill>
                  <a:srgbClr val="C00000"/>
                </a:solidFill>
                <a:latin typeface="UTM Avo" panose="02040603050506020204" pitchFamily="18" charset="0"/>
                <a:cs typeface="Arial" panose="020B0604020202020204" pitchFamily="34" charset="0"/>
              </a:rPr>
              <a:t>Cuộn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dây</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điện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thứ</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hai</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dài</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số</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mét</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là</a:t>
            </a:r>
            <a:r>
              <a:rPr lang="en-US" sz="2400" b="1" dirty="0">
                <a:solidFill>
                  <a:srgbClr val="C00000"/>
                </a:solidFill>
                <a:latin typeface="UTM Avo" panose="02040603050506020204" pitchFamily="18" charset="0"/>
                <a:cs typeface="Arial" panose="020B0604020202020204" pitchFamily="34" charset="0"/>
              </a:rPr>
              <a:t>: </a:t>
            </a:r>
          </a:p>
        </p:txBody>
      </p:sp>
      <p:sp>
        <p:nvSpPr>
          <p:cNvPr id="19" name="Rectangle: Rounded Corners 18">
            <a:extLst>
              <a:ext uri="{FF2B5EF4-FFF2-40B4-BE49-F238E27FC236}">
                <a16:creationId xmlns:a16="http://schemas.microsoft.com/office/drawing/2014/main" id="{3D6BD8F3-E5CC-4425-982F-CA8AF386D8AA}"/>
              </a:ext>
            </a:extLst>
          </p:cNvPr>
          <p:cNvSpPr/>
          <p:nvPr/>
        </p:nvSpPr>
        <p:spPr>
          <a:xfrm>
            <a:off x="1762400" y="1971030"/>
            <a:ext cx="8667199" cy="1446716"/>
          </a:xfrm>
          <a:prstGeom prst="roundRect">
            <a:avLst>
              <a:gd name="adj" fmla="val 1140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000" b="1" dirty="0" err="1">
                <a:solidFill>
                  <a:srgbClr val="002060"/>
                </a:solidFill>
                <a:latin typeface="UTM Avo" panose="02040603050506020204" pitchFamily="18" charset="0"/>
                <a:cs typeface="Arial" panose="020B0604020202020204" pitchFamily="34" charset="0"/>
              </a:rPr>
              <a:t>Cuộn</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dây</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điện</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thứ</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nhất</a:t>
            </a:r>
            <a:r>
              <a:rPr lang="en-US" sz="2000" b="1" dirty="0">
                <a:solidFill>
                  <a:srgbClr val="002060"/>
                </a:solidFill>
                <a:latin typeface="UTM Avo" panose="02040603050506020204" pitchFamily="18" charset="0"/>
                <a:cs typeface="Arial" panose="020B0604020202020204" pitchFamily="34" charset="0"/>
              </a:rPr>
              <a:t>: 36 m</a:t>
            </a:r>
          </a:p>
          <a:p>
            <a:pPr>
              <a:spcAft>
                <a:spcPts val="600"/>
              </a:spcAft>
            </a:pPr>
            <a:r>
              <a:rPr lang="en-US" sz="2000" b="1" dirty="0" err="1">
                <a:solidFill>
                  <a:srgbClr val="002060"/>
                </a:solidFill>
                <a:latin typeface="UTM Avo" panose="02040603050506020204" pitchFamily="18" charset="0"/>
                <a:cs typeface="Arial" panose="020B0604020202020204" pitchFamily="34" charset="0"/>
              </a:rPr>
              <a:t>Cuộn</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dây</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điện</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thứ</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hai</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ngắn</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hơn</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cuộn</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dây</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thứ</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nhất</a:t>
            </a:r>
            <a:r>
              <a:rPr lang="en-US" sz="2000" b="1" dirty="0">
                <a:solidFill>
                  <a:srgbClr val="002060"/>
                </a:solidFill>
                <a:latin typeface="UTM Avo" panose="02040603050506020204" pitchFamily="18" charset="0"/>
                <a:cs typeface="Arial" panose="020B0604020202020204" pitchFamily="34" charset="0"/>
              </a:rPr>
              <a:t>: 9 m</a:t>
            </a:r>
          </a:p>
          <a:p>
            <a:pPr>
              <a:spcAft>
                <a:spcPts val="600"/>
              </a:spcAft>
            </a:pPr>
            <a:r>
              <a:rPr lang="en-US" sz="2000" b="1" dirty="0" err="1">
                <a:solidFill>
                  <a:srgbClr val="002060"/>
                </a:solidFill>
                <a:latin typeface="UTM Avo" panose="02040603050506020204" pitchFamily="18" charset="0"/>
                <a:cs typeface="Arial" panose="020B0604020202020204" pitchFamily="34" charset="0"/>
              </a:rPr>
              <a:t>Cuộn</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dây</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điện</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thứ</a:t>
            </a:r>
            <a:r>
              <a:rPr lang="en-US" sz="2000" b="1" dirty="0">
                <a:solidFill>
                  <a:srgbClr val="002060"/>
                </a:solidFill>
                <a:latin typeface="UTM Avo" panose="02040603050506020204" pitchFamily="18" charset="0"/>
                <a:cs typeface="Arial" panose="020B0604020202020204" pitchFamily="34" charset="0"/>
              </a:rPr>
              <a:t> </a:t>
            </a:r>
            <a:r>
              <a:rPr lang="en-US" sz="2000" b="1" dirty="0" err="1">
                <a:solidFill>
                  <a:srgbClr val="002060"/>
                </a:solidFill>
                <a:latin typeface="UTM Avo" panose="02040603050506020204" pitchFamily="18" charset="0"/>
                <a:cs typeface="Arial" panose="020B0604020202020204" pitchFamily="34" charset="0"/>
              </a:rPr>
              <a:t>hai</a:t>
            </a:r>
            <a:r>
              <a:rPr lang="en-US" sz="2000" b="1" dirty="0">
                <a:solidFill>
                  <a:srgbClr val="002060"/>
                </a:solidFill>
                <a:latin typeface="UTM Avo" panose="02040603050506020204" pitchFamily="18" charset="0"/>
                <a:cs typeface="Arial" panose="020B0604020202020204" pitchFamily="34" charset="0"/>
              </a:rPr>
              <a:t>: ? m</a:t>
            </a:r>
          </a:p>
        </p:txBody>
      </p:sp>
    </p:spTree>
    <p:extLst>
      <p:ext uri="{BB962C8B-B14F-4D97-AF65-F5344CB8AC3E}">
        <p14:creationId xmlns:p14="http://schemas.microsoft.com/office/powerpoint/2010/main" val="192569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2" dur="500"/>
                                        <p:tgtEl>
                                          <p:spTgt spid="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7" dur="500"/>
                                        <p:tgtEl>
                                          <p:spTgt spid="1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6"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4F1B0E8-BA68-4508-8552-2AEB2AF03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 y="-1"/>
            <a:ext cx="12186980" cy="6473371"/>
          </a:xfrm>
          <a:prstGeom prst="rect">
            <a:avLst/>
          </a:prstGeom>
        </p:spPr>
      </p:pic>
      <p:pic>
        <p:nvPicPr>
          <p:cNvPr id="41" name="Picture 40">
            <a:extLst>
              <a:ext uri="{FF2B5EF4-FFF2-40B4-BE49-F238E27FC236}">
                <a16:creationId xmlns:a16="http://schemas.microsoft.com/office/drawing/2014/main" id="{E6FCC146-8754-4A46-AD78-DF53FD5547A8}"/>
              </a:ext>
            </a:extLst>
          </p:cNvPr>
          <p:cNvPicPr>
            <a:picLocks noChangeAspect="1"/>
          </p:cNvPicPr>
          <p:nvPr/>
        </p:nvPicPr>
        <p:blipFill rotWithShape="1">
          <a:blip r:embed="rId5"/>
          <a:srcRect l="47585" t="22419" r="24441" b="23975"/>
          <a:stretch/>
        </p:blipFill>
        <p:spPr>
          <a:xfrm rot="21017731">
            <a:off x="5836357" y="1263719"/>
            <a:ext cx="2871481" cy="2451093"/>
          </a:xfrm>
          <a:prstGeom prst="rect">
            <a:avLst/>
          </a:prstGeom>
        </p:spPr>
      </p:pic>
      <p:grpSp>
        <p:nvGrpSpPr>
          <p:cNvPr id="18" name="Group 17">
            <a:extLst>
              <a:ext uri="{FF2B5EF4-FFF2-40B4-BE49-F238E27FC236}">
                <a16:creationId xmlns:a16="http://schemas.microsoft.com/office/drawing/2014/main" id="{2BBF1A05-7857-4B13-A889-93F547F2E4A8}"/>
              </a:ext>
            </a:extLst>
          </p:cNvPr>
          <p:cNvGrpSpPr/>
          <p:nvPr/>
        </p:nvGrpSpPr>
        <p:grpSpPr>
          <a:xfrm>
            <a:off x="1321763" y="384006"/>
            <a:ext cx="9740407" cy="665173"/>
            <a:chOff x="-3307054" y="258912"/>
            <a:chExt cx="9567992" cy="811381"/>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3276018" y="258912"/>
              <a:ext cx="9536956" cy="811381"/>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UTM Avo" panose="02040603050506020204" pitchFamily="18" charset="0"/>
                  <a:cs typeface="Arial" panose="020B0604020202020204" pitchFamily="34" charset="0"/>
                </a:rPr>
                <a:t>   a. </a:t>
              </a:r>
              <a:r>
                <a:rPr lang="en-US" sz="2400" b="1" dirty="0" err="1">
                  <a:solidFill>
                    <a:schemeClr val="bg1"/>
                  </a:solidFill>
                  <a:latin typeface="UTM Avo" panose="02040603050506020204" pitchFamily="18" charset="0"/>
                  <a:cs typeface="Arial" panose="020B0604020202020204" pitchFamily="34" charset="0"/>
                </a:rPr>
                <a:t>Chọn</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số</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đo</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độ</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dài</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thích</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hợp</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với</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mỗi</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đồ</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vật</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sau</a:t>
              </a:r>
              <a:r>
                <a:rPr lang="en-US" sz="2400" b="1" dirty="0">
                  <a:solidFill>
                    <a:schemeClr val="bg1"/>
                  </a:solidFill>
                  <a:latin typeface="UTM Avo" panose="02040603050506020204" pitchFamily="18" charset="0"/>
                  <a:cs typeface="Arial" panose="020B0604020202020204" pitchFamily="34" charset="0"/>
                </a:rPr>
                <a:t>:</a:t>
              </a:r>
            </a:p>
          </p:txBody>
        </p:sp>
        <p:sp>
          <p:nvSpPr>
            <p:cNvPr id="20" name="Oval 19">
              <a:extLst>
                <a:ext uri="{FF2B5EF4-FFF2-40B4-BE49-F238E27FC236}">
                  <a16:creationId xmlns:a16="http://schemas.microsoft.com/office/drawing/2014/main" id="{A3377098-46BA-4732-A93C-1C8C3F06A8C3}"/>
                </a:ext>
              </a:extLst>
            </p:cNvPr>
            <p:cNvSpPr/>
            <p:nvPr/>
          </p:nvSpPr>
          <p:spPr>
            <a:xfrm>
              <a:off x="-3307054" y="306647"/>
              <a:ext cx="615094" cy="76364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C00000"/>
                  </a:solidFill>
                  <a:latin typeface="UTM Avo" panose="02040603050506020204" pitchFamily="18" charset="0"/>
                  <a:cs typeface="Arial" panose="020B0604020202020204" pitchFamily="34" charset="0"/>
                </a:rPr>
                <a:t>4</a:t>
              </a:r>
            </a:p>
          </p:txBody>
        </p:sp>
      </p:grpSp>
      <p:pic>
        <p:nvPicPr>
          <p:cNvPr id="63" name="Google Shape;3052;p29">
            <a:extLst>
              <a:ext uri="{FF2B5EF4-FFF2-40B4-BE49-F238E27FC236}">
                <a16:creationId xmlns:a16="http://schemas.microsoft.com/office/drawing/2014/main" id="{15C845CB-4674-4F1C-AD14-92A4D616CF29}"/>
              </a:ext>
            </a:extLst>
          </p:cNvPr>
          <p:cNvPicPr preferRelativeResize="0"/>
          <p:nvPr/>
        </p:nvPicPr>
        <p:blipFill>
          <a:blip r:embed="rId6">
            <a:alphaModFix/>
          </a:blip>
          <a:stretch>
            <a:fillRect/>
          </a:stretch>
        </p:blipFill>
        <p:spPr>
          <a:xfrm flipH="1">
            <a:off x="50429" y="-84384"/>
            <a:ext cx="1271334" cy="1601954"/>
          </a:xfrm>
          <a:prstGeom prst="rect">
            <a:avLst/>
          </a:prstGeom>
          <a:noFill/>
          <a:ln>
            <a:noFill/>
          </a:ln>
        </p:spPr>
      </p:pic>
      <p:pic>
        <p:nvPicPr>
          <p:cNvPr id="3" name="Picture 2">
            <a:extLst>
              <a:ext uri="{FF2B5EF4-FFF2-40B4-BE49-F238E27FC236}">
                <a16:creationId xmlns:a16="http://schemas.microsoft.com/office/drawing/2014/main" id="{2812E80A-69C1-4428-AE06-9FF5C4BD0B77}"/>
              </a:ext>
            </a:extLst>
          </p:cNvPr>
          <p:cNvPicPr>
            <a:picLocks noChangeAspect="1"/>
          </p:cNvPicPr>
          <p:nvPr/>
        </p:nvPicPr>
        <p:blipFill rotWithShape="1">
          <a:blip r:embed="rId7"/>
          <a:srcRect l="3797" t="24577" r="66932" b="24151"/>
          <a:stretch/>
        </p:blipFill>
        <p:spPr>
          <a:xfrm>
            <a:off x="686096" y="1517570"/>
            <a:ext cx="3004633" cy="2344366"/>
          </a:xfrm>
          <a:prstGeom prst="rect">
            <a:avLst/>
          </a:prstGeom>
        </p:spPr>
      </p:pic>
      <p:pic>
        <p:nvPicPr>
          <p:cNvPr id="40" name="Picture 39">
            <a:extLst>
              <a:ext uri="{FF2B5EF4-FFF2-40B4-BE49-F238E27FC236}">
                <a16:creationId xmlns:a16="http://schemas.microsoft.com/office/drawing/2014/main" id="{EAA385C9-EB14-43D1-BC11-3F3DB380CE8A}"/>
              </a:ext>
            </a:extLst>
          </p:cNvPr>
          <p:cNvPicPr>
            <a:picLocks noChangeAspect="1"/>
          </p:cNvPicPr>
          <p:nvPr/>
        </p:nvPicPr>
        <p:blipFill rotWithShape="1">
          <a:blip r:embed="rId7"/>
          <a:srcRect l="36013" t="39849" r="52331" b="26112"/>
          <a:stretch/>
        </p:blipFill>
        <p:spPr>
          <a:xfrm>
            <a:off x="4092783" y="2182060"/>
            <a:ext cx="1503372" cy="1824843"/>
          </a:xfrm>
          <a:prstGeom prst="rect">
            <a:avLst/>
          </a:prstGeom>
        </p:spPr>
      </p:pic>
      <p:pic>
        <p:nvPicPr>
          <p:cNvPr id="42" name="Picture 41">
            <a:extLst>
              <a:ext uri="{FF2B5EF4-FFF2-40B4-BE49-F238E27FC236}">
                <a16:creationId xmlns:a16="http://schemas.microsoft.com/office/drawing/2014/main" id="{17FED266-2194-4E4C-B702-CB33F552CB2C}"/>
              </a:ext>
            </a:extLst>
          </p:cNvPr>
          <p:cNvPicPr>
            <a:picLocks noChangeAspect="1"/>
          </p:cNvPicPr>
          <p:nvPr/>
        </p:nvPicPr>
        <p:blipFill rotWithShape="1">
          <a:blip r:embed="rId7"/>
          <a:srcRect l="74961" t="37800" r="16005" b="28161"/>
          <a:stretch/>
        </p:blipFill>
        <p:spPr>
          <a:xfrm>
            <a:off x="8144026" y="2351740"/>
            <a:ext cx="927370" cy="1556426"/>
          </a:xfrm>
          <a:prstGeom prst="rect">
            <a:avLst/>
          </a:prstGeom>
        </p:spPr>
      </p:pic>
      <p:pic>
        <p:nvPicPr>
          <p:cNvPr id="43" name="Picture 42">
            <a:extLst>
              <a:ext uri="{FF2B5EF4-FFF2-40B4-BE49-F238E27FC236}">
                <a16:creationId xmlns:a16="http://schemas.microsoft.com/office/drawing/2014/main" id="{BC0E005D-67E2-40BF-B9FF-6CF053F5304E}"/>
              </a:ext>
            </a:extLst>
          </p:cNvPr>
          <p:cNvPicPr>
            <a:picLocks noChangeAspect="1"/>
          </p:cNvPicPr>
          <p:nvPr/>
        </p:nvPicPr>
        <p:blipFill rotWithShape="1">
          <a:blip r:embed="rId7"/>
          <a:srcRect l="89326" t="54379" r="885" b="24347"/>
          <a:stretch/>
        </p:blipFill>
        <p:spPr>
          <a:xfrm>
            <a:off x="9727080" y="2699371"/>
            <a:ext cx="1690235" cy="1288970"/>
          </a:xfrm>
          <a:prstGeom prst="rect">
            <a:avLst/>
          </a:prstGeom>
        </p:spPr>
      </p:pic>
      <p:sp>
        <p:nvSpPr>
          <p:cNvPr id="4" name="Rectangle: Rounded Corners 3">
            <a:extLst>
              <a:ext uri="{FF2B5EF4-FFF2-40B4-BE49-F238E27FC236}">
                <a16:creationId xmlns:a16="http://schemas.microsoft.com/office/drawing/2014/main" id="{8F969D62-DD73-4EDE-865C-D30C280D29AD}"/>
              </a:ext>
            </a:extLst>
          </p:cNvPr>
          <p:cNvSpPr/>
          <p:nvPr/>
        </p:nvSpPr>
        <p:spPr>
          <a:xfrm>
            <a:off x="3068833" y="5210727"/>
            <a:ext cx="1352145" cy="5642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UTM Avo" panose="02040603050506020204" pitchFamily="18" charset="0"/>
                <a:cs typeface="Arial" panose="020B0604020202020204" pitchFamily="34" charset="0"/>
              </a:rPr>
              <a:t>1 cm </a:t>
            </a:r>
          </a:p>
        </p:txBody>
      </p:sp>
      <p:sp>
        <p:nvSpPr>
          <p:cNvPr id="45" name="Rectangle: Rounded Corners 44">
            <a:extLst>
              <a:ext uri="{FF2B5EF4-FFF2-40B4-BE49-F238E27FC236}">
                <a16:creationId xmlns:a16="http://schemas.microsoft.com/office/drawing/2014/main" id="{7D1A68E0-777A-4445-B399-107A15BF55FF}"/>
              </a:ext>
            </a:extLst>
          </p:cNvPr>
          <p:cNvSpPr/>
          <p:nvPr/>
        </p:nvSpPr>
        <p:spPr>
          <a:xfrm>
            <a:off x="5361318" y="5210727"/>
            <a:ext cx="1352145" cy="5642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UTM Avo" panose="02040603050506020204" pitchFamily="18" charset="0"/>
                <a:cs typeface="Arial" panose="020B0604020202020204" pitchFamily="34" charset="0"/>
              </a:rPr>
              <a:t>1 dm </a:t>
            </a:r>
          </a:p>
        </p:txBody>
      </p:sp>
      <p:sp>
        <p:nvSpPr>
          <p:cNvPr id="46" name="Rectangle: Rounded Corners 45">
            <a:extLst>
              <a:ext uri="{FF2B5EF4-FFF2-40B4-BE49-F238E27FC236}">
                <a16:creationId xmlns:a16="http://schemas.microsoft.com/office/drawing/2014/main" id="{1F55F9EE-AA4D-4D47-9EB8-EF9FEF856D17}"/>
              </a:ext>
            </a:extLst>
          </p:cNvPr>
          <p:cNvSpPr/>
          <p:nvPr/>
        </p:nvSpPr>
        <p:spPr>
          <a:xfrm>
            <a:off x="7653803" y="5210727"/>
            <a:ext cx="1352145" cy="5642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UTM Avo" panose="02040603050506020204" pitchFamily="18" charset="0"/>
                <a:cs typeface="Arial" panose="020B0604020202020204" pitchFamily="34" charset="0"/>
              </a:rPr>
              <a:t>1 m </a:t>
            </a:r>
          </a:p>
        </p:txBody>
      </p:sp>
      <p:sp>
        <p:nvSpPr>
          <p:cNvPr id="47" name="Rectangle: Rounded Corners 46">
            <a:extLst>
              <a:ext uri="{FF2B5EF4-FFF2-40B4-BE49-F238E27FC236}">
                <a16:creationId xmlns:a16="http://schemas.microsoft.com/office/drawing/2014/main" id="{46DF0AF9-C40C-452A-937B-E4D50222CEEA}"/>
              </a:ext>
            </a:extLst>
          </p:cNvPr>
          <p:cNvSpPr/>
          <p:nvPr/>
        </p:nvSpPr>
        <p:spPr>
          <a:xfrm>
            <a:off x="3068833" y="5210727"/>
            <a:ext cx="1352145" cy="5642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UTM Avo" panose="02040603050506020204" pitchFamily="18" charset="0"/>
                <a:cs typeface="Arial" panose="020B0604020202020204" pitchFamily="34" charset="0"/>
              </a:rPr>
              <a:t>1 cm </a:t>
            </a:r>
          </a:p>
        </p:txBody>
      </p:sp>
      <p:sp>
        <p:nvSpPr>
          <p:cNvPr id="49" name="Rectangle: Rounded Corners 48">
            <a:extLst>
              <a:ext uri="{FF2B5EF4-FFF2-40B4-BE49-F238E27FC236}">
                <a16:creationId xmlns:a16="http://schemas.microsoft.com/office/drawing/2014/main" id="{7A131199-5783-4539-B964-1C5CBF55E2AF}"/>
              </a:ext>
            </a:extLst>
          </p:cNvPr>
          <p:cNvSpPr/>
          <p:nvPr/>
        </p:nvSpPr>
        <p:spPr>
          <a:xfrm>
            <a:off x="7653803" y="5210727"/>
            <a:ext cx="1352145" cy="5642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UTM Avo" panose="02040603050506020204" pitchFamily="18" charset="0"/>
                <a:cs typeface="Arial" panose="020B0604020202020204" pitchFamily="34" charset="0"/>
              </a:rPr>
              <a:t>1 m </a:t>
            </a:r>
          </a:p>
        </p:txBody>
      </p:sp>
      <p:sp>
        <p:nvSpPr>
          <p:cNvPr id="50" name="Rectangle: Rounded Corners 49">
            <a:extLst>
              <a:ext uri="{FF2B5EF4-FFF2-40B4-BE49-F238E27FC236}">
                <a16:creationId xmlns:a16="http://schemas.microsoft.com/office/drawing/2014/main" id="{6974FBFB-FFDB-4413-96D6-7911D50EA969}"/>
              </a:ext>
            </a:extLst>
          </p:cNvPr>
          <p:cNvSpPr/>
          <p:nvPr/>
        </p:nvSpPr>
        <p:spPr>
          <a:xfrm>
            <a:off x="3068833" y="5210727"/>
            <a:ext cx="1352145" cy="5642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UTM Avo" panose="02040603050506020204" pitchFamily="18" charset="0"/>
                <a:cs typeface="Arial" panose="020B0604020202020204" pitchFamily="34" charset="0"/>
              </a:rPr>
              <a:t>1 cm </a:t>
            </a:r>
          </a:p>
        </p:txBody>
      </p:sp>
      <p:sp>
        <p:nvSpPr>
          <p:cNvPr id="51" name="Rectangle: Rounded Corners 50">
            <a:extLst>
              <a:ext uri="{FF2B5EF4-FFF2-40B4-BE49-F238E27FC236}">
                <a16:creationId xmlns:a16="http://schemas.microsoft.com/office/drawing/2014/main" id="{4A2D22B6-9C66-4277-A72A-DBA8BF76B743}"/>
              </a:ext>
            </a:extLst>
          </p:cNvPr>
          <p:cNvSpPr/>
          <p:nvPr/>
        </p:nvSpPr>
        <p:spPr>
          <a:xfrm>
            <a:off x="5361318" y="5210727"/>
            <a:ext cx="1352145" cy="5642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UTM Avo" panose="02040603050506020204" pitchFamily="18" charset="0"/>
                <a:cs typeface="Arial" panose="020B0604020202020204" pitchFamily="34" charset="0"/>
              </a:rPr>
              <a:t>1 dm </a:t>
            </a:r>
          </a:p>
        </p:txBody>
      </p:sp>
      <p:sp>
        <p:nvSpPr>
          <p:cNvPr id="52" name="Rectangle: Rounded Corners 51">
            <a:extLst>
              <a:ext uri="{FF2B5EF4-FFF2-40B4-BE49-F238E27FC236}">
                <a16:creationId xmlns:a16="http://schemas.microsoft.com/office/drawing/2014/main" id="{D07C343E-D6A1-4850-A91E-14E0914B0F79}"/>
              </a:ext>
            </a:extLst>
          </p:cNvPr>
          <p:cNvSpPr/>
          <p:nvPr/>
        </p:nvSpPr>
        <p:spPr>
          <a:xfrm>
            <a:off x="7653803" y="5210727"/>
            <a:ext cx="1352145" cy="5642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UTM Avo" panose="02040603050506020204" pitchFamily="18" charset="0"/>
                <a:cs typeface="Arial" panose="020B0604020202020204" pitchFamily="34" charset="0"/>
              </a:rPr>
              <a:t>1 m </a:t>
            </a:r>
          </a:p>
        </p:txBody>
      </p:sp>
      <p:sp>
        <p:nvSpPr>
          <p:cNvPr id="48" name="Rectangle: Rounded Corners 47">
            <a:extLst>
              <a:ext uri="{FF2B5EF4-FFF2-40B4-BE49-F238E27FC236}">
                <a16:creationId xmlns:a16="http://schemas.microsoft.com/office/drawing/2014/main" id="{4DE73C64-BD6E-4411-9E81-F55FBFC5391A}"/>
              </a:ext>
            </a:extLst>
          </p:cNvPr>
          <p:cNvSpPr/>
          <p:nvPr/>
        </p:nvSpPr>
        <p:spPr>
          <a:xfrm>
            <a:off x="5361318" y="5210727"/>
            <a:ext cx="1352145" cy="5642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UTM Avo" panose="02040603050506020204" pitchFamily="18" charset="0"/>
                <a:cs typeface="Arial" panose="020B0604020202020204" pitchFamily="34" charset="0"/>
              </a:rPr>
              <a:t>1 dm </a:t>
            </a:r>
          </a:p>
        </p:txBody>
      </p:sp>
    </p:spTree>
    <p:extLst>
      <p:ext uri="{BB962C8B-B14F-4D97-AF65-F5344CB8AC3E}">
        <p14:creationId xmlns:p14="http://schemas.microsoft.com/office/powerpoint/2010/main" val="8626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Horizontal)">
                                      <p:cBhvr>
                                        <p:cTn id="14" dur="500"/>
                                        <p:tgtEl>
                                          <p:spTgt spid="3"/>
                                        </p:tgtEl>
                                      </p:cBhvr>
                                    </p:animEffect>
                                  </p:childTnLst>
                                </p:cTn>
                              </p:par>
                              <p:par>
                                <p:cTn id="15" presetID="16" presetClass="entr" presetSubtype="42"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outHorizontal)">
                                      <p:cBhvr>
                                        <p:cTn id="17" dur="500"/>
                                        <p:tgtEl>
                                          <p:spTgt spid="40"/>
                                        </p:tgtEl>
                                      </p:cBhvr>
                                    </p:animEffect>
                                  </p:childTnLst>
                                </p:cTn>
                              </p:par>
                              <p:par>
                                <p:cTn id="18" presetID="16" presetClass="entr" presetSubtype="42"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outHorizontal)">
                                      <p:cBhvr>
                                        <p:cTn id="20" dur="500"/>
                                        <p:tgtEl>
                                          <p:spTgt spid="41"/>
                                        </p:tgtEl>
                                      </p:cBhvr>
                                    </p:animEffect>
                                  </p:childTnLst>
                                </p:cTn>
                              </p:par>
                              <p:par>
                                <p:cTn id="21" presetID="16" presetClass="entr" presetSubtype="42"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outHorizontal)">
                                      <p:cBhvr>
                                        <p:cTn id="23" dur="500"/>
                                        <p:tgtEl>
                                          <p:spTgt spid="42"/>
                                        </p:tgtEl>
                                      </p:cBhvr>
                                    </p:animEffect>
                                  </p:childTnLst>
                                </p:cTn>
                              </p:par>
                              <p:par>
                                <p:cTn id="24" presetID="16" presetClass="entr" presetSubtype="42"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outHorizontal)">
                                      <p:cBhvr>
                                        <p:cTn id="26" dur="500"/>
                                        <p:tgtEl>
                                          <p:spTgt spid="43"/>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strVal val="#ppt_w*0.70"/>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Effect transition="in" filter="fade">
                                      <p:cBhvr>
                                        <p:cTn id="32" dur="1000"/>
                                        <p:tgtEl>
                                          <p:spTgt spid="4"/>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1000" fill="hold"/>
                                        <p:tgtEl>
                                          <p:spTgt spid="45"/>
                                        </p:tgtEl>
                                        <p:attrNameLst>
                                          <p:attrName>ppt_w</p:attrName>
                                        </p:attrNameLst>
                                      </p:cBhvr>
                                      <p:tavLst>
                                        <p:tav tm="0">
                                          <p:val>
                                            <p:strVal val="#ppt_w*0.70"/>
                                          </p:val>
                                        </p:tav>
                                        <p:tav tm="100000">
                                          <p:val>
                                            <p:strVal val="#ppt_w"/>
                                          </p:val>
                                        </p:tav>
                                      </p:tavLst>
                                    </p:anim>
                                    <p:anim calcmode="lin" valueType="num">
                                      <p:cBhvr>
                                        <p:cTn id="36" dur="1000" fill="hold"/>
                                        <p:tgtEl>
                                          <p:spTgt spid="45"/>
                                        </p:tgtEl>
                                        <p:attrNameLst>
                                          <p:attrName>ppt_h</p:attrName>
                                        </p:attrNameLst>
                                      </p:cBhvr>
                                      <p:tavLst>
                                        <p:tav tm="0">
                                          <p:val>
                                            <p:strVal val="#ppt_h"/>
                                          </p:val>
                                        </p:tav>
                                        <p:tav tm="100000">
                                          <p:val>
                                            <p:strVal val="#ppt_h"/>
                                          </p:val>
                                        </p:tav>
                                      </p:tavLst>
                                    </p:anim>
                                    <p:animEffect transition="in" filter="fade">
                                      <p:cBhvr>
                                        <p:cTn id="37" dur="1000"/>
                                        <p:tgtEl>
                                          <p:spTgt spid="45"/>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1000" fill="hold"/>
                                        <p:tgtEl>
                                          <p:spTgt spid="46"/>
                                        </p:tgtEl>
                                        <p:attrNameLst>
                                          <p:attrName>ppt_w</p:attrName>
                                        </p:attrNameLst>
                                      </p:cBhvr>
                                      <p:tavLst>
                                        <p:tav tm="0">
                                          <p:val>
                                            <p:strVal val="#ppt_w*0.70"/>
                                          </p:val>
                                        </p:tav>
                                        <p:tav tm="100000">
                                          <p:val>
                                            <p:strVal val="#ppt_w"/>
                                          </p:val>
                                        </p:tav>
                                      </p:tavLst>
                                    </p:anim>
                                    <p:anim calcmode="lin" valueType="num">
                                      <p:cBhvr>
                                        <p:cTn id="41" dur="1000" fill="hold"/>
                                        <p:tgtEl>
                                          <p:spTgt spid="46"/>
                                        </p:tgtEl>
                                        <p:attrNameLst>
                                          <p:attrName>ppt_h</p:attrName>
                                        </p:attrNameLst>
                                      </p:cBhvr>
                                      <p:tavLst>
                                        <p:tav tm="0">
                                          <p:val>
                                            <p:strVal val="#ppt_h"/>
                                          </p:val>
                                        </p:tav>
                                        <p:tav tm="100000">
                                          <p:val>
                                            <p:strVal val="#ppt_h"/>
                                          </p:val>
                                        </p:tav>
                                      </p:tavLst>
                                    </p:anim>
                                    <p:animEffect transition="in" filter="fade">
                                      <p:cBhvr>
                                        <p:cTn id="42" dur="1000"/>
                                        <p:tgtEl>
                                          <p:spTgt spid="46"/>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1000" fill="hold"/>
                                        <p:tgtEl>
                                          <p:spTgt spid="47"/>
                                        </p:tgtEl>
                                        <p:attrNameLst>
                                          <p:attrName>ppt_w</p:attrName>
                                        </p:attrNameLst>
                                      </p:cBhvr>
                                      <p:tavLst>
                                        <p:tav tm="0">
                                          <p:val>
                                            <p:strVal val="#ppt_w*0.70"/>
                                          </p:val>
                                        </p:tav>
                                        <p:tav tm="100000">
                                          <p:val>
                                            <p:strVal val="#ppt_w"/>
                                          </p:val>
                                        </p:tav>
                                      </p:tavLst>
                                    </p:anim>
                                    <p:anim calcmode="lin" valueType="num">
                                      <p:cBhvr>
                                        <p:cTn id="46" dur="1000" fill="hold"/>
                                        <p:tgtEl>
                                          <p:spTgt spid="47"/>
                                        </p:tgtEl>
                                        <p:attrNameLst>
                                          <p:attrName>ppt_h</p:attrName>
                                        </p:attrNameLst>
                                      </p:cBhvr>
                                      <p:tavLst>
                                        <p:tav tm="0">
                                          <p:val>
                                            <p:strVal val="#ppt_h"/>
                                          </p:val>
                                        </p:tav>
                                        <p:tav tm="100000">
                                          <p:val>
                                            <p:strVal val="#ppt_h"/>
                                          </p:val>
                                        </p:tav>
                                      </p:tavLst>
                                    </p:anim>
                                    <p:animEffect transition="in" filter="fade">
                                      <p:cBhvr>
                                        <p:cTn id="47" dur="1000"/>
                                        <p:tgtEl>
                                          <p:spTgt spid="47"/>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1000" fill="hold"/>
                                        <p:tgtEl>
                                          <p:spTgt spid="48"/>
                                        </p:tgtEl>
                                        <p:attrNameLst>
                                          <p:attrName>ppt_w</p:attrName>
                                        </p:attrNameLst>
                                      </p:cBhvr>
                                      <p:tavLst>
                                        <p:tav tm="0">
                                          <p:val>
                                            <p:strVal val="#ppt_w*0.70"/>
                                          </p:val>
                                        </p:tav>
                                        <p:tav tm="100000">
                                          <p:val>
                                            <p:strVal val="#ppt_w"/>
                                          </p:val>
                                        </p:tav>
                                      </p:tavLst>
                                    </p:anim>
                                    <p:anim calcmode="lin" valueType="num">
                                      <p:cBhvr>
                                        <p:cTn id="51" dur="1000" fill="hold"/>
                                        <p:tgtEl>
                                          <p:spTgt spid="48"/>
                                        </p:tgtEl>
                                        <p:attrNameLst>
                                          <p:attrName>ppt_h</p:attrName>
                                        </p:attrNameLst>
                                      </p:cBhvr>
                                      <p:tavLst>
                                        <p:tav tm="0">
                                          <p:val>
                                            <p:strVal val="#ppt_h"/>
                                          </p:val>
                                        </p:tav>
                                        <p:tav tm="100000">
                                          <p:val>
                                            <p:strVal val="#ppt_h"/>
                                          </p:val>
                                        </p:tav>
                                      </p:tavLst>
                                    </p:anim>
                                    <p:animEffect transition="in" filter="fade">
                                      <p:cBhvr>
                                        <p:cTn id="52" dur="1000"/>
                                        <p:tgtEl>
                                          <p:spTgt spid="48"/>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1000" fill="hold"/>
                                        <p:tgtEl>
                                          <p:spTgt spid="49"/>
                                        </p:tgtEl>
                                        <p:attrNameLst>
                                          <p:attrName>ppt_w</p:attrName>
                                        </p:attrNameLst>
                                      </p:cBhvr>
                                      <p:tavLst>
                                        <p:tav tm="0">
                                          <p:val>
                                            <p:strVal val="#ppt_w*0.70"/>
                                          </p:val>
                                        </p:tav>
                                        <p:tav tm="100000">
                                          <p:val>
                                            <p:strVal val="#ppt_w"/>
                                          </p:val>
                                        </p:tav>
                                      </p:tavLst>
                                    </p:anim>
                                    <p:anim calcmode="lin" valueType="num">
                                      <p:cBhvr>
                                        <p:cTn id="56" dur="1000" fill="hold"/>
                                        <p:tgtEl>
                                          <p:spTgt spid="49"/>
                                        </p:tgtEl>
                                        <p:attrNameLst>
                                          <p:attrName>ppt_h</p:attrName>
                                        </p:attrNameLst>
                                      </p:cBhvr>
                                      <p:tavLst>
                                        <p:tav tm="0">
                                          <p:val>
                                            <p:strVal val="#ppt_h"/>
                                          </p:val>
                                        </p:tav>
                                        <p:tav tm="100000">
                                          <p:val>
                                            <p:strVal val="#ppt_h"/>
                                          </p:val>
                                        </p:tav>
                                      </p:tavLst>
                                    </p:anim>
                                    <p:animEffect transition="in" filter="fade">
                                      <p:cBhvr>
                                        <p:cTn id="57" dur="1000"/>
                                        <p:tgtEl>
                                          <p:spTgt spid="49"/>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p:cTn id="60" dur="1000" fill="hold"/>
                                        <p:tgtEl>
                                          <p:spTgt spid="50"/>
                                        </p:tgtEl>
                                        <p:attrNameLst>
                                          <p:attrName>ppt_w</p:attrName>
                                        </p:attrNameLst>
                                      </p:cBhvr>
                                      <p:tavLst>
                                        <p:tav tm="0">
                                          <p:val>
                                            <p:strVal val="#ppt_w*0.70"/>
                                          </p:val>
                                        </p:tav>
                                        <p:tav tm="100000">
                                          <p:val>
                                            <p:strVal val="#ppt_w"/>
                                          </p:val>
                                        </p:tav>
                                      </p:tavLst>
                                    </p:anim>
                                    <p:anim calcmode="lin" valueType="num">
                                      <p:cBhvr>
                                        <p:cTn id="61" dur="1000" fill="hold"/>
                                        <p:tgtEl>
                                          <p:spTgt spid="50"/>
                                        </p:tgtEl>
                                        <p:attrNameLst>
                                          <p:attrName>ppt_h</p:attrName>
                                        </p:attrNameLst>
                                      </p:cBhvr>
                                      <p:tavLst>
                                        <p:tav tm="0">
                                          <p:val>
                                            <p:strVal val="#ppt_h"/>
                                          </p:val>
                                        </p:tav>
                                        <p:tav tm="100000">
                                          <p:val>
                                            <p:strVal val="#ppt_h"/>
                                          </p:val>
                                        </p:tav>
                                      </p:tavLst>
                                    </p:anim>
                                    <p:animEffect transition="in" filter="fade">
                                      <p:cBhvr>
                                        <p:cTn id="62" dur="1000"/>
                                        <p:tgtEl>
                                          <p:spTgt spid="50"/>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p:cTn id="65" dur="1000" fill="hold"/>
                                        <p:tgtEl>
                                          <p:spTgt spid="51"/>
                                        </p:tgtEl>
                                        <p:attrNameLst>
                                          <p:attrName>ppt_w</p:attrName>
                                        </p:attrNameLst>
                                      </p:cBhvr>
                                      <p:tavLst>
                                        <p:tav tm="0">
                                          <p:val>
                                            <p:strVal val="#ppt_w*0.70"/>
                                          </p:val>
                                        </p:tav>
                                        <p:tav tm="100000">
                                          <p:val>
                                            <p:strVal val="#ppt_w"/>
                                          </p:val>
                                        </p:tav>
                                      </p:tavLst>
                                    </p:anim>
                                    <p:anim calcmode="lin" valueType="num">
                                      <p:cBhvr>
                                        <p:cTn id="66" dur="1000" fill="hold"/>
                                        <p:tgtEl>
                                          <p:spTgt spid="51"/>
                                        </p:tgtEl>
                                        <p:attrNameLst>
                                          <p:attrName>ppt_h</p:attrName>
                                        </p:attrNameLst>
                                      </p:cBhvr>
                                      <p:tavLst>
                                        <p:tav tm="0">
                                          <p:val>
                                            <p:strVal val="#ppt_h"/>
                                          </p:val>
                                        </p:tav>
                                        <p:tav tm="100000">
                                          <p:val>
                                            <p:strVal val="#ppt_h"/>
                                          </p:val>
                                        </p:tav>
                                      </p:tavLst>
                                    </p:anim>
                                    <p:animEffect transition="in" filter="fade">
                                      <p:cBhvr>
                                        <p:cTn id="67" dur="1000"/>
                                        <p:tgtEl>
                                          <p:spTgt spid="51"/>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 calcmode="lin" valueType="num">
                                      <p:cBhvr>
                                        <p:cTn id="70" dur="1000" fill="hold"/>
                                        <p:tgtEl>
                                          <p:spTgt spid="52"/>
                                        </p:tgtEl>
                                        <p:attrNameLst>
                                          <p:attrName>ppt_w</p:attrName>
                                        </p:attrNameLst>
                                      </p:cBhvr>
                                      <p:tavLst>
                                        <p:tav tm="0">
                                          <p:val>
                                            <p:strVal val="#ppt_w*0.70"/>
                                          </p:val>
                                        </p:tav>
                                        <p:tav tm="100000">
                                          <p:val>
                                            <p:strVal val="#ppt_w"/>
                                          </p:val>
                                        </p:tav>
                                      </p:tavLst>
                                    </p:anim>
                                    <p:anim calcmode="lin" valueType="num">
                                      <p:cBhvr>
                                        <p:cTn id="71" dur="1000" fill="hold"/>
                                        <p:tgtEl>
                                          <p:spTgt spid="52"/>
                                        </p:tgtEl>
                                        <p:attrNameLst>
                                          <p:attrName>ppt_h</p:attrName>
                                        </p:attrNameLst>
                                      </p:cBhvr>
                                      <p:tavLst>
                                        <p:tav tm="0">
                                          <p:val>
                                            <p:strVal val="#ppt_h"/>
                                          </p:val>
                                        </p:tav>
                                        <p:tav tm="100000">
                                          <p:val>
                                            <p:strVal val="#ppt_h"/>
                                          </p:val>
                                        </p:tav>
                                      </p:tavLst>
                                    </p:anim>
                                    <p:animEffect transition="in" filter="fade">
                                      <p:cBhvr>
                                        <p:cTn id="72"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22" presetClass="emph" presetSubtype="0" fill="hold" grpId="3" nodeType="afterEffect">
                                  <p:stCondLst>
                                    <p:cond delay="0"/>
                                  </p:stCondLst>
                                  <p:childTnLst>
                                    <p:animClr clrSpc="hsl" dir="cw">
                                      <p:cBhvr override="childStyle">
                                        <p:cTn id="77" dur="500" fill="hold"/>
                                        <p:tgtEl>
                                          <p:spTgt spid="52"/>
                                        </p:tgtEl>
                                        <p:attrNameLst>
                                          <p:attrName>style.color</p:attrName>
                                        </p:attrNameLst>
                                      </p:cBhvr>
                                      <p:by>
                                        <p:hsl h="-7200000" s="0" l="0"/>
                                      </p:by>
                                    </p:animClr>
                                    <p:animClr clrSpc="hsl" dir="cw">
                                      <p:cBhvr>
                                        <p:cTn id="78" dur="500" fill="hold"/>
                                        <p:tgtEl>
                                          <p:spTgt spid="52"/>
                                        </p:tgtEl>
                                        <p:attrNameLst>
                                          <p:attrName>fillcolor</p:attrName>
                                        </p:attrNameLst>
                                      </p:cBhvr>
                                      <p:by>
                                        <p:hsl h="-7200000" s="0" l="0"/>
                                      </p:by>
                                    </p:animClr>
                                    <p:animClr clrSpc="hsl" dir="cw">
                                      <p:cBhvr>
                                        <p:cTn id="79" dur="500" fill="hold"/>
                                        <p:tgtEl>
                                          <p:spTgt spid="52"/>
                                        </p:tgtEl>
                                        <p:attrNameLst>
                                          <p:attrName>stroke.color</p:attrName>
                                        </p:attrNameLst>
                                      </p:cBhvr>
                                      <p:by>
                                        <p:hsl h="-7200000" s="0" l="0"/>
                                      </p:by>
                                    </p:animClr>
                                    <p:set>
                                      <p:cBhvr>
                                        <p:cTn id="80" dur="500" fill="hold"/>
                                        <p:tgtEl>
                                          <p:spTgt spid="52"/>
                                        </p:tgtEl>
                                        <p:attrNameLst>
                                          <p:attrName>fill.type</p:attrName>
                                        </p:attrNameLst>
                                      </p:cBhvr>
                                      <p:to>
                                        <p:strVal val="solid"/>
                                      </p:to>
                                    </p:set>
                                  </p:childTnLst>
                                </p:cTn>
                              </p:par>
                            </p:childTnLst>
                          </p:cTn>
                        </p:par>
                        <p:par>
                          <p:cTn id="81" fill="hold">
                            <p:stCondLst>
                              <p:cond delay="500"/>
                            </p:stCondLst>
                            <p:childTnLst>
                              <p:par>
                                <p:cTn id="82" presetID="64" presetClass="path" presetSubtype="0" accel="50000" decel="50000" fill="hold" grpId="1" nodeType="afterEffect">
                                  <p:stCondLst>
                                    <p:cond delay="0"/>
                                  </p:stCondLst>
                                  <p:childTnLst>
                                    <p:animMotion origin="layout" path="M -3.125E-6 4.07407E-6 L -0.4957 -0.20949 " pathEditMode="relative" rAng="0" ptsTypes="AA">
                                      <p:cBhvr>
                                        <p:cTn id="83" dur="2000" fill="hold"/>
                                        <p:tgtEl>
                                          <p:spTgt spid="52"/>
                                        </p:tgtEl>
                                        <p:attrNameLst>
                                          <p:attrName>ppt_x</p:attrName>
                                          <p:attrName>ppt_y</p:attrName>
                                        </p:attrNameLst>
                                      </p:cBhvr>
                                      <p:rCtr x="-24792" y="-10486"/>
                                    </p:animMotion>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par>
                                <p:cTn id="84" presetID="6" presetClass="emph" presetSubtype="0" fill="hold" grpId="2" nodeType="withEffect">
                                  <p:stCondLst>
                                    <p:cond delay="0"/>
                                  </p:stCondLst>
                                  <p:childTnLst>
                                    <p:animScale>
                                      <p:cBhvr>
                                        <p:cTn id="85" dur="2000" fill="hold"/>
                                        <p:tgtEl>
                                          <p:spTgt spid="52"/>
                                        </p:tgtEl>
                                      </p:cBhvr>
                                      <p:by x="80000" y="80000"/>
                                    </p:animScale>
                                  </p:childTnLst>
                                </p:cTn>
                              </p:par>
                            </p:childTnLst>
                          </p:cTn>
                        </p:par>
                      </p:childTnLst>
                    </p:cTn>
                  </p:par>
                </p:childTnLst>
              </p:cTn>
              <p:nextCondLst>
                <p:cond evt="onClick" delay="0">
                  <p:tgtEl>
                    <p:spTgt spid="3"/>
                  </p:tgtEl>
                </p:cond>
              </p:nextCondLst>
            </p:seq>
            <p:seq concurrent="1" nextAc="seek">
              <p:cTn id="86" restart="whenNotActive" fill="hold" evtFilter="cancelBubble" nodeType="interactiveSeq">
                <p:stCondLst>
                  <p:cond evt="onClick" delay="0">
                    <p:tgtEl>
                      <p:spTgt spid="40"/>
                    </p:tgtEl>
                  </p:cond>
                </p:stCondLst>
                <p:endSync evt="end" delay="0">
                  <p:rtn val="all"/>
                </p:endSync>
                <p:childTnLst>
                  <p:par>
                    <p:cTn id="87" fill="hold">
                      <p:stCondLst>
                        <p:cond delay="0"/>
                      </p:stCondLst>
                      <p:childTnLst>
                        <p:par>
                          <p:cTn id="88" fill="hold">
                            <p:stCondLst>
                              <p:cond delay="0"/>
                            </p:stCondLst>
                            <p:childTnLst>
                              <p:par>
                                <p:cTn id="89" presetID="22" presetClass="emph" presetSubtype="0" fill="hold" grpId="3" nodeType="afterEffect">
                                  <p:stCondLst>
                                    <p:cond delay="0"/>
                                  </p:stCondLst>
                                  <p:childTnLst>
                                    <p:animClr clrSpc="hsl" dir="cw">
                                      <p:cBhvr override="childStyle">
                                        <p:cTn id="90" dur="500" fill="hold"/>
                                        <p:tgtEl>
                                          <p:spTgt spid="48"/>
                                        </p:tgtEl>
                                        <p:attrNameLst>
                                          <p:attrName>style.color</p:attrName>
                                        </p:attrNameLst>
                                      </p:cBhvr>
                                      <p:by>
                                        <p:hsl h="-7200000" s="0" l="0"/>
                                      </p:by>
                                    </p:animClr>
                                    <p:animClr clrSpc="hsl" dir="cw">
                                      <p:cBhvr>
                                        <p:cTn id="91" dur="500" fill="hold"/>
                                        <p:tgtEl>
                                          <p:spTgt spid="48"/>
                                        </p:tgtEl>
                                        <p:attrNameLst>
                                          <p:attrName>fillcolor</p:attrName>
                                        </p:attrNameLst>
                                      </p:cBhvr>
                                      <p:by>
                                        <p:hsl h="-7200000" s="0" l="0"/>
                                      </p:by>
                                    </p:animClr>
                                    <p:animClr clrSpc="hsl" dir="cw">
                                      <p:cBhvr>
                                        <p:cTn id="92" dur="500" fill="hold"/>
                                        <p:tgtEl>
                                          <p:spTgt spid="48"/>
                                        </p:tgtEl>
                                        <p:attrNameLst>
                                          <p:attrName>stroke.color</p:attrName>
                                        </p:attrNameLst>
                                      </p:cBhvr>
                                      <p:by>
                                        <p:hsl h="-7200000" s="0" l="0"/>
                                      </p:by>
                                    </p:animClr>
                                    <p:set>
                                      <p:cBhvr>
                                        <p:cTn id="93" dur="500" fill="hold"/>
                                        <p:tgtEl>
                                          <p:spTgt spid="48"/>
                                        </p:tgtEl>
                                        <p:attrNameLst>
                                          <p:attrName>fill.type</p:attrName>
                                        </p:attrNameLst>
                                      </p:cBhvr>
                                      <p:to>
                                        <p:strVal val="solid"/>
                                      </p:to>
                                    </p:set>
                                  </p:childTnLst>
                                </p:cTn>
                              </p:par>
                            </p:childTnLst>
                          </p:cTn>
                        </p:par>
                        <p:par>
                          <p:cTn id="94" fill="hold">
                            <p:stCondLst>
                              <p:cond delay="500"/>
                            </p:stCondLst>
                            <p:childTnLst>
                              <p:par>
                                <p:cTn id="95" presetID="64" presetClass="path" presetSubtype="0" accel="50000" decel="50000" fill="hold" grpId="1" nodeType="afterEffect">
                                  <p:stCondLst>
                                    <p:cond delay="0"/>
                                  </p:stCondLst>
                                  <p:childTnLst>
                                    <p:animMotion origin="layout" path="M -2.29167E-6 4.07407E-6 L -0.10338 -0.20232 " pathEditMode="relative" rAng="0" ptsTypes="AA">
                                      <p:cBhvr>
                                        <p:cTn id="96" dur="2000" fill="hold"/>
                                        <p:tgtEl>
                                          <p:spTgt spid="48"/>
                                        </p:tgtEl>
                                        <p:attrNameLst>
                                          <p:attrName>ppt_x</p:attrName>
                                          <p:attrName>ppt_y</p:attrName>
                                        </p:attrNameLst>
                                      </p:cBhvr>
                                      <p:rCtr x="-5169" y="-10116"/>
                                    </p:animMotion>
                                  </p:childTnLst>
                                  <p:subTnLst>
                                    <p:audio>
                                      <p:cMediaNode>
                                        <p:cTn display="0" masterRel="sameClick">
                                          <p:stCondLst>
                                            <p:cond evt="begin" delay="0">
                                              <p:tn val="95"/>
                                            </p:cond>
                                          </p:stCondLst>
                                          <p:endCondLst>
                                            <p:cond evt="onStopAudio" delay="0">
                                              <p:tgtEl>
                                                <p:sldTgt/>
                                              </p:tgtEl>
                                            </p:cond>
                                          </p:endCondLst>
                                        </p:cTn>
                                        <p:tgtEl>
                                          <p:sndTgt r:embed="rId2" name="chimes.wav"/>
                                        </p:tgtEl>
                                      </p:cMediaNode>
                                    </p:audio>
                                  </p:subTnLst>
                                </p:cTn>
                              </p:par>
                              <p:par>
                                <p:cTn id="97" presetID="6" presetClass="emph" presetSubtype="0" fill="hold" grpId="2" nodeType="withEffect">
                                  <p:stCondLst>
                                    <p:cond delay="0"/>
                                  </p:stCondLst>
                                  <p:childTnLst>
                                    <p:animScale>
                                      <p:cBhvr>
                                        <p:cTn id="98" dur="2000" fill="hold"/>
                                        <p:tgtEl>
                                          <p:spTgt spid="48"/>
                                        </p:tgtEl>
                                      </p:cBhvr>
                                      <p:by x="80000" y="80000"/>
                                    </p:animScale>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43"/>
                    </p:tgtEl>
                  </p:cond>
                </p:stCondLst>
                <p:endSync evt="end" delay="0">
                  <p:rtn val="all"/>
                </p:endSync>
                <p:childTnLst>
                  <p:par>
                    <p:cTn id="100" fill="hold">
                      <p:stCondLst>
                        <p:cond delay="0"/>
                      </p:stCondLst>
                      <p:childTnLst>
                        <p:par>
                          <p:cTn id="101" fill="hold">
                            <p:stCondLst>
                              <p:cond delay="0"/>
                            </p:stCondLst>
                            <p:childTnLst>
                              <p:par>
                                <p:cTn id="102" presetID="22" presetClass="emph" presetSubtype="0" fill="hold" grpId="3" nodeType="afterEffect">
                                  <p:stCondLst>
                                    <p:cond delay="0"/>
                                  </p:stCondLst>
                                  <p:childTnLst>
                                    <p:animClr clrSpc="hsl" dir="cw">
                                      <p:cBhvr override="childStyle">
                                        <p:cTn id="103" dur="500" fill="hold"/>
                                        <p:tgtEl>
                                          <p:spTgt spid="51"/>
                                        </p:tgtEl>
                                        <p:attrNameLst>
                                          <p:attrName>style.color</p:attrName>
                                        </p:attrNameLst>
                                      </p:cBhvr>
                                      <p:by>
                                        <p:hsl h="-7200000" s="0" l="0"/>
                                      </p:by>
                                    </p:animClr>
                                    <p:animClr clrSpc="hsl" dir="cw">
                                      <p:cBhvr>
                                        <p:cTn id="104" dur="500" fill="hold"/>
                                        <p:tgtEl>
                                          <p:spTgt spid="51"/>
                                        </p:tgtEl>
                                        <p:attrNameLst>
                                          <p:attrName>fillcolor</p:attrName>
                                        </p:attrNameLst>
                                      </p:cBhvr>
                                      <p:by>
                                        <p:hsl h="-7200000" s="0" l="0"/>
                                      </p:by>
                                    </p:animClr>
                                    <p:animClr clrSpc="hsl" dir="cw">
                                      <p:cBhvr>
                                        <p:cTn id="105" dur="500" fill="hold"/>
                                        <p:tgtEl>
                                          <p:spTgt spid="51"/>
                                        </p:tgtEl>
                                        <p:attrNameLst>
                                          <p:attrName>stroke.color</p:attrName>
                                        </p:attrNameLst>
                                      </p:cBhvr>
                                      <p:by>
                                        <p:hsl h="-7200000" s="0" l="0"/>
                                      </p:by>
                                    </p:animClr>
                                    <p:set>
                                      <p:cBhvr>
                                        <p:cTn id="106" dur="500" fill="hold"/>
                                        <p:tgtEl>
                                          <p:spTgt spid="51"/>
                                        </p:tgtEl>
                                        <p:attrNameLst>
                                          <p:attrName>fill.type</p:attrName>
                                        </p:attrNameLst>
                                      </p:cBhvr>
                                      <p:to>
                                        <p:strVal val="solid"/>
                                      </p:to>
                                    </p:set>
                                  </p:childTnLst>
                                </p:cTn>
                              </p:par>
                            </p:childTnLst>
                          </p:cTn>
                        </p:par>
                        <p:par>
                          <p:cTn id="107" fill="hold">
                            <p:stCondLst>
                              <p:cond delay="500"/>
                            </p:stCondLst>
                            <p:childTnLst>
                              <p:par>
                                <p:cTn id="108" presetID="64" presetClass="path" presetSubtype="0" accel="50000" decel="50000" fill="hold" grpId="1" nodeType="afterEffect">
                                  <p:stCondLst>
                                    <p:cond delay="0"/>
                                  </p:stCondLst>
                                  <p:childTnLst>
                                    <p:animMotion origin="layout" path="M -2.29167E-6 4.07407E-6 L 0.36966 -0.21227 " pathEditMode="relative" rAng="0" ptsTypes="AA">
                                      <p:cBhvr>
                                        <p:cTn id="109" dur="2000" fill="hold"/>
                                        <p:tgtEl>
                                          <p:spTgt spid="51"/>
                                        </p:tgtEl>
                                        <p:attrNameLst>
                                          <p:attrName>ppt_x</p:attrName>
                                          <p:attrName>ppt_y</p:attrName>
                                        </p:attrNameLst>
                                      </p:cBhvr>
                                      <p:rCtr x="18477" y="-10625"/>
                                    </p:animMotion>
                                  </p:childTnLst>
                                  <p:subTnLst>
                                    <p:audio>
                                      <p:cMediaNode>
                                        <p:cTn display="0" masterRel="sameClick">
                                          <p:stCondLst>
                                            <p:cond evt="begin" delay="0">
                                              <p:tn val="108"/>
                                            </p:cond>
                                          </p:stCondLst>
                                          <p:endCondLst>
                                            <p:cond evt="onStopAudio" delay="0">
                                              <p:tgtEl>
                                                <p:sldTgt/>
                                              </p:tgtEl>
                                            </p:cond>
                                          </p:endCondLst>
                                        </p:cTn>
                                        <p:tgtEl>
                                          <p:sndTgt r:embed="rId2" name="chimes.wav"/>
                                        </p:tgtEl>
                                      </p:cMediaNode>
                                    </p:audio>
                                  </p:subTnLst>
                                </p:cTn>
                              </p:par>
                              <p:par>
                                <p:cTn id="110" presetID="6" presetClass="emph" presetSubtype="0" fill="hold" grpId="2" nodeType="withEffect">
                                  <p:stCondLst>
                                    <p:cond delay="0"/>
                                  </p:stCondLst>
                                  <p:childTnLst>
                                    <p:animScale>
                                      <p:cBhvr>
                                        <p:cTn id="111" dur="2000" fill="hold"/>
                                        <p:tgtEl>
                                          <p:spTgt spid="51"/>
                                        </p:tgtEl>
                                      </p:cBhvr>
                                      <p:by x="80000" y="80000"/>
                                    </p:animScale>
                                  </p:childTnLst>
                                </p:cTn>
                              </p:par>
                            </p:childTnLst>
                          </p:cTn>
                        </p:par>
                      </p:childTnLst>
                    </p:cTn>
                  </p:par>
                </p:childTnLst>
              </p:cTn>
              <p:nextCondLst>
                <p:cond evt="onClick" delay="0">
                  <p:tgtEl>
                    <p:spTgt spid="43"/>
                  </p:tgtEl>
                </p:cond>
              </p:nextCondLst>
            </p:seq>
            <p:seq concurrent="1" nextAc="seek">
              <p:cTn id="112" restart="whenNotActive" fill="hold" evtFilter="cancelBubble" nodeType="interactiveSeq">
                <p:stCondLst>
                  <p:cond evt="onClick" delay="0">
                    <p:tgtEl>
                      <p:spTgt spid="42"/>
                    </p:tgtEl>
                  </p:cond>
                </p:stCondLst>
                <p:endSync evt="end" delay="0">
                  <p:rtn val="all"/>
                </p:endSync>
                <p:childTnLst>
                  <p:par>
                    <p:cTn id="113" fill="hold">
                      <p:stCondLst>
                        <p:cond delay="0"/>
                      </p:stCondLst>
                      <p:childTnLst>
                        <p:par>
                          <p:cTn id="114" fill="hold">
                            <p:stCondLst>
                              <p:cond delay="0"/>
                            </p:stCondLst>
                            <p:childTnLst>
                              <p:par>
                                <p:cTn id="115" presetID="22" presetClass="emph" presetSubtype="0" fill="hold" grpId="3" nodeType="afterEffect">
                                  <p:stCondLst>
                                    <p:cond delay="0"/>
                                  </p:stCondLst>
                                  <p:childTnLst>
                                    <p:animClr clrSpc="hsl" dir="cw">
                                      <p:cBhvr override="childStyle">
                                        <p:cTn id="116" dur="500" fill="hold"/>
                                        <p:tgtEl>
                                          <p:spTgt spid="50"/>
                                        </p:tgtEl>
                                        <p:attrNameLst>
                                          <p:attrName>style.color</p:attrName>
                                        </p:attrNameLst>
                                      </p:cBhvr>
                                      <p:by>
                                        <p:hsl h="-7200000" s="0" l="0"/>
                                      </p:by>
                                    </p:animClr>
                                    <p:animClr clrSpc="hsl" dir="cw">
                                      <p:cBhvr>
                                        <p:cTn id="117" dur="500" fill="hold"/>
                                        <p:tgtEl>
                                          <p:spTgt spid="50"/>
                                        </p:tgtEl>
                                        <p:attrNameLst>
                                          <p:attrName>fillcolor</p:attrName>
                                        </p:attrNameLst>
                                      </p:cBhvr>
                                      <p:by>
                                        <p:hsl h="-7200000" s="0" l="0"/>
                                      </p:by>
                                    </p:animClr>
                                    <p:animClr clrSpc="hsl" dir="cw">
                                      <p:cBhvr>
                                        <p:cTn id="118" dur="500" fill="hold"/>
                                        <p:tgtEl>
                                          <p:spTgt spid="50"/>
                                        </p:tgtEl>
                                        <p:attrNameLst>
                                          <p:attrName>stroke.color</p:attrName>
                                        </p:attrNameLst>
                                      </p:cBhvr>
                                      <p:by>
                                        <p:hsl h="-7200000" s="0" l="0"/>
                                      </p:by>
                                    </p:animClr>
                                    <p:set>
                                      <p:cBhvr>
                                        <p:cTn id="119" dur="500" fill="hold"/>
                                        <p:tgtEl>
                                          <p:spTgt spid="50"/>
                                        </p:tgtEl>
                                        <p:attrNameLst>
                                          <p:attrName>fill.type</p:attrName>
                                        </p:attrNameLst>
                                      </p:cBhvr>
                                      <p:to>
                                        <p:strVal val="solid"/>
                                      </p:to>
                                    </p:set>
                                  </p:childTnLst>
                                </p:cTn>
                              </p:par>
                            </p:childTnLst>
                          </p:cTn>
                        </p:par>
                        <p:par>
                          <p:cTn id="120" fill="hold">
                            <p:stCondLst>
                              <p:cond delay="500"/>
                            </p:stCondLst>
                            <p:childTnLst>
                              <p:par>
                                <p:cTn id="121" presetID="64" presetClass="path" presetSubtype="0" accel="50000" decel="50000" fill="hold" grpId="1" nodeType="afterEffect">
                                  <p:stCondLst>
                                    <p:cond delay="0"/>
                                  </p:stCondLst>
                                  <p:childTnLst>
                                    <p:animMotion origin="layout" path="M -1.45833E-6 4.07407E-6 L 0.40638 -0.21644 " pathEditMode="relative" rAng="0" ptsTypes="AA">
                                      <p:cBhvr>
                                        <p:cTn id="122" dur="2000" fill="hold"/>
                                        <p:tgtEl>
                                          <p:spTgt spid="50"/>
                                        </p:tgtEl>
                                        <p:attrNameLst>
                                          <p:attrName>ppt_x</p:attrName>
                                          <p:attrName>ppt_y</p:attrName>
                                        </p:attrNameLst>
                                      </p:cBhvr>
                                      <p:rCtr x="20313" y="-10833"/>
                                    </p:animMotion>
                                  </p:childTnLst>
                                  <p:subTnLst>
                                    <p:audio>
                                      <p:cMediaNode>
                                        <p:cTn display="0" masterRel="sameClick">
                                          <p:stCondLst>
                                            <p:cond evt="begin" delay="0">
                                              <p:tn val="121"/>
                                            </p:cond>
                                          </p:stCondLst>
                                          <p:endCondLst>
                                            <p:cond evt="onStopAudio" delay="0">
                                              <p:tgtEl>
                                                <p:sldTgt/>
                                              </p:tgtEl>
                                            </p:cond>
                                          </p:endCondLst>
                                        </p:cTn>
                                        <p:tgtEl>
                                          <p:sndTgt r:embed="rId2" name="chimes.wav"/>
                                        </p:tgtEl>
                                      </p:cMediaNode>
                                    </p:audio>
                                  </p:subTnLst>
                                </p:cTn>
                              </p:par>
                              <p:par>
                                <p:cTn id="123" presetID="6" presetClass="emph" presetSubtype="0" fill="hold" grpId="2" nodeType="withEffect">
                                  <p:stCondLst>
                                    <p:cond delay="0"/>
                                  </p:stCondLst>
                                  <p:childTnLst>
                                    <p:animScale>
                                      <p:cBhvr>
                                        <p:cTn id="124" dur="2000" fill="hold"/>
                                        <p:tgtEl>
                                          <p:spTgt spid="50"/>
                                        </p:tgtEl>
                                      </p:cBhvr>
                                      <p:by x="80000" y="80000"/>
                                    </p:animScale>
                                  </p:childTnLst>
                                </p:cTn>
                              </p:par>
                            </p:childTnLst>
                          </p:cTn>
                        </p:par>
                      </p:childTnLst>
                    </p:cTn>
                  </p:par>
                </p:childTnLst>
              </p:cTn>
              <p:nextCondLst>
                <p:cond evt="onClick" delay="0">
                  <p:tgtEl>
                    <p:spTgt spid="42"/>
                  </p:tgtEl>
                </p:cond>
              </p:nextCondLst>
            </p:seq>
            <p:seq concurrent="1" nextAc="seek">
              <p:cTn id="125" restart="whenNotActive" fill="hold" evtFilter="cancelBubble" nodeType="interactiveSeq">
                <p:stCondLst>
                  <p:cond evt="onClick" delay="0">
                    <p:tgtEl>
                      <p:spTgt spid="41"/>
                    </p:tgtEl>
                  </p:cond>
                </p:stCondLst>
                <p:endSync evt="end" delay="0">
                  <p:rtn val="all"/>
                </p:endSync>
                <p:childTnLst>
                  <p:par>
                    <p:cTn id="126" fill="hold">
                      <p:stCondLst>
                        <p:cond delay="0"/>
                      </p:stCondLst>
                      <p:childTnLst>
                        <p:par>
                          <p:cTn id="127" fill="hold">
                            <p:stCondLst>
                              <p:cond delay="0"/>
                            </p:stCondLst>
                            <p:childTnLst>
                              <p:par>
                                <p:cTn id="128" presetID="22" presetClass="emph" presetSubtype="0" fill="hold" grpId="3" nodeType="afterEffect">
                                  <p:stCondLst>
                                    <p:cond delay="0"/>
                                  </p:stCondLst>
                                  <p:childTnLst>
                                    <p:animClr clrSpc="hsl" dir="cw">
                                      <p:cBhvr override="childStyle">
                                        <p:cTn id="129" dur="500" fill="hold"/>
                                        <p:tgtEl>
                                          <p:spTgt spid="49"/>
                                        </p:tgtEl>
                                        <p:attrNameLst>
                                          <p:attrName>style.color</p:attrName>
                                        </p:attrNameLst>
                                      </p:cBhvr>
                                      <p:by>
                                        <p:hsl h="-7200000" s="0" l="0"/>
                                      </p:by>
                                    </p:animClr>
                                    <p:animClr clrSpc="hsl" dir="cw">
                                      <p:cBhvr>
                                        <p:cTn id="130" dur="500" fill="hold"/>
                                        <p:tgtEl>
                                          <p:spTgt spid="49"/>
                                        </p:tgtEl>
                                        <p:attrNameLst>
                                          <p:attrName>fillcolor</p:attrName>
                                        </p:attrNameLst>
                                      </p:cBhvr>
                                      <p:by>
                                        <p:hsl h="-7200000" s="0" l="0"/>
                                      </p:by>
                                    </p:animClr>
                                    <p:animClr clrSpc="hsl" dir="cw">
                                      <p:cBhvr>
                                        <p:cTn id="131" dur="500" fill="hold"/>
                                        <p:tgtEl>
                                          <p:spTgt spid="49"/>
                                        </p:tgtEl>
                                        <p:attrNameLst>
                                          <p:attrName>stroke.color</p:attrName>
                                        </p:attrNameLst>
                                      </p:cBhvr>
                                      <p:by>
                                        <p:hsl h="-7200000" s="0" l="0"/>
                                      </p:by>
                                    </p:animClr>
                                    <p:set>
                                      <p:cBhvr>
                                        <p:cTn id="132" dur="500" fill="hold"/>
                                        <p:tgtEl>
                                          <p:spTgt spid="49"/>
                                        </p:tgtEl>
                                        <p:attrNameLst>
                                          <p:attrName>fill.type</p:attrName>
                                        </p:attrNameLst>
                                      </p:cBhvr>
                                      <p:to>
                                        <p:strVal val="solid"/>
                                      </p:to>
                                    </p:set>
                                  </p:childTnLst>
                                </p:cTn>
                              </p:par>
                            </p:childTnLst>
                          </p:cTn>
                        </p:par>
                        <p:par>
                          <p:cTn id="133" fill="hold">
                            <p:stCondLst>
                              <p:cond delay="500"/>
                            </p:stCondLst>
                            <p:childTnLst>
                              <p:par>
                                <p:cTn id="134" presetID="64" presetClass="path" presetSubtype="0" accel="50000" decel="50000" fill="hold" grpId="1" nodeType="afterEffect">
                                  <p:stCondLst>
                                    <p:cond delay="0"/>
                                  </p:stCondLst>
                                  <p:childTnLst>
                                    <p:animMotion origin="layout" path="M -3.125E-6 4.07407E-6 L -0.13255 -0.20811 " pathEditMode="relative" rAng="0" ptsTypes="AA">
                                      <p:cBhvr>
                                        <p:cTn id="135" dur="2000" fill="hold"/>
                                        <p:tgtEl>
                                          <p:spTgt spid="49"/>
                                        </p:tgtEl>
                                        <p:attrNameLst>
                                          <p:attrName>ppt_x</p:attrName>
                                          <p:attrName>ppt_y</p:attrName>
                                        </p:attrNameLst>
                                      </p:cBhvr>
                                      <p:rCtr x="-6628" y="-10417"/>
                                    </p:animMotion>
                                  </p:childTnLst>
                                  <p:subTnLst>
                                    <p:audio>
                                      <p:cMediaNode>
                                        <p:cTn display="0" masterRel="sameClick">
                                          <p:stCondLst>
                                            <p:cond evt="begin" delay="0">
                                              <p:tn val="134"/>
                                            </p:cond>
                                          </p:stCondLst>
                                          <p:endCondLst>
                                            <p:cond evt="onStopAudio" delay="0">
                                              <p:tgtEl>
                                                <p:sldTgt/>
                                              </p:tgtEl>
                                            </p:cond>
                                          </p:endCondLst>
                                        </p:cTn>
                                        <p:tgtEl>
                                          <p:sndTgt r:embed="rId2" name="chimes.wav"/>
                                        </p:tgtEl>
                                      </p:cMediaNode>
                                    </p:audio>
                                  </p:subTnLst>
                                </p:cTn>
                              </p:par>
                              <p:par>
                                <p:cTn id="136" presetID="6" presetClass="emph" presetSubtype="0" fill="hold" grpId="2" nodeType="withEffect">
                                  <p:stCondLst>
                                    <p:cond delay="0"/>
                                  </p:stCondLst>
                                  <p:childTnLst>
                                    <p:animScale>
                                      <p:cBhvr>
                                        <p:cTn id="137" dur="2000" fill="hold"/>
                                        <p:tgtEl>
                                          <p:spTgt spid="49"/>
                                        </p:tgtEl>
                                      </p:cBhvr>
                                      <p:by x="80000" y="80000"/>
                                    </p:animScale>
                                  </p:childTnLst>
                                </p:cTn>
                              </p:par>
                            </p:childTnLst>
                          </p:cTn>
                        </p:par>
                      </p:childTnLst>
                    </p:cTn>
                  </p:par>
                </p:childTnLst>
              </p:cTn>
              <p:nextCondLst>
                <p:cond evt="onClick" delay="0">
                  <p:tgtEl>
                    <p:spTgt spid="41"/>
                  </p:tgtEl>
                </p:cond>
              </p:nextCondLst>
            </p:seq>
          </p:childTnLst>
        </p:cTn>
      </p:par>
    </p:tnLst>
    <p:bldLst>
      <p:bldP spid="4" grpId="0" animBg="1"/>
      <p:bldP spid="45" grpId="0" animBg="1"/>
      <p:bldP spid="46" grpId="0" animBg="1"/>
      <p:bldP spid="47" grpId="0" animBg="1"/>
      <p:bldP spid="49" grpId="0" animBg="1"/>
      <p:bldP spid="49" grpId="1" animBg="1"/>
      <p:bldP spid="49" grpId="2" animBg="1"/>
      <p:bldP spid="49" grpId="3" animBg="1"/>
      <p:bldP spid="50" grpId="0" animBg="1"/>
      <p:bldP spid="50" grpId="1" animBg="1"/>
      <p:bldP spid="50" grpId="2" animBg="1"/>
      <p:bldP spid="50" grpId="3" animBg="1"/>
      <p:bldP spid="51" grpId="0" animBg="1"/>
      <p:bldP spid="51" grpId="1" animBg="1"/>
      <p:bldP spid="51" grpId="2" animBg="1"/>
      <p:bldP spid="51" grpId="3" animBg="1"/>
      <p:bldP spid="52" grpId="0" animBg="1"/>
      <p:bldP spid="52" grpId="1" animBg="1"/>
      <p:bldP spid="52" grpId="2" animBg="1"/>
      <p:bldP spid="52" grpId="3" animBg="1"/>
      <p:bldP spid="48" grpId="0" animBg="1"/>
      <p:bldP spid="48" grpId="1" animBg="1"/>
      <p:bldP spid="48" grpId="2" animBg="1"/>
      <p:bldP spid="48"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72C2ECB-767E-4F2A-9225-70DDED156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 y="-1"/>
            <a:ext cx="12186980" cy="6473371"/>
          </a:xfrm>
          <a:prstGeom prst="rect">
            <a:avLst/>
          </a:prstGeom>
        </p:spPr>
      </p:pic>
      <p:grpSp>
        <p:nvGrpSpPr>
          <p:cNvPr id="18" name="Group 17">
            <a:extLst>
              <a:ext uri="{FF2B5EF4-FFF2-40B4-BE49-F238E27FC236}">
                <a16:creationId xmlns:a16="http://schemas.microsoft.com/office/drawing/2014/main" id="{2BBF1A05-7857-4B13-A889-93F547F2E4A8}"/>
              </a:ext>
            </a:extLst>
          </p:cNvPr>
          <p:cNvGrpSpPr/>
          <p:nvPr/>
        </p:nvGrpSpPr>
        <p:grpSpPr>
          <a:xfrm>
            <a:off x="3265474" y="358247"/>
            <a:ext cx="5479692" cy="716691"/>
            <a:chOff x="-3307054" y="258911"/>
            <a:chExt cx="5382696" cy="874223"/>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3276018" y="258911"/>
              <a:ext cx="5351660" cy="874223"/>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UTM Avo" panose="02040603050506020204" pitchFamily="18" charset="0"/>
                  <a:cs typeface="Arial" panose="020B0604020202020204" pitchFamily="34" charset="0"/>
                </a:rPr>
                <a:t>    b. </a:t>
              </a:r>
              <a:r>
                <a:rPr lang="en-US" sz="2400" b="1" dirty="0" err="1">
                  <a:solidFill>
                    <a:schemeClr val="bg1"/>
                  </a:solidFill>
                  <a:latin typeface="UTM Avo" panose="02040603050506020204" pitchFamily="18" charset="0"/>
                  <a:cs typeface="Arial" panose="020B0604020202020204" pitchFamily="34" charset="0"/>
                </a:rPr>
                <a:t>Chọn</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số</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đo</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thích</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hợp</a:t>
              </a:r>
              <a:r>
                <a:rPr lang="en-US" sz="2400" b="1" dirty="0">
                  <a:solidFill>
                    <a:schemeClr val="bg1"/>
                  </a:solidFill>
                  <a:latin typeface="UTM Avo" panose="02040603050506020204" pitchFamily="18" charset="0"/>
                  <a:cs typeface="Arial" panose="020B0604020202020204" pitchFamily="34" charset="0"/>
                </a:rPr>
                <a:t>:</a:t>
              </a:r>
            </a:p>
          </p:txBody>
        </p:sp>
        <p:sp>
          <p:nvSpPr>
            <p:cNvPr id="20" name="Oval 19">
              <a:extLst>
                <a:ext uri="{FF2B5EF4-FFF2-40B4-BE49-F238E27FC236}">
                  <a16:creationId xmlns:a16="http://schemas.microsoft.com/office/drawing/2014/main" id="{A3377098-46BA-4732-A93C-1C8C3F06A8C3}"/>
                </a:ext>
              </a:extLst>
            </p:cNvPr>
            <p:cNvSpPr/>
            <p:nvPr/>
          </p:nvSpPr>
          <p:spPr>
            <a:xfrm>
              <a:off x="-3307054" y="306647"/>
              <a:ext cx="615094" cy="76364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cs typeface="Arial" panose="020B0604020202020204" pitchFamily="34" charset="0"/>
                </a:rPr>
                <a:t>4</a:t>
              </a:r>
            </a:p>
          </p:txBody>
        </p:sp>
      </p:grpSp>
      <p:pic>
        <p:nvPicPr>
          <p:cNvPr id="63" name="Google Shape;3052;p29">
            <a:extLst>
              <a:ext uri="{FF2B5EF4-FFF2-40B4-BE49-F238E27FC236}">
                <a16:creationId xmlns:a16="http://schemas.microsoft.com/office/drawing/2014/main" id="{15C845CB-4674-4F1C-AD14-92A4D616CF29}"/>
              </a:ext>
            </a:extLst>
          </p:cNvPr>
          <p:cNvPicPr preferRelativeResize="0"/>
          <p:nvPr/>
        </p:nvPicPr>
        <p:blipFill>
          <a:blip r:embed="rId6">
            <a:alphaModFix/>
          </a:blip>
          <a:stretch>
            <a:fillRect/>
          </a:stretch>
        </p:blipFill>
        <p:spPr>
          <a:xfrm flipH="1">
            <a:off x="50429" y="-84384"/>
            <a:ext cx="1271334" cy="1601954"/>
          </a:xfrm>
          <a:prstGeom prst="rect">
            <a:avLst/>
          </a:prstGeom>
          <a:noFill/>
          <a:ln>
            <a:noFill/>
          </a:ln>
        </p:spPr>
      </p:pic>
      <p:pic>
        <p:nvPicPr>
          <p:cNvPr id="8" name="Picture 7">
            <a:extLst>
              <a:ext uri="{FF2B5EF4-FFF2-40B4-BE49-F238E27FC236}">
                <a16:creationId xmlns:a16="http://schemas.microsoft.com/office/drawing/2014/main" id="{0B95F6B1-2F2A-445E-A658-4701E02C7A43}"/>
              </a:ext>
            </a:extLst>
          </p:cNvPr>
          <p:cNvPicPr>
            <a:picLocks noChangeAspect="1"/>
          </p:cNvPicPr>
          <p:nvPr/>
        </p:nvPicPr>
        <p:blipFill>
          <a:blip r:embed="rId7"/>
          <a:stretch>
            <a:fillRect/>
          </a:stretch>
        </p:blipFill>
        <p:spPr>
          <a:xfrm>
            <a:off x="993147" y="2853279"/>
            <a:ext cx="3160564" cy="2331564"/>
          </a:xfrm>
          <a:prstGeom prst="rect">
            <a:avLst/>
          </a:prstGeom>
          <a:ln w="38100" cap="sq">
            <a:solidFill>
              <a:srgbClr val="0000CC"/>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2E68C03A-0D6D-4CED-89A5-9880003E4CC6}"/>
              </a:ext>
            </a:extLst>
          </p:cNvPr>
          <p:cNvPicPr>
            <a:picLocks noChangeAspect="1"/>
          </p:cNvPicPr>
          <p:nvPr/>
        </p:nvPicPr>
        <p:blipFill>
          <a:blip r:embed="rId8"/>
          <a:stretch>
            <a:fillRect/>
          </a:stretch>
        </p:blipFill>
        <p:spPr>
          <a:xfrm>
            <a:off x="6455172" y="2892190"/>
            <a:ext cx="2756921" cy="2331564"/>
          </a:xfrm>
          <a:prstGeom prst="rect">
            <a:avLst/>
          </a:prstGeom>
          <a:ln w="38100" cap="sq">
            <a:solidFill>
              <a:srgbClr val="0000CC"/>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F4BC246F-B4E7-4151-8FB5-0835D4DD4C31}"/>
              </a:ext>
            </a:extLst>
          </p:cNvPr>
          <p:cNvSpPr txBox="1"/>
          <p:nvPr/>
        </p:nvSpPr>
        <p:spPr>
          <a:xfrm>
            <a:off x="878430" y="1452633"/>
            <a:ext cx="4858399" cy="830997"/>
          </a:xfrm>
          <a:prstGeom prst="rect">
            <a:avLst/>
          </a:prstGeom>
          <a:noFill/>
        </p:spPr>
        <p:txBody>
          <a:bodyPr wrap="square" rtlCol="0">
            <a:spAutoFit/>
          </a:bodyPr>
          <a:lstStyle/>
          <a:p>
            <a:r>
              <a:rPr lang="en-US" sz="2400" dirty="0" err="1">
                <a:latin typeface="UTM Avo" panose="02040603050506020204" pitchFamily="18" charset="0"/>
                <a:cs typeface="Arial" panose="020B0604020202020204" pitchFamily="34" charset="0"/>
              </a:rPr>
              <a:t>Tháp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Rùa</a:t>
            </a:r>
            <a:r>
              <a:rPr lang="en-US" sz="2400" dirty="0">
                <a:latin typeface="UTM Avo" panose="02040603050506020204" pitchFamily="18" charset="0"/>
                <a:cs typeface="Arial" panose="020B0604020202020204" pitchFamily="34" charset="0"/>
              </a:rPr>
              <a:t> ở </a:t>
            </a:r>
            <a:r>
              <a:rPr lang="en-US" sz="2400" dirty="0" err="1">
                <a:latin typeface="UTM Avo" panose="02040603050506020204" pitchFamily="18" charset="0"/>
                <a:cs typeface="Arial" panose="020B0604020202020204" pitchFamily="34" charset="0"/>
              </a:rPr>
              <a:t>hồ</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Hoàn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Kiếm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cao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khoảng</a:t>
            </a:r>
            <a:r>
              <a:rPr lang="en-US" sz="2400" dirty="0">
                <a:latin typeface="UTM Avo" panose="02040603050506020204" pitchFamily="18" charset="0"/>
                <a:cs typeface="Arial" panose="020B0604020202020204" pitchFamily="34" charset="0"/>
              </a:rPr>
              <a:t>:</a:t>
            </a:r>
          </a:p>
        </p:txBody>
      </p:sp>
      <p:sp>
        <p:nvSpPr>
          <p:cNvPr id="47" name="TextBox 46">
            <a:extLst>
              <a:ext uri="{FF2B5EF4-FFF2-40B4-BE49-F238E27FC236}">
                <a16:creationId xmlns:a16="http://schemas.microsoft.com/office/drawing/2014/main" id="{56760E68-8237-405B-8BC5-B03910D27A42}"/>
              </a:ext>
            </a:extLst>
          </p:cNvPr>
          <p:cNvSpPr txBox="1"/>
          <p:nvPr/>
        </p:nvSpPr>
        <p:spPr>
          <a:xfrm>
            <a:off x="6309171" y="1472088"/>
            <a:ext cx="4858399" cy="461665"/>
          </a:xfrm>
          <a:prstGeom prst="rect">
            <a:avLst/>
          </a:prstGeom>
          <a:noFill/>
        </p:spPr>
        <p:txBody>
          <a:bodyPr wrap="square" rtlCol="0">
            <a:spAutoFit/>
          </a:bodyPr>
          <a:lstStyle/>
          <a:p>
            <a:r>
              <a:rPr lang="en-US" sz="2400" dirty="0" err="1">
                <a:latin typeface="UTM Avo" panose="02040603050506020204" pitchFamily="18" charset="0"/>
                <a:cs typeface="Arial" panose="020B0604020202020204" pitchFamily="34" charset="0"/>
              </a:rPr>
              <a:t>Cột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cờ</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Nội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cao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khoảng</a:t>
            </a:r>
            <a:r>
              <a:rPr lang="en-US" sz="2400" dirty="0">
                <a:latin typeface="UTM Avo" panose="02040603050506020204" pitchFamily="18"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B8F265CF-D230-4E92-B3D2-BE0E20E62AA7}"/>
              </a:ext>
            </a:extLst>
          </p:cNvPr>
          <p:cNvSpPr/>
          <p:nvPr/>
        </p:nvSpPr>
        <p:spPr>
          <a:xfrm>
            <a:off x="4341026" y="2835952"/>
            <a:ext cx="1369110" cy="525294"/>
          </a:xfrm>
          <a:prstGeom prst="round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cs typeface="Arial" panose="020B0604020202020204" pitchFamily="34" charset="0"/>
              </a:rPr>
              <a:t>A. 9 cm</a:t>
            </a:r>
          </a:p>
        </p:txBody>
      </p:sp>
      <p:sp>
        <p:nvSpPr>
          <p:cNvPr id="49" name="Rectangle: Rounded Corners 48">
            <a:extLst>
              <a:ext uri="{FF2B5EF4-FFF2-40B4-BE49-F238E27FC236}">
                <a16:creationId xmlns:a16="http://schemas.microsoft.com/office/drawing/2014/main" id="{866B960B-3CDD-4066-AF9A-C98C926E68A2}"/>
              </a:ext>
            </a:extLst>
          </p:cNvPr>
          <p:cNvSpPr/>
          <p:nvPr/>
        </p:nvSpPr>
        <p:spPr>
          <a:xfrm>
            <a:off x="4341026" y="3747751"/>
            <a:ext cx="1369110" cy="525294"/>
          </a:xfrm>
          <a:prstGeom prst="round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cs typeface="Arial" panose="020B0604020202020204" pitchFamily="34" charset="0"/>
              </a:rPr>
              <a:t>B. 9 dm</a:t>
            </a:r>
          </a:p>
        </p:txBody>
      </p:sp>
      <p:sp>
        <p:nvSpPr>
          <p:cNvPr id="50" name="Rectangle: Rounded Corners 49">
            <a:extLst>
              <a:ext uri="{FF2B5EF4-FFF2-40B4-BE49-F238E27FC236}">
                <a16:creationId xmlns:a16="http://schemas.microsoft.com/office/drawing/2014/main" id="{C985B590-76E0-40D1-BAB6-B16FD4CC7D1B}"/>
              </a:ext>
            </a:extLst>
          </p:cNvPr>
          <p:cNvSpPr/>
          <p:nvPr/>
        </p:nvSpPr>
        <p:spPr>
          <a:xfrm>
            <a:off x="4341026" y="4659549"/>
            <a:ext cx="1369110" cy="525294"/>
          </a:xfrm>
          <a:prstGeom prst="round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cs typeface="Arial" panose="020B0604020202020204" pitchFamily="34" charset="0"/>
              </a:rPr>
              <a:t>C. 9 m</a:t>
            </a:r>
          </a:p>
        </p:txBody>
      </p:sp>
      <p:sp>
        <p:nvSpPr>
          <p:cNvPr id="51" name="Rectangle: Rounded Corners 50">
            <a:extLst>
              <a:ext uri="{FF2B5EF4-FFF2-40B4-BE49-F238E27FC236}">
                <a16:creationId xmlns:a16="http://schemas.microsoft.com/office/drawing/2014/main" id="{58369331-177F-4504-84A5-8C9F5756AA82}"/>
              </a:ext>
            </a:extLst>
          </p:cNvPr>
          <p:cNvSpPr/>
          <p:nvPr/>
        </p:nvSpPr>
        <p:spPr>
          <a:xfrm>
            <a:off x="9503755" y="2835952"/>
            <a:ext cx="1590971" cy="525294"/>
          </a:xfrm>
          <a:prstGeom prst="round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cs typeface="Arial" panose="020B0604020202020204" pitchFamily="34" charset="0"/>
              </a:rPr>
              <a:t>A. 33 cm</a:t>
            </a:r>
          </a:p>
        </p:txBody>
      </p:sp>
      <p:sp>
        <p:nvSpPr>
          <p:cNvPr id="52" name="Rectangle: Rounded Corners 51">
            <a:extLst>
              <a:ext uri="{FF2B5EF4-FFF2-40B4-BE49-F238E27FC236}">
                <a16:creationId xmlns:a16="http://schemas.microsoft.com/office/drawing/2014/main" id="{0D1022F3-B862-4730-9622-0851DA0A0251}"/>
              </a:ext>
            </a:extLst>
          </p:cNvPr>
          <p:cNvSpPr/>
          <p:nvPr/>
        </p:nvSpPr>
        <p:spPr>
          <a:xfrm>
            <a:off x="9503756" y="3747751"/>
            <a:ext cx="1590971" cy="525294"/>
          </a:xfrm>
          <a:prstGeom prst="round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cs typeface="Arial" panose="020B0604020202020204" pitchFamily="34" charset="0"/>
              </a:rPr>
              <a:t>B. 33 dm</a:t>
            </a:r>
          </a:p>
        </p:txBody>
      </p:sp>
      <p:sp>
        <p:nvSpPr>
          <p:cNvPr id="53" name="Rectangle: Rounded Corners 52">
            <a:extLst>
              <a:ext uri="{FF2B5EF4-FFF2-40B4-BE49-F238E27FC236}">
                <a16:creationId xmlns:a16="http://schemas.microsoft.com/office/drawing/2014/main" id="{B9217C4F-1D60-4984-90B4-BC5154700C17}"/>
              </a:ext>
            </a:extLst>
          </p:cNvPr>
          <p:cNvSpPr/>
          <p:nvPr/>
        </p:nvSpPr>
        <p:spPr>
          <a:xfrm>
            <a:off x="9503755" y="4659549"/>
            <a:ext cx="1590971" cy="525294"/>
          </a:xfrm>
          <a:prstGeom prst="round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cs typeface="Arial" panose="020B0604020202020204" pitchFamily="34" charset="0"/>
              </a:rPr>
              <a:t>C. 33 m</a:t>
            </a:r>
          </a:p>
        </p:txBody>
      </p:sp>
      <p:cxnSp>
        <p:nvCxnSpPr>
          <p:cNvPr id="14" name="Straight Connector 13">
            <a:extLst>
              <a:ext uri="{FF2B5EF4-FFF2-40B4-BE49-F238E27FC236}">
                <a16:creationId xmlns:a16="http://schemas.microsoft.com/office/drawing/2014/main" id="{8E8B34AA-8E01-486B-8828-267BDA0A0129}"/>
              </a:ext>
            </a:extLst>
          </p:cNvPr>
          <p:cNvCxnSpPr>
            <a:cxnSpLocks/>
          </p:cNvCxnSpPr>
          <p:nvPr/>
        </p:nvCxnSpPr>
        <p:spPr>
          <a:xfrm>
            <a:off x="5979225" y="1634247"/>
            <a:ext cx="13013" cy="4182893"/>
          </a:xfrm>
          <a:prstGeom prst="line">
            <a:avLst/>
          </a:prstGeom>
          <a:ln w="38100">
            <a:solidFill>
              <a:srgbClr val="00006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1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par>
                                <p:cTn id="17" presetID="5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1000" fill="hold"/>
                                        <p:tgtEl>
                                          <p:spTgt spid="49"/>
                                        </p:tgtEl>
                                        <p:attrNameLst>
                                          <p:attrName>ppt_w</p:attrName>
                                        </p:attrNameLst>
                                      </p:cBhvr>
                                      <p:tavLst>
                                        <p:tav tm="0">
                                          <p:val>
                                            <p:strVal val="#ppt_w*0.70"/>
                                          </p:val>
                                        </p:tav>
                                        <p:tav tm="100000">
                                          <p:val>
                                            <p:strVal val="#ppt_w"/>
                                          </p:val>
                                        </p:tav>
                                      </p:tavLst>
                                    </p:anim>
                                    <p:anim calcmode="lin" valueType="num">
                                      <p:cBhvr>
                                        <p:cTn id="30" dur="1000" fill="hold"/>
                                        <p:tgtEl>
                                          <p:spTgt spid="49"/>
                                        </p:tgtEl>
                                        <p:attrNameLst>
                                          <p:attrName>ppt_h</p:attrName>
                                        </p:attrNameLst>
                                      </p:cBhvr>
                                      <p:tavLst>
                                        <p:tav tm="0">
                                          <p:val>
                                            <p:strVal val="#ppt_h"/>
                                          </p:val>
                                        </p:tav>
                                        <p:tav tm="100000">
                                          <p:val>
                                            <p:strVal val="#ppt_h"/>
                                          </p:val>
                                        </p:tav>
                                      </p:tavLst>
                                    </p:anim>
                                    <p:animEffect transition="in" filter="fade">
                                      <p:cBhvr>
                                        <p:cTn id="31" dur="1000"/>
                                        <p:tgtEl>
                                          <p:spTgt spid="49"/>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1000" fill="hold"/>
                                        <p:tgtEl>
                                          <p:spTgt spid="50"/>
                                        </p:tgtEl>
                                        <p:attrNameLst>
                                          <p:attrName>ppt_w</p:attrName>
                                        </p:attrNameLst>
                                      </p:cBhvr>
                                      <p:tavLst>
                                        <p:tav tm="0">
                                          <p:val>
                                            <p:strVal val="#ppt_w*0.70"/>
                                          </p:val>
                                        </p:tav>
                                        <p:tav tm="100000">
                                          <p:val>
                                            <p:strVal val="#ppt_w"/>
                                          </p:val>
                                        </p:tav>
                                      </p:tavLst>
                                    </p:anim>
                                    <p:anim calcmode="lin" valueType="num">
                                      <p:cBhvr>
                                        <p:cTn id="35" dur="1000" fill="hold"/>
                                        <p:tgtEl>
                                          <p:spTgt spid="50"/>
                                        </p:tgtEl>
                                        <p:attrNameLst>
                                          <p:attrName>ppt_h</p:attrName>
                                        </p:attrNameLst>
                                      </p:cBhvr>
                                      <p:tavLst>
                                        <p:tav tm="0">
                                          <p:val>
                                            <p:strVal val="#ppt_h"/>
                                          </p:val>
                                        </p:tav>
                                        <p:tav tm="100000">
                                          <p:val>
                                            <p:strVal val="#ppt_h"/>
                                          </p:val>
                                        </p:tav>
                                      </p:tavLst>
                                    </p:anim>
                                    <p:animEffect transition="in" filter="fade">
                                      <p:cBhvr>
                                        <p:cTn id="36" dur="1000"/>
                                        <p:tgtEl>
                                          <p:spTgt spid="50"/>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1000" fill="hold"/>
                                        <p:tgtEl>
                                          <p:spTgt spid="47"/>
                                        </p:tgtEl>
                                        <p:attrNameLst>
                                          <p:attrName>ppt_w</p:attrName>
                                        </p:attrNameLst>
                                      </p:cBhvr>
                                      <p:tavLst>
                                        <p:tav tm="0">
                                          <p:val>
                                            <p:strVal val="#ppt_w*0.70"/>
                                          </p:val>
                                        </p:tav>
                                        <p:tav tm="100000">
                                          <p:val>
                                            <p:strVal val="#ppt_w"/>
                                          </p:val>
                                        </p:tav>
                                      </p:tavLst>
                                    </p:anim>
                                    <p:anim calcmode="lin" valueType="num">
                                      <p:cBhvr>
                                        <p:cTn id="40" dur="1000" fill="hold"/>
                                        <p:tgtEl>
                                          <p:spTgt spid="47"/>
                                        </p:tgtEl>
                                        <p:attrNameLst>
                                          <p:attrName>ppt_h</p:attrName>
                                        </p:attrNameLst>
                                      </p:cBhvr>
                                      <p:tavLst>
                                        <p:tav tm="0">
                                          <p:val>
                                            <p:strVal val="#ppt_h"/>
                                          </p:val>
                                        </p:tav>
                                        <p:tav tm="100000">
                                          <p:val>
                                            <p:strVal val="#ppt_h"/>
                                          </p:val>
                                        </p:tav>
                                      </p:tavLst>
                                    </p:anim>
                                    <p:animEffect transition="in" filter="fade">
                                      <p:cBhvr>
                                        <p:cTn id="41" dur="1000"/>
                                        <p:tgtEl>
                                          <p:spTgt spid="47"/>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p:cTn id="44" dur="1000" fill="hold"/>
                                        <p:tgtEl>
                                          <p:spTgt spid="51"/>
                                        </p:tgtEl>
                                        <p:attrNameLst>
                                          <p:attrName>ppt_w</p:attrName>
                                        </p:attrNameLst>
                                      </p:cBhvr>
                                      <p:tavLst>
                                        <p:tav tm="0">
                                          <p:val>
                                            <p:strVal val="#ppt_w*0.70"/>
                                          </p:val>
                                        </p:tav>
                                        <p:tav tm="100000">
                                          <p:val>
                                            <p:strVal val="#ppt_w"/>
                                          </p:val>
                                        </p:tav>
                                      </p:tavLst>
                                    </p:anim>
                                    <p:anim calcmode="lin" valueType="num">
                                      <p:cBhvr>
                                        <p:cTn id="45" dur="1000" fill="hold"/>
                                        <p:tgtEl>
                                          <p:spTgt spid="51"/>
                                        </p:tgtEl>
                                        <p:attrNameLst>
                                          <p:attrName>ppt_h</p:attrName>
                                        </p:attrNameLst>
                                      </p:cBhvr>
                                      <p:tavLst>
                                        <p:tav tm="0">
                                          <p:val>
                                            <p:strVal val="#ppt_h"/>
                                          </p:val>
                                        </p:tav>
                                        <p:tav tm="100000">
                                          <p:val>
                                            <p:strVal val="#ppt_h"/>
                                          </p:val>
                                        </p:tav>
                                      </p:tavLst>
                                    </p:anim>
                                    <p:animEffect transition="in" filter="fade">
                                      <p:cBhvr>
                                        <p:cTn id="46" dur="1000"/>
                                        <p:tgtEl>
                                          <p:spTgt spid="51"/>
                                        </p:tgtEl>
                                      </p:cBhvr>
                                    </p:animEffect>
                                  </p:childTnLst>
                                </p:cTn>
                              </p:par>
                              <p:par>
                                <p:cTn id="47" presetID="55"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strVal val="#ppt_w*0.70"/>
                                          </p:val>
                                        </p:tav>
                                        <p:tav tm="100000">
                                          <p:val>
                                            <p:strVal val="#ppt_w"/>
                                          </p:val>
                                        </p:tav>
                                      </p:tavLst>
                                    </p:anim>
                                    <p:anim calcmode="lin" valueType="num">
                                      <p:cBhvr>
                                        <p:cTn id="50" dur="1000" fill="hold"/>
                                        <p:tgtEl>
                                          <p:spTgt spid="10"/>
                                        </p:tgtEl>
                                        <p:attrNameLst>
                                          <p:attrName>ppt_h</p:attrName>
                                        </p:attrNameLst>
                                      </p:cBhvr>
                                      <p:tavLst>
                                        <p:tav tm="0">
                                          <p:val>
                                            <p:strVal val="#ppt_h"/>
                                          </p:val>
                                        </p:tav>
                                        <p:tav tm="100000">
                                          <p:val>
                                            <p:strVal val="#ppt_h"/>
                                          </p:val>
                                        </p:tav>
                                      </p:tavLst>
                                    </p:anim>
                                    <p:animEffect transition="in" filter="fade">
                                      <p:cBhvr>
                                        <p:cTn id="51" dur="1000"/>
                                        <p:tgtEl>
                                          <p:spTgt spid="10"/>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1000" fill="hold"/>
                                        <p:tgtEl>
                                          <p:spTgt spid="52"/>
                                        </p:tgtEl>
                                        <p:attrNameLst>
                                          <p:attrName>ppt_w</p:attrName>
                                        </p:attrNameLst>
                                      </p:cBhvr>
                                      <p:tavLst>
                                        <p:tav tm="0">
                                          <p:val>
                                            <p:strVal val="#ppt_w*0.70"/>
                                          </p:val>
                                        </p:tav>
                                        <p:tav tm="100000">
                                          <p:val>
                                            <p:strVal val="#ppt_w"/>
                                          </p:val>
                                        </p:tav>
                                      </p:tavLst>
                                    </p:anim>
                                    <p:anim calcmode="lin" valueType="num">
                                      <p:cBhvr>
                                        <p:cTn id="55" dur="1000" fill="hold"/>
                                        <p:tgtEl>
                                          <p:spTgt spid="52"/>
                                        </p:tgtEl>
                                        <p:attrNameLst>
                                          <p:attrName>ppt_h</p:attrName>
                                        </p:attrNameLst>
                                      </p:cBhvr>
                                      <p:tavLst>
                                        <p:tav tm="0">
                                          <p:val>
                                            <p:strVal val="#ppt_h"/>
                                          </p:val>
                                        </p:tav>
                                        <p:tav tm="100000">
                                          <p:val>
                                            <p:strVal val="#ppt_h"/>
                                          </p:val>
                                        </p:tav>
                                      </p:tavLst>
                                    </p:anim>
                                    <p:animEffect transition="in" filter="fade">
                                      <p:cBhvr>
                                        <p:cTn id="56" dur="1000"/>
                                        <p:tgtEl>
                                          <p:spTgt spid="52"/>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p:cTn id="59" dur="1000" fill="hold"/>
                                        <p:tgtEl>
                                          <p:spTgt spid="53"/>
                                        </p:tgtEl>
                                        <p:attrNameLst>
                                          <p:attrName>ppt_w</p:attrName>
                                        </p:attrNameLst>
                                      </p:cBhvr>
                                      <p:tavLst>
                                        <p:tav tm="0">
                                          <p:val>
                                            <p:strVal val="#ppt_w*0.70"/>
                                          </p:val>
                                        </p:tav>
                                        <p:tav tm="100000">
                                          <p:val>
                                            <p:strVal val="#ppt_w"/>
                                          </p:val>
                                        </p:tav>
                                      </p:tavLst>
                                    </p:anim>
                                    <p:anim calcmode="lin" valueType="num">
                                      <p:cBhvr>
                                        <p:cTn id="60" dur="1000" fill="hold"/>
                                        <p:tgtEl>
                                          <p:spTgt spid="53"/>
                                        </p:tgtEl>
                                        <p:attrNameLst>
                                          <p:attrName>ppt_h</p:attrName>
                                        </p:attrNameLst>
                                      </p:cBhvr>
                                      <p:tavLst>
                                        <p:tav tm="0">
                                          <p:val>
                                            <p:strVal val="#ppt_h"/>
                                          </p:val>
                                        </p:tav>
                                        <p:tav tm="100000">
                                          <p:val>
                                            <p:strVal val="#ppt_h"/>
                                          </p:val>
                                        </p:tav>
                                      </p:tavLst>
                                    </p:anim>
                                    <p:animEffect transition="in" filter="fade">
                                      <p:cBhvr>
                                        <p:cTn id="61" dur="1000"/>
                                        <p:tgtEl>
                                          <p:spTgt spid="53"/>
                                        </p:tgtEl>
                                      </p:cBhvr>
                                    </p:animEffect>
                                  </p:childTnLst>
                                </p:cTn>
                              </p:par>
                            </p:childTnLst>
                          </p:cTn>
                        </p:par>
                        <p:par>
                          <p:cTn id="62" fill="hold">
                            <p:stCondLst>
                              <p:cond delay="1000"/>
                            </p:stCondLst>
                            <p:childTnLst>
                              <p:par>
                                <p:cTn id="63" presetID="16" presetClass="entr" presetSubtype="21" fill="hold"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5" presetClass="emph" presetSubtype="0" fill="hold" grpId="1" nodeType="clickEffect">
                                  <p:stCondLst>
                                    <p:cond delay="0"/>
                                  </p:stCondLst>
                                  <p:childTnLst>
                                    <p:animClr clrSpc="hsl" dir="cw">
                                      <p:cBhvr override="childStyle">
                                        <p:cTn id="70" dur="500" fill="hold"/>
                                        <p:tgtEl>
                                          <p:spTgt spid="12"/>
                                        </p:tgtEl>
                                        <p:attrNameLst>
                                          <p:attrName>style.color</p:attrName>
                                        </p:attrNameLst>
                                      </p:cBhvr>
                                      <p:by>
                                        <p:hsl h="0" s="-70588" l="0"/>
                                      </p:by>
                                    </p:animClr>
                                    <p:animClr clrSpc="hsl" dir="cw">
                                      <p:cBhvr>
                                        <p:cTn id="71" dur="500" fill="hold"/>
                                        <p:tgtEl>
                                          <p:spTgt spid="12"/>
                                        </p:tgtEl>
                                        <p:attrNameLst>
                                          <p:attrName>fillcolor</p:attrName>
                                        </p:attrNameLst>
                                      </p:cBhvr>
                                      <p:by>
                                        <p:hsl h="0" s="-70588" l="0"/>
                                      </p:by>
                                    </p:animClr>
                                    <p:animClr clrSpc="hsl" dir="cw">
                                      <p:cBhvr>
                                        <p:cTn id="72" dur="500" fill="hold"/>
                                        <p:tgtEl>
                                          <p:spTgt spid="12"/>
                                        </p:tgtEl>
                                        <p:attrNameLst>
                                          <p:attrName>stroke.color</p:attrName>
                                        </p:attrNameLst>
                                      </p:cBhvr>
                                      <p:by>
                                        <p:hsl h="0" s="-70588" l="0"/>
                                      </p:by>
                                    </p:animClr>
                                    <p:set>
                                      <p:cBhvr>
                                        <p:cTn id="73" dur="500" fill="hold"/>
                                        <p:tgtEl>
                                          <p:spTgt spid="12"/>
                                        </p:tgtEl>
                                        <p:attrNameLst>
                                          <p:attrName>fill.type</p:attrName>
                                        </p:attrNameLst>
                                      </p:cBhvr>
                                      <p:to>
                                        <p:strVal val="solid"/>
                                      </p:to>
                                    </p:set>
                                  </p:childTnLst>
                                  <p:subTnLst>
                                    <p:audio>
                                      <p:cMediaNode>
                                        <p:cTn display="0" masterRel="sameClick">
                                          <p:stCondLst>
                                            <p:cond evt="begin" delay="0">
                                              <p:tn val="69"/>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49"/>
                    </p:tgtEl>
                  </p:cond>
                </p:stCondLst>
                <p:endSync evt="end" delay="0">
                  <p:rtn val="all"/>
                </p:endSync>
                <p:childTnLst>
                  <p:par>
                    <p:cTn id="75" fill="hold">
                      <p:stCondLst>
                        <p:cond delay="0"/>
                      </p:stCondLst>
                      <p:childTnLst>
                        <p:par>
                          <p:cTn id="76" fill="hold">
                            <p:stCondLst>
                              <p:cond delay="0"/>
                            </p:stCondLst>
                            <p:childTnLst>
                              <p:par>
                                <p:cTn id="77" presetID="25" presetClass="emph" presetSubtype="0" fill="hold" grpId="1" nodeType="clickEffect">
                                  <p:stCondLst>
                                    <p:cond delay="0"/>
                                  </p:stCondLst>
                                  <p:childTnLst>
                                    <p:animClr clrSpc="hsl" dir="cw">
                                      <p:cBhvr override="childStyle">
                                        <p:cTn id="78" dur="500" fill="hold"/>
                                        <p:tgtEl>
                                          <p:spTgt spid="49"/>
                                        </p:tgtEl>
                                        <p:attrNameLst>
                                          <p:attrName>style.color</p:attrName>
                                        </p:attrNameLst>
                                      </p:cBhvr>
                                      <p:by>
                                        <p:hsl h="0" s="-70588" l="0"/>
                                      </p:by>
                                    </p:animClr>
                                    <p:animClr clrSpc="hsl" dir="cw">
                                      <p:cBhvr>
                                        <p:cTn id="79" dur="500" fill="hold"/>
                                        <p:tgtEl>
                                          <p:spTgt spid="49"/>
                                        </p:tgtEl>
                                        <p:attrNameLst>
                                          <p:attrName>fillcolor</p:attrName>
                                        </p:attrNameLst>
                                      </p:cBhvr>
                                      <p:by>
                                        <p:hsl h="0" s="-70588" l="0"/>
                                      </p:by>
                                    </p:animClr>
                                    <p:animClr clrSpc="hsl" dir="cw">
                                      <p:cBhvr>
                                        <p:cTn id="80" dur="500" fill="hold"/>
                                        <p:tgtEl>
                                          <p:spTgt spid="49"/>
                                        </p:tgtEl>
                                        <p:attrNameLst>
                                          <p:attrName>stroke.color</p:attrName>
                                        </p:attrNameLst>
                                      </p:cBhvr>
                                      <p:by>
                                        <p:hsl h="0" s="-70588" l="0"/>
                                      </p:by>
                                    </p:animClr>
                                    <p:set>
                                      <p:cBhvr>
                                        <p:cTn id="81" dur="500" fill="hold"/>
                                        <p:tgtEl>
                                          <p:spTgt spid="49"/>
                                        </p:tgtEl>
                                        <p:attrNameLst>
                                          <p:attrName>fill.type</p:attrName>
                                        </p:attrNameLst>
                                      </p:cBhvr>
                                      <p:to>
                                        <p:strVal val="solid"/>
                                      </p:to>
                                    </p:set>
                                  </p:childTnLst>
                                  <p:subTnLst>
                                    <p:audio>
                                      <p:cMediaNode>
                                        <p:cTn display="0" masterRel="sameClick">
                                          <p:stCondLst>
                                            <p:cond evt="begin" delay="0">
                                              <p:tn val="77"/>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9"/>
                  </p:tgtEl>
                </p:cond>
              </p:nextCondLst>
            </p:seq>
            <p:seq concurrent="1" nextAc="seek">
              <p:cTn id="82" restart="whenNotActive" fill="hold" evtFilter="cancelBubble" nodeType="interactiveSeq">
                <p:stCondLst>
                  <p:cond evt="onClick" delay="0">
                    <p:tgtEl>
                      <p:spTgt spid="51"/>
                    </p:tgtEl>
                  </p:cond>
                </p:stCondLst>
                <p:endSync evt="end" delay="0">
                  <p:rtn val="all"/>
                </p:endSync>
                <p:childTnLst>
                  <p:par>
                    <p:cTn id="83" fill="hold">
                      <p:stCondLst>
                        <p:cond delay="0"/>
                      </p:stCondLst>
                      <p:childTnLst>
                        <p:par>
                          <p:cTn id="84" fill="hold">
                            <p:stCondLst>
                              <p:cond delay="0"/>
                            </p:stCondLst>
                            <p:childTnLst>
                              <p:par>
                                <p:cTn id="85" presetID="25" presetClass="emph" presetSubtype="0" fill="hold" grpId="1" nodeType="clickEffect">
                                  <p:stCondLst>
                                    <p:cond delay="0"/>
                                  </p:stCondLst>
                                  <p:childTnLst>
                                    <p:animClr clrSpc="hsl" dir="cw">
                                      <p:cBhvr override="childStyle">
                                        <p:cTn id="86" dur="500" fill="hold"/>
                                        <p:tgtEl>
                                          <p:spTgt spid="51"/>
                                        </p:tgtEl>
                                        <p:attrNameLst>
                                          <p:attrName>style.color</p:attrName>
                                        </p:attrNameLst>
                                      </p:cBhvr>
                                      <p:by>
                                        <p:hsl h="0" s="-70588" l="0"/>
                                      </p:by>
                                    </p:animClr>
                                    <p:animClr clrSpc="hsl" dir="cw">
                                      <p:cBhvr>
                                        <p:cTn id="87" dur="500" fill="hold"/>
                                        <p:tgtEl>
                                          <p:spTgt spid="51"/>
                                        </p:tgtEl>
                                        <p:attrNameLst>
                                          <p:attrName>fillcolor</p:attrName>
                                        </p:attrNameLst>
                                      </p:cBhvr>
                                      <p:by>
                                        <p:hsl h="0" s="-70588" l="0"/>
                                      </p:by>
                                    </p:animClr>
                                    <p:animClr clrSpc="hsl" dir="cw">
                                      <p:cBhvr>
                                        <p:cTn id="88" dur="500" fill="hold"/>
                                        <p:tgtEl>
                                          <p:spTgt spid="51"/>
                                        </p:tgtEl>
                                        <p:attrNameLst>
                                          <p:attrName>stroke.color</p:attrName>
                                        </p:attrNameLst>
                                      </p:cBhvr>
                                      <p:by>
                                        <p:hsl h="0" s="-70588" l="0"/>
                                      </p:by>
                                    </p:animClr>
                                    <p:set>
                                      <p:cBhvr>
                                        <p:cTn id="89" dur="500" fill="hold"/>
                                        <p:tgtEl>
                                          <p:spTgt spid="51"/>
                                        </p:tgtEl>
                                        <p:attrNameLst>
                                          <p:attrName>fill.type</p:attrName>
                                        </p:attrNameLst>
                                      </p:cBhvr>
                                      <p:to>
                                        <p:strVal val="solid"/>
                                      </p:to>
                                    </p:set>
                                  </p:childTnLst>
                                  <p:subTnLst>
                                    <p:audio>
                                      <p:cMediaNode>
                                        <p:cTn display="0" masterRel="sameClick">
                                          <p:stCondLst>
                                            <p:cond evt="begin" delay="0">
                                              <p:tn val="85"/>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1"/>
                  </p:tgtEl>
                </p:cond>
              </p:nextCondLst>
            </p:seq>
            <p:seq concurrent="1" nextAc="seek">
              <p:cTn id="90" restart="whenNotActive" fill="hold" evtFilter="cancelBubble" nodeType="interactiveSeq">
                <p:stCondLst>
                  <p:cond evt="onClick" delay="0">
                    <p:tgtEl>
                      <p:spTgt spid="53"/>
                    </p:tgtEl>
                  </p:cond>
                </p:stCondLst>
                <p:endSync evt="end" delay="0">
                  <p:rtn val="all"/>
                </p:endSync>
                <p:childTnLst>
                  <p:par>
                    <p:cTn id="91" fill="hold">
                      <p:stCondLst>
                        <p:cond delay="0"/>
                      </p:stCondLst>
                      <p:childTnLst>
                        <p:par>
                          <p:cTn id="92" fill="hold">
                            <p:stCondLst>
                              <p:cond delay="0"/>
                            </p:stCondLst>
                            <p:childTnLst>
                              <p:par>
                                <p:cTn id="93" presetID="21" presetClass="emph" presetSubtype="0" fill="hold" grpId="1" nodeType="clickEffect">
                                  <p:stCondLst>
                                    <p:cond delay="0"/>
                                  </p:stCondLst>
                                  <p:childTnLst>
                                    <p:animClr clrSpc="hsl" dir="cw">
                                      <p:cBhvr override="childStyle">
                                        <p:cTn id="94" dur="500" fill="hold"/>
                                        <p:tgtEl>
                                          <p:spTgt spid="53"/>
                                        </p:tgtEl>
                                        <p:attrNameLst>
                                          <p:attrName>style.color</p:attrName>
                                        </p:attrNameLst>
                                      </p:cBhvr>
                                      <p:by>
                                        <p:hsl h="7200000" s="0" l="0"/>
                                      </p:by>
                                    </p:animClr>
                                    <p:animClr clrSpc="hsl" dir="cw">
                                      <p:cBhvr>
                                        <p:cTn id="95" dur="500" fill="hold"/>
                                        <p:tgtEl>
                                          <p:spTgt spid="53"/>
                                        </p:tgtEl>
                                        <p:attrNameLst>
                                          <p:attrName>fillcolor</p:attrName>
                                        </p:attrNameLst>
                                      </p:cBhvr>
                                      <p:by>
                                        <p:hsl h="7200000" s="0" l="0"/>
                                      </p:by>
                                    </p:animClr>
                                    <p:animClr clrSpc="hsl" dir="cw">
                                      <p:cBhvr>
                                        <p:cTn id="96" dur="500" fill="hold"/>
                                        <p:tgtEl>
                                          <p:spTgt spid="53"/>
                                        </p:tgtEl>
                                        <p:attrNameLst>
                                          <p:attrName>stroke.color</p:attrName>
                                        </p:attrNameLst>
                                      </p:cBhvr>
                                      <p:by>
                                        <p:hsl h="7200000" s="0" l="0"/>
                                      </p:by>
                                    </p:animClr>
                                    <p:set>
                                      <p:cBhvr>
                                        <p:cTn id="97" dur="500" fill="hold"/>
                                        <p:tgtEl>
                                          <p:spTgt spid="53"/>
                                        </p:tgtEl>
                                        <p:attrNameLst>
                                          <p:attrName>fill.type</p:attrName>
                                        </p:attrNameLst>
                                      </p:cBhvr>
                                      <p:to>
                                        <p:strVal val="solid"/>
                                      </p:to>
                                    </p:set>
                                  </p:childTnLst>
                                  <p:subTnLst>
                                    <p:audio>
                                      <p:cMediaNode>
                                        <p:cTn display="0" masterRel="sameClick">
                                          <p:stCondLst>
                                            <p:cond evt="begin" delay="0">
                                              <p:tn val="93"/>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0"/>
                    </p:tgtEl>
                  </p:cond>
                </p:stCondLst>
                <p:endSync evt="end" delay="0">
                  <p:rtn val="all"/>
                </p:endSync>
                <p:childTnLst>
                  <p:par>
                    <p:cTn id="99" fill="hold">
                      <p:stCondLst>
                        <p:cond delay="0"/>
                      </p:stCondLst>
                      <p:childTnLst>
                        <p:par>
                          <p:cTn id="100" fill="hold">
                            <p:stCondLst>
                              <p:cond delay="0"/>
                            </p:stCondLst>
                            <p:childTnLst>
                              <p:par>
                                <p:cTn id="101" presetID="21" presetClass="emph" presetSubtype="0" fill="hold" grpId="1" nodeType="clickEffect">
                                  <p:stCondLst>
                                    <p:cond delay="0"/>
                                  </p:stCondLst>
                                  <p:childTnLst>
                                    <p:animClr clrSpc="hsl" dir="cw">
                                      <p:cBhvr override="childStyle">
                                        <p:cTn id="102" dur="500" fill="hold"/>
                                        <p:tgtEl>
                                          <p:spTgt spid="50"/>
                                        </p:tgtEl>
                                        <p:attrNameLst>
                                          <p:attrName>style.color</p:attrName>
                                        </p:attrNameLst>
                                      </p:cBhvr>
                                      <p:by>
                                        <p:hsl h="7200000" s="0" l="0"/>
                                      </p:by>
                                    </p:animClr>
                                    <p:animClr clrSpc="hsl" dir="cw">
                                      <p:cBhvr>
                                        <p:cTn id="103" dur="500" fill="hold"/>
                                        <p:tgtEl>
                                          <p:spTgt spid="50"/>
                                        </p:tgtEl>
                                        <p:attrNameLst>
                                          <p:attrName>fillcolor</p:attrName>
                                        </p:attrNameLst>
                                      </p:cBhvr>
                                      <p:by>
                                        <p:hsl h="7200000" s="0" l="0"/>
                                      </p:by>
                                    </p:animClr>
                                    <p:animClr clrSpc="hsl" dir="cw">
                                      <p:cBhvr>
                                        <p:cTn id="104" dur="500" fill="hold"/>
                                        <p:tgtEl>
                                          <p:spTgt spid="50"/>
                                        </p:tgtEl>
                                        <p:attrNameLst>
                                          <p:attrName>stroke.color</p:attrName>
                                        </p:attrNameLst>
                                      </p:cBhvr>
                                      <p:by>
                                        <p:hsl h="7200000" s="0" l="0"/>
                                      </p:by>
                                    </p:animClr>
                                    <p:set>
                                      <p:cBhvr>
                                        <p:cTn id="105" dur="500" fill="hold"/>
                                        <p:tgtEl>
                                          <p:spTgt spid="50"/>
                                        </p:tgtEl>
                                        <p:attrNameLst>
                                          <p:attrName>fill.type</p:attrName>
                                        </p:attrNameLst>
                                      </p:cBhvr>
                                      <p:to>
                                        <p:strVal val="solid"/>
                                      </p:to>
                                    </p:set>
                                  </p:childTnLst>
                                  <p:subTnLst>
                                    <p:audio>
                                      <p:cMediaNode>
                                        <p:cTn display="0" masterRel="sameClick">
                                          <p:stCondLst>
                                            <p:cond evt="begin" delay="0">
                                              <p:tn val="101"/>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50"/>
                  </p:tgtEl>
                </p:cond>
              </p:nextCondLst>
            </p:seq>
            <p:seq concurrent="1" nextAc="seek">
              <p:cTn id="106" restart="whenNotActive" fill="hold" evtFilter="cancelBubble" nodeType="interactiveSeq">
                <p:stCondLst>
                  <p:cond evt="onClick" delay="0">
                    <p:tgtEl>
                      <p:spTgt spid="52"/>
                    </p:tgtEl>
                  </p:cond>
                </p:stCondLst>
                <p:endSync evt="end" delay="0">
                  <p:rtn val="all"/>
                </p:endSync>
                <p:childTnLst>
                  <p:par>
                    <p:cTn id="107" fill="hold">
                      <p:stCondLst>
                        <p:cond delay="0"/>
                      </p:stCondLst>
                      <p:childTnLst>
                        <p:par>
                          <p:cTn id="108" fill="hold">
                            <p:stCondLst>
                              <p:cond delay="0"/>
                            </p:stCondLst>
                            <p:childTnLst>
                              <p:par>
                                <p:cTn id="109" presetID="25" presetClass="emph" presetSubtype="0" fill="hold" grpId="1" nodeType="clickEffect">
                                  <p:stCondLst>
                                    <p:cond delay="0"/>
                                  </p:stCondLst>
                                  <p:childTnLst>
                                    <p:animClr clrSpc="hsl" dir="cw">
                                      <p:cBhvr override="childStyle">
                                        <p:cTn id="110" dur="500" fill="hold"/>
                                        <p:tgtEl>
                                          <p:spTgt spid="52"/>
                                        </p:tgtEl>
                                        <p:attrNameLst>
                                          <p:attrName>style.color</p:attrName>
                                        </p:attrNameLst>
                                      </p:cBhvr>
                                      <p:by>
                                        <p:hsl h="0" s="-70588" l="0"/>
                                      </p:by>
                                    </p:animClr>
                                    <p:animClr clrSpc="hsl" dir="cw">
                                      <p:cBhvr>
                                        <p:cTn id="111" dur="500" fill="hold"/>
                                        <p:tgtEl>
                                          <p:spTgt spid="52"/>
                                        </p:tgtEl>
                                        <p:attrNameLst>
                                          <p:attrName>fillcolor</p:attrName>
                                        </p:attrNameLst>
                                      </p:cBhvr>
                                      <p:by>
                                        <p:hsl h="0" s="-70588" l="0"/>
                                      </p:by>
                                    </p:animClr>
                                    <p:animClr clrSpc="hsl" dir="cw">
                                      <p:cBhvr>
                                        <p:cTn id="112" dur="500" fill="hold"/>
                                        <p:tgtEl>
                                          <p:spTgt spid="52"/>
                                        </p:tgtEl>
                                        <p:attrNameLst>
                                          <p:attrName>stroke.color</p:attrName>
                                        </p:attrNameLst>
                                      </p:cBhvr>
                                      <p:by>
                                        <p:hsl h="0" s="-70588" l="0"/>
                                      </p:by>
                                    </p:animClr>
                                    <p:set>
                                      <p:cBhvr>
                                        <p:cTn id="113" dur="500" fill="hold"/>
                                        <p:tgtEl>
                                          <p:spTgt spid="52"/>
                                        </p:tgtEl>
                                        <p:attrNameLst>
                                          <p:attrName>fill.type</p:attrName>
                                        </p:attrNameLst>
                                      </p:cBhvr>
                                      <p:to>
                                        <p:strVal val="solid"/>
                                      </p:to>
                                    </p:set>
                                  </p:childTnLst>
                                  <p:subTnLst>
                                    <p:audio>
                                      <p:cMediaNode>
                                        <p:cTn display="0" masterRel="sameClick">
                                          <p:stCondLst>
                                            <p:cond evt="begin" delay="0">
                                              <p:tn val="109"/>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
                  </p:tgtEl>
                </p:cond>
              </p:nextCondLst>
            </p:seq>
          </p:childTnLst>
        </p:cTn>
      </p:par>
    </p:tnLst>
    <p:bldLst>
      <p:bldP spid="11" grpId="0"/>
      <p:bldP spid="47" grpId="0"/>
      <p:bldP spid="12" grpId="0" animBg="1"/>
      <p:bldP spid="12"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CBC79F-5646-4DEA-AA03-9DC9103B4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 y="-1"/>
            <a:ext cx="12186980" cy="6473371"/>
          </a:xfrm>
          <a:prstGeom prst="rect">
            <a:avLst/>
          </a:prstGeom>
        </p:spPr>
      </p:pic>
      <p:grpSp>
        <p:nvGrpSpPr>
          <p:cNvPr id="18" name="Group 17">
            <a:extLst>
              <a:ext uri="{FF2B5EF4-FFF2-40B4-BE49-F238E27FC236}">
                <a16:creationId xmlns:a16="http://schemas.microsoft.com/office/drawing/2014/main" id="{2BBF1A05-7857-4B13-A889-93F547F2E4A8}"/>
              </a:ext>
            </a:extLst>
          </p:cNvPr>
          <p:cNvGrpSpPr/>
          <p:nvPr/>
        </p:nvGrpSpPr>
        <p:grpSpPr>
          <a:xfrm>
            <a:off x="1122638" y="382479"/>
            <a:ext cx="9577049" cy="716691"/>
            <a:chOff x="-3307054" y="258911"/>
            <a:chExt cx="9407527" cy="874223"/>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3276018" y="258911"/>
              <a:ext cx="9376491" cy="874223"/>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Thực</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hành</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Đo</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rồi</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cắt</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sợi</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dây</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có</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độ</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dài</a:t>
              </a:r>
              <a:r>
                <a:rPr lang="en-US" sz="2400" b="1" dirty="0">
                  <a:solidFill>
                    <a:schemeClr val="bg1"/>
                  </a:solidFill>
                  <a:latin typeface="UTM Avo" panose="02040603050506020204" pitchFamily="18" charset="0"/>
                  <a:cs typeface="Arial" panose="020B0604020202020204" pitchFamily="34" charset="0"/>
                </a:rPr>
                <a:t> 1 m, 2 m.</a:t>
              </a:r>
            </a:p>
          </p:txBody>
        </p:sp>
        <p:sp>
          <p:nvSpPr>
            <p:cNvPr id="20" name="Oval 19">
              <a:extLst>
                <a:ext uri="{FF2B5EF4-FFF2-40B4-BE49-F238E27FC236}">
                  <a16:creationId xmlns:a16="http://schemas.microsoft.com/office/drawing/2014/main" id="{A3377098-46BA-4732-A93C-1C8C3F06A8C3}"/>
                </a:ext>
              </a:extLst>
            </p:cNvPr>
            <p:cNvSpPr/>
            <p:nvPr/>
          </p:nvSpPr>
          <p:spPr>
            <a:xfrm>
              <a:off x="-3307054" y="306647"/>
              <a:ext cx="615094" cy="76364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C00000"/>
                  </a:solidFill>
                  <a:latin typeface="UTM Avo" panose="02040603050506020204" pitchFamily="18" charset="0"/>
                  <a:cs typeface="Arial" panose="020B0604020202020204" pitchFamily="34" charset="0"/>
                </a:rPr>
                <a:t>5</a:t>
              </a:r>
            </a:p>
          </p:txBody>
        </p:sp>
      </p:grpSp>
      <p:pic>
        <p:nvPicPr>
          <p:cNvPr id="3" name="Picture 2">
            <a:extLst>
              <a:ext uri="{FF2B5EF4-FFF2-40B4-BE49-F238E27FC236}">
                <a16:creationId xmlns:a16="http://schemas.microsoft.com/office/drawing/2014/main" id="{91C4CB28-FFF9-4418-9087-78D06459BFB9}"/>
              </a:ext>
            </a:extLst>
          </p:cNvPr>
          <p:cNvPicPr>
            <a:picLocks noChangeAspect="1"/>
          </p:cNvPicPr>
          <p:nvPr/>
        </p:nvPicPr>
        <p:blipFill rotWithShape="1">
          <a:blip r:embed="rId4"/>
          <a:srcRect l="8304" t="14329" r="2041" b="2423"/>
          <a:stretch/>
        </p:blipFill>
        <p:spPr>
          <a:xfrm>
            <a:off x="1435727" y="1258471"/>
            <a:ext cx="9175781" cy="4593021"/>
          </a:xfrm>
          <a:prstGeom prst="rect">
            <a:avLst/>
          </a:prstGeom>
        </p:spPr>
      </p:pic>
    </p:spTree>
    <p:extLst>
      <p:ext uri="{BB962C8B-B14F-4D97-AF65-F5344CB8AC3E}">
        <p14:creationId xmlns:p14="http://schemas.microsoft.com/office/powerpoint/2010/main" val="307691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48393-2A7E-E248-A314-C6AFFEF7719C}"/>
              </a:ext>
            </a:extLst>
          </p:cNvPr>
          <p:cNvPicPr>
            <a:picLocks noChangeAspect="1"/>
          </p:cNvPicPr>
          <p:nvPr/>
        </p:nvPicPr>
        <p:blipFill>
          <a:blip r:embed="rId6"/>
          <a:stretch>
            <a:fillRect/>
          </a:stretch>
        </p:blipFill>
        <p:spPr>
          <a:xfrm>
            <a:off x="213054" y="2325678"/>
            <a:ext cx="4343051" cy="4354917"/>
          </a:xfrm>
          <a:prstGeom prst="rect">
            <a:avLst/>
          </a:prstGeom>
        </p:spPr>
      </p:pic>
      <p:pic>
        <p:nvPicPr>
          <p:cNvPr id="6" name="Picture 5">
            <a:extLst>
              <a:ext uri="{FF2B5EF4-FFF2-40B4-BE49-F238E27FC236}">
                <a16:creationId xmlns:a16="http://schemas.microsoft.com/office/drawing/2014/main" id="{6B7244D4-CB2D-E14B-A41F-0E28D468CCAE}"/>
              </a:ext>
            </a:extLst>
          </p:cNvPr>
          <p:cNvPicPr>
            <a:picLocks noChangeAspect="1"/>
          </p:cNvPicPr>
          <p:nvPr/>
        </p:nvPicPr>
        <p:blipFill>
          <a:blip r:embed="rId7"/>
          <a:stretch>
            <a:fillRect/>
          </a:stretch>
        </p:blipFill>
        <p:spPr>
          <a:xfrm>
            <a:off x="4556105" y="790622"/>
            <a:ext cx="6858000" cy="5958347"/>
          </a:xfrm>
          <a:prstGeom prst="rect">
            <a:avLst/>
          </a:prstGeom>
        </p:spPr>
      </p:pic>
      <p:grpSp>
        <p:nvGrpSpPr>
          <p:cNvPr id="13" name="Group 12">
            <a:extLst>
              <a:ext uri="{FF2B5EF4-FFF2-40B4-BE49-F238E27FC236}">
                <a16:creationId xmlns:a16="http://schemas.microsoft.com/office/drawing/2014/main" id="{7054FB62-A3C8-E34C-A878-93B6CC791295}"/>
              </a:ext>
            </a:extLst>
          </p:cNvPr>
          <p:cNvGrpSpPr>
            <a:grpSpLocks noChangeAspect="1"/>
          </p:cNvGrpSpPr>
          <p:nvPr/>
        </p:nvGrpSpPr>
        <p:grpSpPr>
          <a:xfrm>
            <a:off x="5287155" y="600575"/>
            <a:ext cx="754910" cy="1306041"/>
            <a:chOff x="1733452" y="-14507"/>
            <a:chExt cx="2848173" cy="4927517"/>
          </a:xfrm>
        </p:grpSpPr>
        <p:pic>
          <p:nvPicPr>
            <p:cNvPr id="14" name="Picture 13">
              <a:extLst>
                <a:ext uri="{FF2B5EF4-FFF2-40B4-BE49-F238E27FC236}">
                  <a16:creationId xmlns:a16="http://schemas.microsoft.com/office/drawing/2014/main" id="{1A4A365F-0BE7-4F4B-8AD1-EAA68FDB063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15" name="Picture 14">
              <a:extLst>
                <a:ext uri="{FF2B5EF4-FFF2-40B4-BE49-F238E27FC236}">
                  <a16:creationId xmlns:a16="http://schemas.microsoft.com/office/drawing/2014/main" id="{7BCD1059-399D-0547-8E50-79B6892B2E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6" name="Picture 15">
            <a:extLst>
              <a:ext uri="{FF2B5EF4-FFF2-40B4-BE49-F238E27FC236}">
                <a16:creationId xmlns:a16="http://schemas.microsoft.com/office/drawing/2014/main" id="{EE3A9BA9-15CD-3444-B8D5-9398DDF8FF6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1499417" y="2503083"/>
            <a:ext cx="1620944" cy="1646892"/>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C69D2F05-67D8-7243-899A-D7A787D38739}"/>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2817250" y="3769795"/>
            <a:ext cx="1443575" cy="146668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282EA1DA-CBB1-A640-AAA8-D3CB9BA0D012}"/>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537751" y="3840767"/>
            <a:ext cx="1443497" cy="1466605"/>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6EF9F13B-80ED-4C46-AF3A-05012FAAEB2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706392" y="678182"/>
            <a:ext cx="767044" cy="656866"/>
          </a:xfrm>
          <a:prstGeom prst="rect">
            <a:avLst/>
          </a:prstGeom>
        </p:spPr>
      </p:pic>
      <p:pic>
        <p:nvPicPr>
          <p:cNvPr id="20" name="Picture 19">
            <a:extLst>
              <a:ext uri="{FF2B5EF4-FFF2-40B4-BE49-F238E27FC236}">
                <a16:creationId xmlns:a16="http://schemas.microsoft.com/office/drawing/2014/main" id="{08914D7A-DF58-D943-B0BE-3F24C0D844D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28837" y="683194"/>
            <a:ext cx="767044" cy="656866"/>
          </a:xfrm>
          <a:prstGeom prst="rect">
            <a:avLst/>
          </a:prstGeom>
        </p:spPr>
      </p:pic>
      <p:pic>
        <p:nvPicPr>
          <p:cNvPr id="21" name="Picture 20">
            <a:extLst>
              <a:ext uri="{FF2B5EF4-FFF2-40B4-BE49-F238E27FC236}">
                <a16:creationId xmlns:a16="http://schemas.microsoft.com/office/drawing/2014/main" id="{EFFC1ACD-4A73-CF43-970F-70181E3C4C7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9565570" y="678182"/>
            <a:ext cx="767044" cy="656866"/>
          </a:xfrm>
          <a:prstGeom prst="rect">
            <a:avLst/>
          </a:prstGeom>
        </p:spPr>
      </p:pic>
      <p:pic>
        <p:nvPicPr>
          <p:cNvPr id="22" name="Picture 21">
            <a:hlinkClick r:id="" action="ppaction://hlinkshowjump?jump=nextslide"/>
            <a:extLst>
              <a:ext uri="{FF2B5EF4-FFF2-40B4-BE49-F238E27FC236}">
                <a16:creationId xmlns:a16="http://schemas.microsoft.com/office/drawing/2014/main" id="{4232E67C-B9D4-4D4B-81A2-5250D4C8C10F}"/>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7778" b="85741" l="1706" r="97015">
                        <a14:foregroundMark x1="6823" y1="60556" x2="6823" y2="60556"/>
                        <a14:foregroundMark x1="1812" y1="59167" x2="1812" y2="59167"/>
                        <a14:foregroundMark x1="23348" y1="79074" x2="23348" y2="79074"/>
                        <a14:foregroundMark x1="24627" y1="79537" x2="24627" y2="79537"/>
                        <a14:foregroundMark x1="90725" y1="76481" x2="90725" y2="76481"/>
                        <a14:foregroundMark x1="97015" y1="59444" x2="97015" y2="59444"/>
                        <a14:foregroundMark x1="89765" y1="81667" x2="89765" y2="81667"/>
                        <a14:foregroundMark x1="89765" y1="82963" x2="89765" y2="82963"/>
                        <a14:foregroundMark x1="89765" y1="82963" x2="89765" y2="82963"/>
                        <a14:foregroundMark x1="50426" y1="81389" x2="50426" y2="81389"/>
                        <a14:foregroundMark x1="50426" y1="81389" x2="50426" y2="81389"/>
                        <a14:foregroundMark x1="50426" y1="81852" x2="50426" y2="81852"/>
                        <a14:foregroundMark x1="50426" y1="81852" x2="50426" y2="81852"/>
                        <a14:foregroundMark x1="38806" y1="80093" x2="38806" y2="80093"/>
                        <a14:foregroundMark x1="38806" y1="80093" x2="38806" y2="80093"/>
                        <a14:foregroundMark x1="68124" y1="82685" x2="68124" y2="82685"/>
                        <a14:foregroundMark x1="68124" y1="82685" x2="68124" y2="82685"/>
                        <a14:foregroundMark x1="56503" y1="80741" x2="56503" y2="80741"/>
                        <a14:foregroundMark x1="56503" y1="80741" x2="56503" y2="80741"/>
                        <a14:foregroundMark x1="56183" y1="79722" x2="56183" y2="79722"/>
                        <a14:foregroundMark x1="56183" y1="79722" x2="56183" y2="79722"/>
                      </a14:backgroundRemoval>
                    </a14:imgEffect>
                  </a14:imgLayer>
                </a14:imgProps>
              </a:ext>
              <a:ext uri="{28A0092B-C50C-407E-A947-70E740481C1C}">
                <a14:useLocalDpi xmlns:a14="http://schemas.microsoft.com/office/drawing/2010/main" val="0"/>
              </a:ext>
            </a:extLst>
          </a:blip>
          <a:srcRect t="43173" b="9434"/>
          <a:stretch/>
        </p:blipFill>
        <p:spPr>
          <a:xfrm>
            <a:off x="1640967" y="5443705"/>
            <a:ext cx="1712015" cy="934202"/>
          </a:xfrm>
          <a:prstGeom prst="rect">
            <a:avLst/>
          </a:prstGeom>
        </p:spPr>
      </p:pic>
      <p:pic>
        <p:nvPicPr>
          <p:cNvPr id="5" name="Stranger_Danger.mp3" descr="Stranger_Danger.mp3">
            <a:hlinkClick r:id="" action="ppaction://media"/>
            <a:extLst>
              <a:ext uri="{FF2B5EF4-FFF2-40B4-BE49-F238E27FC236}">
                <a16:creationId xmlns:a16="http://schemas.microsoft.com/office/drawing/2014/main" id="{411DF380-A7EC-0A42-B372-2593E69CE72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6781800"/>
            <a:ext cx="812800" cy="812800"/>
          </a:xfrm>
          <a:prstGeom prst="rect">
            <a:avLst/>
          </a:prstGeom>
        </p:spPr>
      </p:pic>
      <p:pic>
        <p:nvPicPr>
          <p:cNvPr id="2" name="Graphic 1">
            <a:extLst>
              <a:ext uri="{FF2B5EF4-FFF2-40B4-BE49-F238E27FC236}">
                <a16:creationId xmlns:a16="http://schemas.microsoft.com/office/drawing/2014/main" id="{A487BDD8-6E86-3B4D-B796-AEF6BB619B4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8393" y="480093"/>
            <a:ext cx="3843240" cy="2389239"/>
          </a:xfrm>
          <a:prstGeom prst="rect">
            <a:avLst/>
          </a:prstGeom>
        </p:spPr>
      </p:pic>
      <p:grpSp>
        <p:nvGrpSpPr>
          <p:cNvPr id="29" name="Nhóm 28">
            <a:extLst>
              <a:ext uri="{FF2B5EF4-FFF2-40B4-BE49-F238E27FC236}">
                <a16:creationId xmlns:a16="http://schemas.microsoft.com/office/drawing/2014/main" id="{B219654B-E348-4401-8457-A2610AF53323}"/>
              </a:ext>
            </a:extLst>
          </p:cNvPr>
          <p:cNvGrpSpPr/>
          <p:nvPr/>
        </p:nvGrpSpPr>
        <p:grpSpPr>
          <a:xfrm>
            <a:off x="8322446" y="4736099"/>
            <a:ext cx="4020336" cy="2221720"/>
            <a:chOff x="8322446" y="4736099"/>
            <a:chExt cx="4020336" cy="2221720"/>
          </a:xfrm>
        </p:grpSpPr>
        <p:pic>
          <p:nvPicPr>
            <p:cNvPr id="30" name="Hình ảnh 29">
              <a:extLst>
                <a:ext uri="{FF2B5EF4-FFF2-40B4-BE49-F238E27FC236}">
                  <a16:creationId xmlns:a16="http://schemas.microsoft.com/office/drawing/2014/main" id="{4856A730-2E54-4643-9737-8403465CAC1A}"/>
                </a:ext>
              </a:extLst>
            </p:cNvPr>
            <p:cNvPicPr>
              <a:picLocks noChangeAspect="1"/>
            </p:cNvPicPr>
            <p:nvPr/>
          </p:nvPicPr>
          <p:blipFill rotWithShape="1">
            <a:blip r:embed="rId22">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1" name="Group 23">
              <a:extLst>
                <a:ext uri="{FF2B5EF4-FFF2-40B4-BE49-F238E27FC236}">
                  <a16:creationId xmlns:a16="http://schemas.microsoft.com/office/drawing/2014/main" id="{5296FC51-5BEB-4249-9253-4A994F9576AD}"/>
                </a:ext>
              </a:extLst>
            </p:cNvPr>
            <p:cNvGrpSpPr>
              <a:grpSpLocks noChangeAspect="1"/>
            </p:cNvGrpSpPr>
            <p:nvPr/>
          </p:nvGrpSpPr>
          <p:grpSpPr>
            <a:xfrm>
              <a:off x="9064999" y="5651778"/>
              <a:ext cx="754910" cy="1306041"/>
              <a:chOff x="1733452" y="-14507"/>
              <a:chExt cx="2848173" cy="4927517"/>
            </a:xfrm>
          </p:grpSpPr>
          <p:pic>
            <p:nvPicPr>
              <p:cNvPr id="35" name="Picture 16">
                <a:extLst>
                  <a:ext uri="{FF2B5EF4-FFF2-40B4-BE49-F238E27FC236}">
                    <a16:creationId xmlns:a16="http://schemas.microsoft.com/office/drawing/2014/main" id="{55EEF638-0E81-466A-9418-74CD9D0BB78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6" name="Picture 22">
                <a:extLst>
                  <a:ext uri="{FF2B5EF4-FFF2-40B4-BE49-F238E27FC236}">
                    <a16:creationId xmlns:a16="http://schemas.microsoft.com/office/drawing/2014/main" id="{C446113A-17DD-4A28-B5FC-6C154A9F4B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2" name="Group 23">
              <a:extLst>
                <a:ext uri="{FF2B5EF4-FFF2-40B4-BE49-F238E27FC236}">
                  <a16:creationId xmlns:a16="http://schemas.microsoft.com/office/drawing/2014/main" id="{51AB8959-0B5B-4A7D-9D51-EDE3F86DED88}"/>
                </a:ext>
              </a:extLst>
            </p:cNvPr>
            <p:cNvGrpSpPr>
              <a:grpSpLocks noChangeAspect="1"/>
            </p:cNvGrpSpPr>
            <p:nvPr/>
          </p:nvGrpSpPr>
          <p:grpSpPr>
            <a:xfrm>
              <a:off x="11140962" y="5592467"/>
              <a:ext cx="754910" cy="1306041"/>
              <a:chOff x="1733452" y="-14507"/>
              <a:chExt cx="2848173" cy="4927517"/>
            </a:xfrm>
          </p:grpSpPr>
          <p:pic>
            <p:nvPicPr>
              <p:cNvPr id="33" name="Picture 16">
                <a:extLst>
                  <a:ext uri="{FF2B5EF4-FFF2-40B4-BE49-F238E27FC236}">
                    <a16:creationId xmlns:a16="http://schemas.microsoft.com/office/drawing/2014/main" id="{5B9058EB-5CA6-44D7-B310-0995F9E36985}"/>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4" name="Picture 22">
                <a:extLst>
                  <a:ext uri="{FF2B5EF4-FFF2-40B4-BE49-F238E27FC236}">
                    <a16:creationId xmlns:a16="http://schemas.microsoft.com/office/drawing/2014/main" id="{EFCB5C37-F640-4E9B-8445-B2943F7F644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25215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cTn>
                              </p:par>
                              <p:par>
                                <p:cTn id="26" presetID="26" presetClass="emph" presetSubtype="0" repeatCount="indefinite" fill="hold" nodeType="withEffect">
                                  <p:stCondLst>
                                    <p:cond delay="0"/>
                                  </p:stCondLst>
                                  <p:childTnLst>
                                    <p:animEffect transition="out" filter="fade">
                                      <p:cBhvr>
                                        <p:cTn id="27" dur="500" tmFilter="0, 0; .2, .5; .8, .5; 1, 0"/>
                                        <p:tgtEl>
                                          <p:spTgt spid="20"/>
                                        </p:tgtEl>
                                      </p:cBhvr>
                                    </p:animEffect>
                                    <p:animScale>
                                      <p:cBhvr>
                                        <p:cTn id="28" dur="250" autoRev="1" fill="hold"/>
                                        <p:tgtEl>
                                          <p:spTgt spid="20"/>
                                        </p:tgtEl>
                                      </p:cBhvr>
                                      <p:by x="105000" y="105000"/>
                                    </p:animScale>
                                  </p:childTnLst>
                                </p:cTn>
                              </p:par>
                              <p:par>
                                <p:cTn id="29" presetID="26" presetClass="emph" presetSubtype="0" repeatCount="indefinite" fill="hold" nodeType="withEffect">
                                  <p:stCondLst>
                                    <p:cond delay="0"/>
                                  </p:stCondLst>
                                  <p:childTnLst>
                                    <p:animEffect transition="out" filter="fade">
                                      <p:cBhvr>
                                        <p:cTn id="30" dur="500" tmFilter="0, 0; .2, .5; .8, .5; 1, 0"/>
                                        <p:tgtEl>
                                          <p:spTgt spid="21"/>
                                        </p:tgtEl>
                                      </p:cBhvr>
                                    </p:animEffect>
                                    <p:animScale>
                                      <p:cBhvr>
                                        <p:cTn id="31" dur="250" autoRev="1" fill="hold"/>
                                        <p:tgtEl>
                                          <p:spTgt spid="21"/>
                                        </p:tgtEl>
                                      </p:cBhvr>
                                      <p:by x="105000" y="105000"/>
                                    </p:animScale>
                                  </p:childTnLst>
                                </p:cTn>
                              </p:par>
                              <p:par>
                                <p:cTn id="32" presetID="1" presetClass="mediacall" presetSubtype="0" fill="hold" nodeType="withEffect">
                                  <p:stCondLst>
                                    <p:cond delay="0"/>
                                  </p:stCondLst>
                                  <p:childTnLst>
                                    <p:cmd type="call" cmd="playFrom(0.0)">
                                      <p:cBhvr>
                                        <p:cTn id="33" dur="1" fill="hold"/>
                                        <p:tgtEl>
                                          <p:spTgt spid="5"/>
                                        </p:tgtEl>
                                      </p:cBhvr>
                                    </p:cmd>
                                  </p:childTnLst>
                                </p:cTn>
                              </p:par>
                              <p:par>
                                <p:cTn id="34" presetID="1"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5758" numSld="7">
                <p:cTn id="36" repeatCount="20000" fill="remove" display="0">
                  <p:stCondLst>
                    <p:cond delay="indefinite"/>
                  </p:stCondLst>
                  <p:endCondLst>
                    <p:cond evt="onStopAudio" delay="0">
                      <p:tgtEl>
                        <p:sldTgt/>
                      </p:tgtEl>
                    </p:cond>
                  </p:endCondLst>
                </p:cTn>
                <p:tgtEl>
                  <p:spTgt spid="5"/>
                </p:tgtEl>
              </p:cMediaNode>
            </p:audio>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2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965686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3998</TotalTime>
  <Words>527</Words>
  <Application>Microsoft Office PowerPoint</Application>
  <PresentationFormat>Widescreen</PresentationFormat>
  <Paragraphs>74</Paragraphs>
  <Slides>18</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Microsoft YaHei</vt:lpstr>
      <vt:lpstr>Arial</vt:lpstr>
      <vt:lpstr>Calibri</vt:lpstr>
      <vt:lpstr>Calibri Light</vt:lpstr>
      <vt:lpstr>Cambria Math</vt:lpstr>
      <vt:lpstr>Times New Roman</vt:lpstr>
      <vt:lpstr>UTM Avo</vt:lpstr>
      <vt:lpstr>Office Theme</vt:lpstr>
      <vt:lpstr>Tuần 29 Bài 82: Mét –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Phúc Lâm</dc:creator>
  <cp:lastModifiedBy>Administrator</cp:lastModifiedBy>
  <cp:revision>496</cp:revision>
  <dcterms:created xsi:type="dcterms:W3CDTF">2021-07-12T03:44:38Z</dcterms:created>
  <dcterms:modified xsi:type="dcterms:W3CDTF">2022-03-16T02:15:11Z</dcterms:modified>
</cp:coreProperties>
</file>