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688" r:id="rId7"/>
    <p:sldMasterId id="2147483716" r:id="rId8"/>
    <p:sldMasterId id="2147483730" r:id="rId9"/>
    <p:sldMasterId id="2147483744" r:id="rId10"/>
  </p:sldMasterIdLst>
  <p:notesMasterIdLst>
    <p:notesMasterId r:id="rId30"/>
  </p:notesMasterIdLst>
  <p:sldIdLst>
    <p:sldId id="343" r:id="rId11"/>
    <p:sldId id="277" r:id="rId12"/>
    <p:sldId id="287" r:id="rId13"/>
    <p:sldId id="288" r:id="rId14"/>
    <p:sldId id="344" r:id="rId15"/>
    <p:sldId id="345" r:id="rId16"/>
    <p:sldId id="292" r:id="rId17"/>
    <p:sldId id="346" r:id="rId18"/>
    <p:sldId id="316" r:id="rId19"/>
    <p:sldId id="347" r:id="rId20"/>
    <p:sldId id="348" r:id="rId21"/>
    <p:sldId id="350" r:id="rId22"/>
    <p:sldId id="351" r:id="rId23"/>
    <p:sldId id="352" r:id="rId24"/>
    <p:sldId id="334" r:id="rId25"/>
    <p:sldId id="353" r:id="rId26"/>
    <p:sldId id="335" r:id="rId27"/>
    <p:sldId id="354" r:id="rId28"/>
    <p:sldId id="355" r:id="rId2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79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6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4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52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89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46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7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5"/>
            <a:ext cx="10360501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9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5" indent="0">
              <a:buNone/>
              <a:defRPr sz="1799" b="1"/>
            </a:lvl3pPr>
            <a:lvl4pPr marL="1371188" indent="0">
              <a:buNone/>
              <a:defRPr sz="1600" b="1"/>
            </a:lvl4pPr>
            <a:lvl5pPr marL="1828249" indent="0">
              <a:buNone/>
              <a:defRPr sz="1600" b="1"/>
            </a:lvl5pPr>
            <a:lvl6pPr marL="2285312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37" indent="0">
              <a:buNone/>
              <a:defRPr sz="1600" b="1"/>
            </a:lvl8pPr>
            <a:lvl9pPr marL="36565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5" indent="0">
              <a:buNone/>
              <a:defRPr sz="1799" b="1"/>
            </a:lvl3pPr>
            <a:lvl4pPr marL="1371188" indent="0">
              <a:buNone/>
              <a:defRPr sz="1600" b="1"/>
            </a:lvl4pPr>
            <a:lvl5pPr marL="1828249" indent="0">
              <a:buNone/>
              <a:defRPr sz="1600" b="1"/>
            </a:lvl5pPr>
            <a:lvl6pPr marL="2285312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37" indent="0">
              <a:buNone/>
              <a:defRPr sz="1600" b="1"/>
            </a:lvl8pPr>
            <a:lvl9pPr marL="36565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10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3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1"/>
            <a:ext cx="6813891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5" indent="0">
              <a:buNone/>
              <a:defRPr sz="1000"/>
            </a:lvl3pPr>
            <a:lvl4pPr marL="1371188" indent="0">
              <a:buNone/>
              <a:defRPr sz="900"/>
            </a:lvl4pPr>
            <a:lvl5pPr marL="1828249" indent="0">
              <a:buNone/>
              <a:defRPr sz="900"/>
            </a:lvl5pPr>
            <a:lvl6pPr marL="2285312" indent="0">
              <a:buNone/>
              <a:defRPr sz="900"/>
            </a:lvl6pPr>
            <a:lvl7pPr marL="2742374" indent="0">
              <a:buNone/>
              <a:defRPr sz="900"/>
            </a:lvl7pPr>
            <a:lvl8pPr marL="3199437" indent="0">
              <a:buNone/>
              <a:defRPr sz="900"/>
            </a:lvl8pPr>
            <a:lvl9pPr marL="36565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2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5" indent="0">
              <a:buNone/>
              <a:defRPr sz="2399"/>
            </a:lvl3pPr>
            <a:lvl4pPr marL="1371188" indent="0">
              <a:buNone/>
              <a:defRPr sz="1999"/>
            </a:lvl4pPr>
            <a:lvl5pPr marL="1828249" indent="0">
              <a:buNone/>
              <a:defRPr sz="1999"/>
            </a:lvl5pPr>
            <a:lvl6pPr marL="2285312" indent="0">
              <a:buNone/>
              <a:defRPr sz="1999"/>
            </a:lvl6pPr>
            <a:lvl7pPr marL="2742374" indent="0">
              <a:buNone/>
              <a:defRPr sz="1999"/>
            </a:lvl7pPr>
            <a:lvl8pPr marL="3199437" indent="0">
              <a:buNone/>
              <a:defRPr sz="1999"/>
            </a:lvl8pPr>
            <a:lvl9pPr marL="3656500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5" indent="0">
              <a:buNone/>
              <a:defRPr sz="1000"/>
            </a:lvl3pPr>
            <a:lvl4pPr marL="1371188" indent="0">
              <a:buNone/>
              <a:defRPr sz="900"/>
            </a:lvl4pPr>
            <a:lvl5pPr marL="1828249" indent="0">
              <a:buNone/>
              <a:defRPr sz="900"/>
            </a:lvl5pPr>
            <a:lvl6pPr marL="2285312" indent="0">
              <a:buNone/>
              <a:defRPr sz="900"/>
            </a:lvl6pPr>
            <a:lvl7pPr marL="2742374" indent="0">
              <a:buNone/>
              <a:defRPr sz="900"/>
            </a:lvl7pPr>
            <a:lvl8pPr marL="3199437" indent="0">
              <a:buNone/>
              <a:defRPr sz="900"/>
            </a:lvl8pPr>
            <a:lvl9pPr marL="36565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7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6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2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9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6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45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11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65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72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8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6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6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67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93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55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3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11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8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39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1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3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7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11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20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28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6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03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7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17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75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68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7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0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76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920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10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7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863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888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67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08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7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695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071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5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91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9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35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5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27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18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08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2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125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6" indent="-285664" algn="l" defTabSz="914125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6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8" indent="-228530" algn="l" defTabSz="914125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1" indent="-228530" algn="l" defTabSz="914125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3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5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67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0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5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9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2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7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0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04/04/2023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5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://www.freeimageslive.co.uk/free_stock_image/people-waving-boy-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hyperlink" Target="https://pixabay.com/en/girl-waving-woman-female-student-295309/" TargetMode="External"/><Relationship Id="rId4" Type="http://schemas.openxmlformats.org/officeDocument/2006/relationships/hyperlink" Target="https://pixabay.com/de/kind-junge-kinder-l%C3%A4chelnd-lachen-3318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imageslive.co.uk/free_stock_image/people-waving-boy-jpg" TargetMode="External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pixabay.com/de/kind-junge-kinder-l%C3%A4chelnd-lachen-33184/" TargetMode="External"/><Relationship Id="rId10" Type="http://schemas.openxmlformats.org/officeDocument/2006/relationships/hyperlink" Target="https://pixabay.com/en/girl-waving-woman-female-student-295309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1.xml"/><Relationship Id="rId7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32A20-E49B-4129-9E6D-969BA335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"/>
            <a:ext cx="12342812" cy="68562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4310919" y="2328888"/>
            <a:ext cx="3267230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3008261" y="2921146"/>
            <a:ext cx="9209456" cy="3933727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525BA8-64F1-49CE-81E3-65665BE96D3F}"/>
              </a:ext>
            </a:extLst>
          </p:cNvPr>
          <p:cNvSpPr txBox="1"/>
          <p:nvPr/>
        </p:nvSpPr>
        <p:spPr>
          <a:xfrm>
            <a:off x="1695427" y="1380855"/>
            <a:ext cx="8565501" cy="173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5">
              <a:defRPr/>
            </a:pPr>
            <a:r>
              <a:rPr lang="en-US" sz="534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 defTabSz="914125">
              <a:defRPr/>
            </a:pPr>
            <a:r>
              <a:rPr lang="en-US" sz="534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4911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734" y="425964"/>
            <a:ext cx="10993085" cy="5959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41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4" y="114187"/>
            <a:ext cx="10540385" cy="596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246" y="3200742"/>
            <a:ext cx="11200099" cy="12346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773">
              <a:lnSpc>
                <a:spcPct val="150000"/>
              </a:lnSpc>
              <a:defRPr/>
            </a:pPr>
            <a:r>
              <a:rPr lang="en-US" altLang="zh-CN" sz="4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49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4425" y="40330"/>
            <a:ext cx="1285345" cy="1908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42" y="246370"/>
            <a:ext cx="3260636" cy="242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1887" y="5794399"/>
            <a:ext cx="8393862" cy="9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237" y="387875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30188" y="-131224"/>
            <a:ext cx="3505199" cy="1655224"/>
            <a:chOff x="242986" y="532128"/>
            <a:chExt cx="3338015" cy="17945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695" y="972891"/>
              <a:ext cx="2527566" cy="1353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toàn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33"/>
            <a:ext cx="2631873" cy="3520074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8" y="5123897"/>
            <a:ext cx="1858307" cy="185830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4" y="-967933"/>
            <a:ext cx="10499930" cy="653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4458" y="1357703"/>
            <a:ext cx="2107656" cy="5319863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1758" y="2438557"/>
            <a:ext cx="7182705" cy="7692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altLang="zh-CN" sz="43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3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3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3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3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399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781" y="271888"/>
            <a:ext cx="1101477" cy="11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412" y="418320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63" y="1382766"/>
            <a:ext cx="10665814" cy="3656369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5744" y="1599803"/>
            <a:ext cx="6063863" cy="707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Luyện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tập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theo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văn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bản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đọc</a:t>
            </a:r>
            <a:endParaRPr lang="en-US" sz="3999" b="1" dirty="0">
              <a:solidFill>
                <a:srgbClr val="FF0000"/>
              </a:solidFill>
              <a:latin typeface="Calibri" panose="020F050202020403020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5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8012" y="19812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b="1" dirty="0" err="1"/>
              <a:t>Câu</a:t>
            </a:r>
            <a:r>
              <a:rPr lang="en-US" sz="4000" b="1" dirty="0"/>
              <a:t> 1.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đọc</a:t>
            </a:r>
            <a:r>
              <a:rPr lang="en-US" sz="4000" b="1" dirty="0"/>
              <a:t>,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?</a:t>
            </a:r>
            <a:endParaRPr lang="en-US" sz="4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449340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412" y="418320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6638" y="57150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b="1" dirty="0" err="1"/>
              <a:t>Câu</a:t>
            </a:r>
            <a:r>
              <a:rPr lang="en-US" sz="4000" b="1" dirty="0"/>
              <a:t> 1.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đọc</a:t>
            </a:r>
            <a:r>
              <a:rPr lang="en-US" sz="4000" b="1" dirty="0"/>
              <a:t>,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?</a:t>
            </a:r>
            <a:endParaRPr lang="en-US" sz="4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4412" y="5105400"/>
            <a:ext cx="556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876" y="762000"/>
            <a:ext cx="113538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b="1" dirty="0" err="1" smtClean="0"/>
              <a:t>Cùng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đáp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được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nói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/>
              <a:t>.</a:t>
            </a:r>
            <a:r>
              <a:rPr lang="en-US" sz="3600" b="1" dirty="0" smtClean="0"/>
              <a:t> 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0E7C544C-257A-4794-B9A6-DD12600EF68D}"/>
              </a:ext>
            </a:extLst>
          </p:cNvPr>
          <p:cNvSpPr/>
          <p:nvPr/>
        </p:nvSpPr>
        <p:spPr>
          <a:xfrm>
            <a:off x="560705" y="2743200"/>
            <a:ext cx="11353799" cy="1447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28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28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Người Ấn Độ chào thế nào?</a:t>
            </a:r>
          </a:p>
          <a:p>
            <a:r>
              <a:rPr lang="en-US" sz="28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Người Ấn Độ chào bằng cách chắp hai tay trước ngực và cúi đầu nhẹ.</a:t>
            </a:r>
          </a:p>
        </p:txBody>
      </p:sp>
    </p:spTree>
    <p:extLst>
      <p:ext uri="{BB962C8B-B14F-4D97-AF65-F5344CB8AC3E}">
        <p14:creationId xmlns:p14="http://schemas.microsoft.com/office/powerpoint/2010/main" val="40709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1812" y="228600"/>
            <a:ext cx="113538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b="1" dirty="0" err="1" smtClean="0"/>
              <a:t>Cùng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đáp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được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nói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/>
              <a:t>.</a:t>
            </a:r>
            <a:r>
              <a:rPr lang="en-US" sz="3600" b="1" dirty="0" smtClean="0"/>
              <a:t> 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412" y="2007066"/>
            <a:ext cx="1165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Người Ma-ô-ri ở Niu Di-lân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chào thế 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Người Ma-ô-ri ở Niu Di-lân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chào bằng cách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chạm nhẹ mũi và trán.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11" y="3352800"/>
            <a:ext cx="11809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Nhiều người ở Mỹ chào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thế 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Nhiều người ở Mỹ chào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bằng cách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đấm nhẹ vào nắm tay của nhau.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11" y="4698534"/>
            <a:ext cx="11809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Người Dim-ba-bu-ê chào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thế 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Người Dim-ba-bu-ê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bằng cách vỗ tay.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8" y="-286798"/>
            <a:ext cx="10763295" cy="670266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108003"/>
            <a:ext cx="12188825" cy="7445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894"/>
            <a:ext cx="12188825" cy="36820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129" y="871659"/>
            <a:ext cx="2863646" cy="242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123" y="2728083"/>
            <a:ext cx="763115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954" y="4722413"/>
            <a:ext cx="2715681" cy="21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215" y="189383"/>
            <a:ext cx="2088285" cy="310141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47" y="425277"/>
            <a:ext cx="2823095" cy="1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2" y="0"/>
            <a:ext cx="12223887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F0232-E9C8-4F95-80E9-B91A38BD8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124820"/>
            <a:ext cx="1353285" cy="26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8C6DD-0215-41B7-B8D0-65F7F5109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80" b="98687" l="10000" r="96125">
                        <a14:foregroundMark x1="65875" y1="29644" x2="65875" y2="29644"/>
                        <a14:foregroundMark x1="67125" y1="31520" x2="67125" y2="31520"/>
                        <a14:foregroundMark x1="62375" y1="18574" x2="62375" y2="18574"/>
                        <a14:foregroundMark x1="61625" y1="12570" x2="61625" y2="12570"/>
                        <a14:foregroundMark x1="62750" y1="16135" x2="62750" y2="16135"/>
                        <a14:foregroundMark x1="62750" y1="16135" x2="62750" y2="16135"/>
                        <a14:foregroundMark x1="63125" y1="19137" x2="63500" y2="21388"/>
                        <a14:foregroundMark x1="63125" y1="25516" x2="63125" y2="27392"/>
                        <a14:foregroundMark x1="61625" y1="23827" x2="61625" y2="23827"/>
                        <a14:foregroundMark x1="65125" y1="32083" x2="67125" y2="32645"/>
                        <a14:foregroundMark x1="67875" y1="35647" x2="67875" y2="35647"/>
                        <a14:foregroundMark x1="84000" y1="19137" x2="84000" y2="19137"/>
                        <a14:foregroundMark x1="82750" y1="19700" x2="82750" y2="19700"/>
                        <a14:foregroundMark x1="76875" y1="17824" x2="76875" y2="17824"/>
                        <a14:foregroundMark x1="76500" y1="17824" x2="76500" y2="17824"/>
                        <a14:foregroundMark x1="76500" y1="19137" x2="76500" y2="19137"/>
                        <a14:foregroundMark x1="82000" y1="15009" x2="82000" y2="15009"/>
                        <a14:foregroundMark x1="96125" y1="63227" x2="96125" y2="63227"/>
                        <a14:foregroundMark x1="93375" y1="47467" x2="93375" y2="47467"/>
                        <a14:foregroundMark x1="79625" y1="9006" x2="81250" y2="9006"/>
                        <a14:foregroundMark x1="75375" y1="10882" x2="75375" y2="10882"/>
                        <a14:foregroundMark x1="75750" y1="8443" x2="75750" y2="8443"/>
                        <a14:foregroundMark x1="76875" y1="7880" x2="76875" y2="7880"/>
                        <a14:foregroundMark x1="79625" y1="10319" x2="79625" y2="10319"/>
                        <a14:foregroundMark x1="78125" y1="72795" x2="78125" y2="72795"/>
                        <a14:foregroundMark x1="79625" y1="58537" x2="80875" y2="59850"/>
                        <a14:foregroundMark x1="80875" y1="63977" x2="80875" y2="63977"/>
                        <a14:foregroundMark x1="85500" y1="70356" x2="85500" y2="70356"/>
                        <a14:foregroundMark x1="85875" y1="89306" x2="85875" y2="89306"/>
                        <a14:foregroundMark x1="87500" y1="90994" x2="88750" y2="93996"/>
                        <a14:foregroundMark x1="92625" y1="95685" x2="92625" y2="95685"/>
                        <a14:foregroundMark x1="92250" y1="94559" x2="92250" y2="94559"/>
                        <a14:foregroundMark x1="73000" y1="96998" x2="73000" y2="96998"/>
                        <a14:foregroundMark x1="78125" y1="98124" x2="78125" y2="98124"/>
                        <a14:foregroundMark x1="78125" y1="98687" x2="78125" y2="98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6034" y="4220290"/>
            <a:ext cx="3641683" cy="2627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D7813-AF9D-47D1-BE2E-3DB68E5B97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37212" y="4038600"/>
            <a:ext cx="1331100" cy="26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0264" y="1752600"/>
            <a:ext cx="10373887" cy="1219122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" y="193466"/>
            <a:ext cx="1347092" cy="982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F0232-E9C8-4F95-80E9-B91A38BD8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124820"/>
            <a:ext cx="1353285" cy="26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8C6DD-0215-41B7-B8D0-65F7F5109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0" b="98687" l="10000" r="96125">
                        <a14:foregroundMark x1="65875" y1="29644" x2="65875" y2="29644"/>
                        <a14:foregroundMark x1="67125" y1="31520" x2="67125" y2="31520"/>
                        <a14:foregroundMark x1="62375" y1="18574" x2="62375" y2="18574"/>
                        <a14:foregroundMark x1="61625" y1="12570" x2="61625" y2="12570"/>
                        <a14:foregroundMark x1="62750" y1="16135" x2="62750" y2="16135"/>
                        <a14:foregroundMark x1="62750" y1="16135" x2="62750" y2="16135"/>
                        <a14:foregroundMark x1="63125" y1="19137" x2="63500" y2="21388"/>
                        <a14:foregroundMark x1="63125" y1="25516" x2="63125" y2="27392"/>
                        <a14:foregroundMark x1="61625" y1="23827" x2="61625" y2="23827"/>
                        <a14:foregroundMark x1="65125" y1="32083" x2="67125" y2="32645"/>
                        <a14:foregroundMark x1="67875" y1="35647" x2="67875" y2="35647"/>
                        <a14:foregroundMark x1="84000" y1="19137" x2="84000" y2="19137"/>
                        <a14:foregroundMark x1="82750" y1="19700" x2="82750" y2="19700"/>
                        <a14:foregroundMark x1="76875" y1="17824" x2="76875" y2="17824"/>
                        <a14:foregroundMark x1="76500" y1="17824" x2="76500" y2="17824"/>
                        <a14:foregroundMark x1="76500" y1="19137" x2="76500" y2="19137"/>
                        <a14:foregroundMark x1="82000" y1="15009" x2="82000" y2="15009"/>
                        <a14:foregroundMark x1="96125" y1="63227" x2="96125" y2="63227"/>
                        <a14:foregroundMark x1="93375" y1="47467" x2="93375" y2="47467"/>
                        <a14:foregroundMark x1="79625" y1="9006" x2="81250" y2="9006"/>
                        <a14:foregroundMark x1="75375" y1="10882" x2="75375" y2="10882"/>
                        <a14:foregroundMark x1="75750" y1="8443" x2="75750" y2="8443"/>
                        <a14:foregroundMark x1="76875" y1="7880" x2="76875" y2="7880"/>
                        <a14:foregroundMark x1="79625" y1="10319" x2="79625" y2="10319"/>
                        <a14:foregroundMark x1="78125" y1="72795" x2="78125" y2="72795"/>
                        <a14:foregroundMark x1="79625" y1="58537" x2="80875" y2="59850"/>
                        <a14:foregroundMark x1="80875" y1="63977" x2="80875" y2="63977"/>
                        <a14:foregroundMark x1="85500" y1="70356" x2="85500" y2="70356"/>
                        <a14:foregroundMark x1="85875" y1="89306" x2="85875" y2="89306"/>
                        <a14:foregroundMark x1="87500" y1="90994" x2="88750" y2="93996"/>
                        <a14:foregroundMark x1="92625" y1="95685" x2="92625" y2="95685"/>
                        <a14:foregroundMark x1="92250" y1="94559" x2="92250" y2="94559"/>
                        <a14:foregroundMark x1="73000" y1="96998" x2="73000" y2="96998"/>
                        <a14:foregroundMark x1="78125" y1="98124" x2="78125" y2="98124"/>
                        <a14:foregroundMark x1="78125" y1="98687" x2="78125" y2="98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76034" y="4220290"/>
            <a:ext cx="3641683" cy="2627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D7813-AF9D-47D1-BE2E-3DB68E5B97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37212" y="4038600"/>
            <a:ext cx="1331100" cy="26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lang="en-US" sz="28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091" y="375459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41561"/>
            <a:ext cx="2978934" cy="1247257"/>
            <a:chOff x="242986" y="532128"/>
            <a:chExt cx="3338015" cy="16070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4695" y="972891"/>
              <a:ext cx="252756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mẫu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2" y="-285605"/>
            <a:ext cx="10095340" cy="7142712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730" y="2787354"/>
            <a:ext cx="4600510" cy="460051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45" y="824665"/>
            <a:ext cx="4122311" cy="60324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76494" y="935950"/>
            <a:ext cx="5189584" cy="6298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59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59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59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599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TextBox3" r:id="rId3" imgW="5877000" imgH="3429000"/>
        </mc:Choice>
        <mc:Fallback>
          <p:control name="TextBox3" r:id="rId3" imgW="5877000" imgH="342900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5640" y="1693244"/>
                  <a:ext cx="5874299" cy="34257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781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091" y="375459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30187" y="-131224"/>
            <a:ext cx="3124200" cy="1455054"/>
            <a:chOff x="242986" y="532128"/>
            <a:chExt cx="3338015" cy="18286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nối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tiếp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 flipH="1">
            <a:off x="1674812" y="1116379"/>
            <a:ext cx="474970" cy="51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1657984" y="2410141"/>
            <a:ext cx="443336" cy="48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656396" y="5410200"/>
            <a:ext cx="49338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412" y="696723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412" y="2438400"/>
            <a:ext cx="10839680" cy="2142466"/>
          </a:xfrm>
          <a:prstGeom prst="rect">
            <a:avLst/>
          </a:prstGeom>
          <a:noFill/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Trên 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thế giới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có những cách chào phổ 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như bắt tay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vẫy 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và cúi chào. </a:t>
            </a:r>
            <a:endParaRPr lang="en-US" sz="4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091" y="375459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30187" y="-131224"/>
            <a:ext cx="3124200" cy="1455054"/>
            <a:chOff x="242986" y="532128"/>
            <a:chExt cx="3338015" cy="18286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nối tiếp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 flipH="1">
            <a:off x="1674812" y="1116379"/>
            <a:ext cx="474970" cy="51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57984" y="2410141"/>
            <a:ext cx="443336" cy="48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656396" y="5410200"/>
            <a:ext cx="49338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vi-V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 </a:t>
            </a:r>
            <a:r>
              <a:rPr lang="vi-VN" sz="4300" b="1" dirty="0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Di-lân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384662"/>
            <a:ext cx="5488064" cy="665286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altLang="zh-CN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altLang="zh-CN" sz="4300" b="1" dirty="0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300" b="1" dirty="0" err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518866"/>
            <a:ext cx="556335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3847173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endParaRPr lang="zh-CN" altLang="en-US" sz="43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5913640" cy="542175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châu</a:t>
            </a:r>
            <a:r>
              <a:rPr lang="en-US" sz="2800" dirty="0" smtClean="0"/>
              <a:t> </a:t>
            </a:r>
            <a:r>
              <a:rPr lang="en-US" sz="2800" dirty="0" err="1" smtClean="0"/>
              <a:t>Mỹ</a:t>
            </a:r>
            <a:r>
              <a:rPr lang="en-US" sz="2800" dirty="0" smtClean="0"/>
              <a:t>.</a:t>
            </a:r>
            <a:endParaRPr lang="vi-VN" sz="2800" dirty="0"/>
          </a:p>
        </p:txBody>
      </p:sp>
      <p:sp>
        <p:nvSpPr>
          <p:cNvPr id="20" name="椭圆 7"/>
          <p:cNvSpPr/>
          <p:nvPr/>
        </p:nvSpPr>
        <p:spPr>
          <a:xfrm>
            <a:off x="5353392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5913640" cy="665286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ở </a:t>
            </a:r>
            <a:r>
              <a:rPr lang="en-US" sz="3600" dirty="0" err="1" smtClean="0"/>
              <a:t>châu</a:t>
            </a:r>
            <a:r>
              <a:rPr lang="en-US" sz="3600" dirty="0" smtClean="0"/>
              <a:t> Phi.</a:t>
            </a:r>
            <a:endParaRPr lang="en-US" sz="36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vi-VN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Dim-ba-bu-ê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230188" y="-131224"/>
            <a:ext cx="4038599" cy="1590478"/>
            <a:chOff x="242986" y="532128"/>
            <a:chExt cx="3338015" cy="17945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4695" y="972891"/>
              <a:ext cx="2527566" cy="1353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nghĩa từ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8C149E28F3D4DBE962F16673739C2" ma:contentTypeVersion="2" ma:contentTypeDescription="Create a new document." ma:contentTypeScope="" ma:versionID="ca5b18eed23c1afd6f4fe60fe12dbbd4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9aade71de4eb6a827de82e63fca38322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DDFE0-36EE-494D-8722-0D5B1C580CFA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8c6cfe4c-d892-4354-bad1-555815a658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82FDB1-E5AA-4A60-BA8E-2963D4C80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fe4c-d892-4354-bad1-555815a65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89FD69-EE16-40E9-8EF1-D972517C7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337</Words>
  <Application>Microsoft Office PowerPoint</Application>
  <PresentationFormat>Custom</PresentationFormat>
  <Paragraphs>93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iCiel Crocante</vt:lpstr>
      <vt:lpstr>SVN-Gretoon</vt:lpstr>
      <vt:lpstr>Times New Roman</vt:lpstr>
      <vt:lpstr>Office Theme</vt:lpstr>
      <vt:lpstr>3_Office Theme</vt:lpstr>
      <vt:lpstr>1_Office Theme</vt:lpstr>
      <vt:lpstr>2_Office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266</cp:revision>
  <dcterms:created xsi:type="dcterms:W3CDTF">2020-12-08T15:48:47Z</dcterms:created>
  <dcterms:modified xsi:type="dcterms:W3CDTF">2023-04-04T10:28:33Z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