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4" r:id="rId3"/>
    <p:sldId id="256" r:id="rId4"/>
    <p:sldId id="258" r:id="rId5"/>
    <p:sldId id="273" r:id="rId6"/>
    <p:sldId id="259" r:id="rId7"/>
    <p:sldId id="260" r:id="rId8"/>
    <p:sldId id="261" r:id="rId9"/>
    <p:sldId id="263" r:id="rId10"/>
    <p:sldId id="262" r:id="rId11"/>
    <p:sldId id="267" r:id="rId12"/>
    <p:sldId id="272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8221A-7130-4610-B6C2-E76663F9ACF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3D88-8F79-43E0-87C0-1C6103C9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6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9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7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86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40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19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33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78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5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04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38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9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7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9" y="1291352"/>
            <a:ext cx="2660951" cy="89126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589" y="2438658"/>
            <a:ext cx="12188822" cy="400460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4577030"/>
            <a:ext cx="12814739" cy="20101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8" y="943494"/>
            <a:ext cx="12328217" cy="1069039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9119" y="1801329"/>
            <a:ext cx="8336065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rial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307" y="-32051"/>
            <a:ext cx="3393107" cy="32842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588" y="4840455"/>
            <a:ext cx="2750720" cy="1620398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1129" y="3456991"/>
            <a:ext cx="1404913" cy="26867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6749" y="4800367"/>
            <a:ext cx="2783664" cy="16203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309" y="3330334"/>
            <a:ext cx="2175990" cy="337635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88" y="6167979"/>
            <a:ext cx="12188825" cy="68603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88" y="6290985"/>
            <a:ext cx="12188825" cy="5688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88" y="6706686"/>
            <a:ext cx="12188825" cy="36554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19" y="-1022008"/>
            <a:ext cx="812588" cy="8125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6947" y="3117692"/>
            <a:ext cx="9237728" cy="15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CHÀO MỪNG CÁC EM </a:t>
            </a:r>
          </a:p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ĐẾN VỚI TIẾT HỌC MÔN 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421566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91" y="4152089"/>
            <a:ext cx="2798307" cy="2780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338" b="10836"/>
          <a:stretch/>
        </p:blipFill>
        <p:spPr>
          <a:xfrm>
            <a:off x="1413162" y="645360"/>
            <a:ext cx="9933709" cy="1453424"/>
          </a:xfrm>
          <a:prstGeom prst="rect">
            <a:avLst/>
          </a:prstGeom>
        </p:spPr>
      </p:pic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527591" y="2850673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3108615" y="3073111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3099090" y="3791594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3108616" y="4536598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259242" y="309190"/>
            <a:ext cx="7882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Hướng dẫn viết vào vở Tập viết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0" y="1463399"/>
            <a:ext cx="4767695" cy="5103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881" t="26511" r="35927" b="25476"/>
          <a:stretch/>
        </p:blipFill>
        <p:spPr>
          <a:xfrm>
            <a:off x="5840167" y="2082517"/>
            <a:ext cx="5152938" cy="29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23" y="539435"/>
            <a:ext cx="4585855" cy="39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21614" r="10954" b="20822"/>
          <a:stretch/>
        </p:blipFill>
        <p:spPr bwMode="auto">
          <a:xfrm>
            <a:off x="8007928" y="2312442"/>
            <a:ext cx="2377940" cy="23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338" b="10836"/>
          <a:stretch/>
        </p:blipFill>
        <p:spPr>
          <a:xfrm>
            <a:off x="1198423" y="4732448"/>
            <a:ext cx="9933709" cy="1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  <a:endParaRPr lang="zh-CN" altLang="en-US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651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212594" y="3488525"/>
            <a:ext cx="979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CHỮ 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HOA M (kiểu 2) </a:t>
            </a:r>
            <a:endParaRPr lang="zh-CN" altLang="en-US" sz="72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đúng </a:t>
            </a:r>
            <a:r>
              <a:rPr lang="en-US" alt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M (kiểu 2)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 vừa và cỡ nhỏ.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 biết phải hỏi, muốn giỏi phải học.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kiên trì và cẩn thận khi viết.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713968" y="281481"/>
            <a:ext cx="4958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558591" y="2727566"/>
            <a:ext cx="535429" cy="3137499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4094020" y="1647808"/>
            <a:ext cx="3761508" cy="430374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429" y="3670152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172690" y="-48204"/>
            <a:ext cx="6345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hoa M (kiểu 2) cỡ vừa: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137" y="1232365"/>
            <a:ext cx="2461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alt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 </a:t>
            </a: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4" y="1980309"/>
            <a:ext cx="4585855" cy="39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28"/>
          <p:cNvSpPr txBox="1">
            <a:spLocks noChangeArrowheads="1"/>
          </p:cNvSpPr>
          <p:nvPr/>
        </p:nvSpPr>
        <p:spPr bwMode="auto">
          <a:xfrm>
            <a:off x="284019" y="773727"/>
            <a:ext cx="113122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altLang="en-US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 (kiểu 2) cao bao nhiêu ô li, rộng bao nhiêu ô li?</a:t>
            </a:r>
            <a:endParaRPr lang="en-US" altLang="en-US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2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484130" y="0"/>
            <a:ext cx="6345382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hoa M (kiểu 2):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62"/>
          <p:cNvSpPr txBox="1">
            <a:spLocks noChangeArrowheads="1"/>
          </p:cNvSpPr>
          <p:nvPr/>
        </p:nvSpPr>
        <p:spPr bwMode="auto">
          <a:xfrm>
            <a:off x="249382" y="2587625"/>
            <a:ext cx="813261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Nét 1 là nét móc 2 hai 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 đều lượn vào trong;</a:t>
            </a:r>
            <a:endParaRPr lang="en-US" altLang="en-US" b="1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 2 là nét móc xuôi 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;</a:t>
            </a:r>
            <a:endParaRPr lang="en-US" altLang="en-US" b="1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 3 là kết hợp của các nét cơ bản lượn ngang, cong 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nối liền nhau, tạo vòng xoắn nhỏ phía trên.</a:t>
            </a:r>
            <a:endParaRPr lang="en-US" altLang="en-US" b="1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28"/>
          <p:cNvSpPr txBox="1">
            <a:spLocks noChangeArrowheads="1"/>
          </p:cNvSpPr>
          <p:nvPr/>
        </p:nvSpPr>
        <p:spPr bwMode="auto">
          <a:xfrm>
            <a:off x="318655" y="1076758"/>
            <a:ext cx="8063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altLang="en-US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 (kiểu 2) được </a:t>
            </a:r>
            <a:r>
              <a:rPr lang="en-US" alt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bởi mấy nét?</a:t>
            </a:r>
          </a:p>
        </p:txBody>
      </p:sp>
      <p:sp>
        <p:nvSpPr>
          <p:cNvPr id="21" name="Text Box 229"/>
          <p:cNvSpPr txBox="1">
            <a:spLocks noChangeArrowheads="1"/>
          </p:cNvSpPr>
          <p:nvPr/>
        </p:nvSpPr>
        <p:spPr bwMode="auto">
          <a:xfrm>
            <a:off x="422275" y="1719263"/>
            <a:ext cx="71993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altLang="en-US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(kiểu 2) </a:t>
            </a:r>
            <a:r>
              <a:rPr lang="en-US" altLang="en-US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alt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bởi 3 nét.</a:t>
            </a:r>
          </a:p>
        </p:txBody>
      </p:sp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047750"/>
            <a:ext cx="3514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69051" y="152997"/>
            <a:ext cx="7537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 dẫn viết chữ </a:t>
            </a:r>
            <a:r>
              <a:rPr lang="en-US" alt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 M (kiểu 2).</a:t>
            </a:r>
            <a:endParaRPr lang="en-US" alt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hữ hoa M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508" y="983994"/>
            <a:ext cx="10529455" cy="557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029" y="5581999"/>
            <a:ext cx="110771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có nhận xét gì về chữ hoa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(kiểu 2)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 vừa và cỡ nhỏ?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370567" y="3159759"/>
            <a:ext cx="216343" cy="2034541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542" y="3527040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725460" y="2722140"/>
            <a:ext cx="2132718" cy="236128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68" y="2168917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369578" y="1979419"/>
            <a:ext cx="535429" cy="3137499"/>
            <a:chOff x="1042416" y="804672"/>
            <a:chExt cx="210312" cy="436168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05007" y="899661"/>
            <a:ext cx="3761508" cy="430374"/>
            <a:chOff x="5440680" y="1322832"/>
            <a:chExt cx="3017520" cy="19507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41" y="1232162"/>
            <a:ext cx="4585855" cy="39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59" y="308825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810" y="595051"/>
            <a:ext cx="2461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alt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 </a:t>
            </a:r>
          </a:p>
        </p:txBody>
      </p:sp>
      <p:pic>
        <p:nvPicPr>
          <p:cNvPr id="45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21614" r="10954" b="20822"/>
          <a:stretch/>
        </p:blipFill>
        <p:spPr bwMode="auto">
          <a:xfrm>
            <a:off x="8672946" y="3032878"/>
            <a:ext cx="2377940" cy="23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7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M viết hoa cỡ nhỏ kiểu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072" y="540328"/>
            <a:ext cx="11291455" cy="5644140"/>
          </a:xfr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264</Words>
  <Application>Microsoft Office PowerPoint</Application>
  <PresentationFormat>Widescreen</PresentationFormat>
  <Paragraphs>39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宋体</vt:lpstr>
      <vt:lpstr>.VnArial</vt:lpstr>
      <vt:lpstr>Arial</vt:lpstr>
      <vt:lpstr>Arial-Rounded</vt:lpstr>
      <vt:lpstr>Calibri</vt:lpstr>
      <vt:lpstr>Calibri Light</vt:lpstr>
      <vt:lpstr>等线</vt:lpstr>
      <vt:lpstr>HP001 4 hàng</vt:lpstr>
      <vt:lpstr>iCiel Crocante</vt:lpstr>
      <vt:lpstr>Times New Roman</vt:lpstr>
      <vt:lpstr>UTM Avo</vt:lpstr>
      <vt:lpstr>思源黑体 CN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120</cp:revision>
  <dcterms:created xsi:type="dcterms:W3CDTF">2021-05-29T04:52:35Z</dcterms:created>
  <dcterms:modified xsi:type="dcterms:W3CDTF">2022-04-09T02:09:26Z</dcterms:modified>
</cp:coreProperties>
</file>