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13" r:id="rId3"/>
    <p:sldMasterId id="2147483730" r:id="rId4"/>
    <p:sldMasterId id="2147483742" r:id="rId5"/>
    <p:sldMasterId id="2147483754" r:id="rId6"/>
    <p:sldMasterId id="2147483766" r:id="rId7"/>
    <p:sldMasterId id="2147483781" r:id="rId8"/>
  </p:sldMasterIdLst>
  <p:notesMasterIdLst>
    <p:notesMasterId r:id="rId33"/>
  </p:notesMasterIdLst>
  <p:sldIdLst>
    <p:sldId id="257" r:id="rId9"/>
    <p:sldId id="260" r:id="rId10"/>
    <p:sldId id="262" r:id="rId11"/>
    <p:sldId id="271" r:id="rId12"/>
    <p:sldId id="265" r:id="rId13"/>
    <p:sldId id="272" r:id="rId14"/>
    <p:sldId id="273" r:id="rId15"/>
    <p:sldId id="275" r:id="rId16"/>
    <p:sldId id="274" r:id="rId17"/>
    <p:sldId id="278" r:id="rId18"/>
    <p:sldId id="279" r:id="rId19"/>
    <p:sldId id="280" r:id="rId20"/>
    <p:sldId id="261" r:id="rId21"/>
    <p:sldId id="281" r:id="rId22"/>
    <p:sldId id="259" r:id="rId23"/>
    <p:sldId id="282" r:id="rId24"/>
    <p:sldId id="283" r:id="rId25"/>
    <p:sldId id="284" r:id="rId26"/>
    <p:sldId id="285" r:id="rId27"/>
    <p:sldId id="266" r:id="rId28"/>
    <p:sldId id="286" r:id="rId29"/>
    <p:sldId id="288" r:id="rId30"/>
    <p:sldId id="287" r:id="rId31"/>
    <p:sldId id="267" r:id="rId32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6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660F7-8DCE-409F-BEB8-4B2C9A82F6A3}" type="datetimeFigureOut">
              <a:rPr lang="en-US" smtClean="0"/>
              <a:t>4/22/2022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EBAEA-F2E8-4DF5-8A3C-CFA376DD4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64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43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kỳ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Sau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31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kỳ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Sau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5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58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69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00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02CB-EEFC-4246-A5B6-DEC63FF7E61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80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83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0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710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67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5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E785C7-2ECE-4F70-ACAF-44EA134FB1E2}" type="slidenum">
              <a:rPr lang="zh-CN" altLang="en-US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2464BC-8EEA-466C-A521-A5F3AC6D1C8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464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1902CB-EEFC-4246-A5B6-DEC63FF7E61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7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68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Thầy cô hãy nhấn vào từng mảnh ghép </a:t>
            </a:r>
            <a:r>
              <a:rPr lang="vi-VN" baseline="0" dirty="0" smtClean="0"/>
              <a:t>để</a:t>
            </a:r>
            <a:r>
              <a:rPr lang="en-US" baseline="0" dirty="0" smtClean="0"/>
              <a:t> chuyển </a:t>
            </a:r>
            <a:r>
              <a:rPr lang="vi-VN" baseline="0" dirty="0" smtClean="0"/>
              <a:t>đến</a:t>
            </a:r>
            <a:r>
              <a:rPr lang="en-US" baseline="0" dirty="0" smtClean="0"/>
              <a:t> câu hỏi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Sau khi lật miếng ghép cuối cùng và tìm ra bức tranh chiến thắng nhấn vào chữ học tiếp </a:t>
            </a:r>
            <a:r>
              <a:rPr lang="vi-VN" baseline="0" dirty="0" smtClean="0"/>
              <a:t>để</a:t>
            </a:r>
            <a:r>
              <a:rPr lang="en-US" baseline="0" dirty="0" smtClean="0"/>
              <a:t> tiếp tục bài giảng.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Good </a:t>
            </a:r>
            <a:r>
              <a:rPr lang="en-US" baseline="0" dirty="0" smtClean="0"/>
              <a:t>luck!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kỳ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Sau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16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 smtClean="0"/>
              <a:t>Thầy</a:t>
            </a:r>
            <a:r>
              <a:rPr lang="en-US" dirty="0" smtClean="0"/>
              <a:t>/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khoảng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kỳ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Sau </a:t>
            </a:r>
            <a:r>
              <a:rPr lang="vi-VN" baseline="0" dirty="0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vi-VN" baseline="0" dirty="0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ghép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84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nkpowerskills" TargetMode="External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48" indent="0" algn="ctr">
              <a:buNone/>
              <a:defRPr sz="1500"/>
            </a:lvl2pPr>
            <a:lvl3pPr marL="685698" indent="0" algn="ctr">
              <a:buNone/>
              <a:defRPr sz="1400"/>
            </a:lvl3pPr>
            <a:lvl4pPr marL="1028547" indent="0" algn="ctr">
              <a:buNone/>
              <a:defRPr sz="1200"/>
            </a:lvl4pPr>
            <a:lvl5pPr marL="1371396" indent="0" algn="ctr">
              <a:buNone/>
              <a:defRPr sz="1200"/>
            </a:lvl5pPr>
            <a:lvl6pPr marL="1714247" indent="0" algn="ctr">
              <a:buNone/>
              <a:defRPr sz="1200"/>
            </a:lvl6pPr>
            <a:lvl7pPr marL="2057093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8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180479" y="-43225"/>
            <a:ext cx="530337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25609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5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48" indent="0">
              <a:buNone/>
              <a:defRPr sz="2100"/>
            </a:lvl2pPr>
            <a:lvl3pPr marL="685698" indent="0">
              <a:buNone/>
              <a:defRPr sz="1800"/>
            </a:lvl3pPr>
            <a:lvl4pPr marL="1028547" indent="0">
              <a:buNone/>
              <a:defRPr sz="1500"/>
            </a:lvl4pPr>
            <a:lvl5pPr marL="1371396" indent="0">
              <a:buNone/>
              <a:defRPr sz="1500"/>
            </a:lvl5pPr>
            <a:lvl6pPr marL="1714247" indent="0">
              <a:buNone/>
              <a:defRPr sz="1500"/>
            </a:lvl6pPr>
            <a:lvl7pPr marL="2057093" indent="0">
              <a:buNone/>
              <a:defRPr sz="1500"/>
            </a:lvl7pPr>
            <a:lvl8pPr marL="2399940" indent="0">
              <a:buNone/>
              <a:defRPr sz="1500"/>
            </a:lvl8pPr>
            <a:lvl9pPr marL="2742788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48" indent="0">
              <a:buNone/>
              <a:defRPr sz="1100"/>
            </a:lvl2pPr>
            <a:lvl3pPr marL="685698" indent="0">
              <a:buNone/>
              <a:defRPr sz="900"/>
            </a:lvl3pPr>
            <a:lvl4pPr marL="1028547" indent="0">
              <a:buNone/>
              <a:defRPr sz="800"/>
            </a:lvl4pPr>
            <a:lvl5pPr marL="1371396" indent="0">
              <a:buNone/>
              <a:defRPr sz="800"/>
            </a:lvl5pPr>
            <a:lvl6pPr marL="1714247" indent="0">
              <a:buNone/>
              <a:defRPr sz="800"/>
            </a:lvl6pPr>
            <a:lvl7pPr marL="2057093" indent="0">
              <a:buNone/>
              <a:defRPr sz="800"/>
            </a:lvl7pPr>
            <a:lvl8pPr marL="2399940" indent="0">
              <a:buNone/>
              <a:defRPr sz="800"/>
            </a:lvl8pPr>
            <a:lvl9pPr marL="2742788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2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0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0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2" tIns="34289" rIns="68552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2" tIns="34289" rIns="68552" bIns="34289">
            <a:normAutofit/>
          </a:bodyPr>
          <a:lstStyle>
            <a:lvl1pPr marL="0" indent="0" algn="ctr">
              <a:buNone/>
              <a:defRPr sz="1400"/>
            </a:lvl1pPr>
            <a:lvl2pPr marL="342731" indent="0" algn="ctr">
              <a:buNone/>
              <a:defRPr sz="1500"/>
            </a:lvl2pPr>
            <a:lvl3pPr marL="685477" indent="0" algn="ctr">
              <a:buNone/>
              <a:defRPr sz="1400"/>
            </a:lvl3pPr>
            <a:lvl4pPr marL="1028216" indent="0" algn="ctr">
              <a:buNone/>
              <a:defRPr sz="1200"/>
            </a:lvl4pPr>
            <a:lvl5pPr marL="1370954" indent="0" algn="ctr">
              <a:buNone/>
              <a:defRPr sz="1200"/>
            </a:lvl5pPr>
            <a:lvl6pPr marL="1713701" indent="0" algn="ctr">
              <a:buNone/>
              <a:defRPr sz="1200"/>
            </a:lvl6pPr>
            <a:lvl7pPr marL="2056430" indent="0" algn="ctr">
              <a:buNone/>
              <a:defRPr sz="1200"/>
            </a:lvl7pPr>
            <a:lvl8pPr marL="2399160" indent="0" algn="ctr">
              <a:buNone/>
              <a:defRPr sz="1200"/>
            </a:lvl8pPr>
            <a:lvl9pPr marL="2741891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2" tIns="34289" rIns="68552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2" tIns="34289" rIns="68552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3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2" tIns="34289" rIns="68552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9772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2" tIns="34289" rIns="68552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5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2" tIns="34289" rIns="68552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2" tIns="34289" rIns="68552" bIns="34289"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6"/>
            <a:ext cx="3868340" cy="2680541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2" tIns="34289" rIns="68552" bIns="34289" anchor="b"/>
          <a:lstStyle>
            <a:lvl1pPr marL="0" indent="0">
              <a:buNone/>
              <a:defRPr sz="1800" b="1"/>
            </a:lvl1pPr>
            <a:lvl2pPr marL="342731" indent="0">
              <a:buNone/>
              <a:defRPr sz="1500" b="1"/>
            </a:lvl2pPr>
            <a:lvl3pPr marL="685477" indent="0">
              <a:buNone/>
              <a:defRPr sz="1400" b="1"/>
            </a:lvl3pPr>
            <a:lvl4pPr marL="1028216" indent="0">
              <a:buNone/>
              <a:defRPr sz="1200" b="1"/>
            </a:lvl4pPr>
            <a:lvl5pPr marL="1370954" indent="0">
              <a:buNone/>
              <a:defRPr sz="1200" b="1"/>
            </a:lvl5pPr>
            <a:lvl6pPr marL="1713701" indent="0">
              <a:buNone/>
              <a:defRPr sz="1200" b="1"/>
            </a:lvl6pPr>
            <a:lvl7pPr marL="2056430" indent="0">
              <a:buNone/>
              <a:defRPr sz="1200" b="1"/>
            </a:lvl7pPr>
            <a:lvl8pPr marL="2399160" indent="0">
              <a:buNone/>
              <a:defRPr sz="1200" b="1"/>
            </a:lvl8pPr>
            <a:lvl9pPr marL="2741891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6"/>
            <a:ext cx="3887391" cy="2680541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8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2" tIns="34289" rIns="68552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20"/>
            <a:ext cx="4286250" cy="889453"/>
          </a:xfrm>
        </p:spPr>
        <p:txBody>
          <a:bodyPr lIns="68552" tIns="34289" rIns="68552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015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4"/>
            <a:ext cx="3511241" cy="1071121"/>
          </a:xfrm>
        </p:spPr>
        <p:txBody>
          <a:bodyPr lIns="68552" tIns="34289" rIns="68552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2" tIns="34289" rIns="68552" bIns="34289"/>
          <a:lstStyle>
            <a:lvl1pPr marL="0" indent="0">
              <a:buNone/>
              <a:defRPr sz="2400"/>
            </a:lvl1pPr>
            <a:lvl2pPr marL="342731" indent="0">
              <a:buNone/>
              <a:defRPr sz="2100"/>
            </a:lvl2pPr>
            <a:lvl3pPr marL="685477" indent="0">
              <a:buNone/>
              <a:defRPr sz="1800"/>
            </a:lvl3pPr>
            <a:lvl4pPr marL="1028216" indent="0">
              <a:buNone/>
              <a:defRPr sz="1500"/>
            </a:lvl4pPr>
            <a:lvl5pPr marL="1370954" indent="0">
              <a:buNone/>
              <a:defRPr sz="1500"/>
            </a:lvl5pPr>
            <a:lvl6pPr marL="1713701" indent="0">
              <a:buNone/>
              <a:defRPr sz="1500"/>
            </a:lvl6pPr>
            <a:lvl7pPr marL="2056430" indent="0">
              <a:buNone/>
              <a:defRPr sz="1500"/>
            </a:lvl7pPr>
            <a:lvl8pPr marL="2399160" indent="0">
              <a:buNone/>
              <a:defRPr sz="1500"/>
            </a:lvl8pPr>
            <a:lvl9pPr marL="2741891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2" tIns="34289" rIns="68552" bIns="34289">
            <a:normAutofit/>
          </a:bodyPr>
          <a:lstStyle>
            <a:lvl1pPr marL="0" indent="0">
              <a:buNone/>
              <a:defRPr sz="1400"/>
            </a:lvl1pPr>
            <a:lvl2pPr marL="342731" indent="0">
              <a:buNone/>
              <a:defRPr sz="1100"/>
            </a:lvl2pPr>
            <a:lvl3pPr marL="685477" indent="0">
              <a:buNone/>
              <a:defRPr sz="900"/>
            </a:lvl3pPr>
            <a:lvl4pPr marL="1028216" indent="0">
              <a:buNone/>
              <a:defRPr sz="800"/>
            </a:lvl4pPr>
            <a:lvl5pPr marL="1370954" indent="0">
              <a:buNone/>
              <a:defRPr sz="800"/>
            </a:lvl5pPr>
            <a:lvl6pPr marL="1713701" indent="0">
              <a:buNone/>
              <a:defRPr sz="800"/>
            </a:lvl6pPr>
            <a:lvl7pPr marL="2056430" indent="0">
              <a:buNone/>
              <a:defRPr sz="800"/>
            </a:lvl7pPr>
            <a:lvl8pPr marL="2399160" indent="0">
              <a:buNone/>
              <a:defRPr sz="800"/>
            </a:lvl8pPr>
            <a:lvl9pPr marL="2741891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92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3"/>
            <a:ext cx="681676" cy="4358879"/>
          </a:xfrm>
        </p:spPr>
        <p:txBody>
          <a:bodyPr vert="eaVert" lIns="68552" tIns="34289" rIns="68552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3"/>
            <a:ext cx="7084832" cy="4358879"/>
          </a:xfrm>
        </p:spPr>
        <p:txBody>
          <a:bodyPr vert="eaVert"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4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77"/>
              <a:t>2022/4/22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2" tIns="34289" rIns="68552" bIns="34289"/>
          <a:lstStyle/>
          <a:p>
            <a:pPr defTabSz="685477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2" tIns="34289" rIns="68552" bIns="34289"/>
          <a:lstStyle/>
          <a:p>
            <a:pPr defTabSz="685477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77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2" tIns="34289" rIns="68552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9945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3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4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4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75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13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58" tIns="34289" rIns="6855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58" tIns="34289" rIns="68558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58" tIns="34289" rIns="6855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58" tIns="34289" rIns="68558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58" tIns="34289" rIns="6855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58" tIns="34289" rIns="68558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58" tIns="34289" rIns="6855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58" tIns="34289" rIns="68558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55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9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58" tIns="34289" rIns="68558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58" tIns="34289" rIns="68558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58" tIns="34289" rIns="68558" bIns="34289"/>
          <a:lstStyle/>
          <a:p>
            <a:pPr defTabSz="685545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545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58" tIns="34289" rIns="68558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2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21743DE7-69FA-47B1-B38F-69A31C788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6F5CFC3B-8CE1-4B8E-9355-3CAD5EC74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44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830C9265-4194-4513-935D-827D77AA1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54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AE71F58B-7143-42BE-9B65-FE8B6CE7C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281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07B8EAC-C3EE-4010-93C9-8F73FAD6B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695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CC49D2E9-4A87-4534-9224-9B0E84D482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01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4427C8B4-02D8-4531-942F-29DF138298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26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8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3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48" indent="0">
              <a:buNone/>
              <a:defRPr sz="1500" b="1"/>
            </a:lvl2pPr>
            <a:lvl3pPr marL="685698" indent="0">
              <a:buNone/>
              <a:defRPr sz="1400" b="1"/>
            </a:lvl3pPr>
            <a:lvl4pPr marL="1028547" indent="0">
              <a:buNone/>
              <a:defRPr sz="1200" b="1"/>
            </a:lvl4pPr>
            <a:lvl5pPr marL="1371396" indent="0">
              <a:buNone/>
              <a:defRPr sz="1200" b="1"/>
            </a:lvl5pPr>
            <a:lvl6pPr marL="1714247" indent="0">
              <a:buNone/>
              <a:defRPr sz="1200" b="1"/>
            </a:lvl6pPr>
            <a:lvl7pPr marL="2057093" indent="0">
              <a:buNone/>
              <a:defRPr sz="1200" b="1"/>
            </a:lvl7pPr>
            <a:lvl8pPr marL="2399940" indent="0">
              <a:buNone/>
              <a:defRPr sz="1200" b="1"/>
            </a:lvl8pPr>
            <a:lvl9pPr marL="2742788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61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321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0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4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5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2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8" indent="0">
              <a:buNone/>
              <a:defRPr sz="2000" b="1"/>
            </a:lvl2pPr>
            <a:lvl3pPr marL="913905" indent="0">
              <a:buNone/>
              <a:defRPr sz="1800" b="1"/>
            </a:lvl3pPr>
            <a:lvl4pPr marL="1370852" indent="0">
              <a:buNone/>
              <a:defRPr sz="1600" b="1"/>
            </a:lvl4pPr>
            <a:lvl5pPr marL="1827809" indent="0">
              <a:buNone/>
              <a:defRPr sz="1600" b="1"/>
            </a:lvl5pPr>
            <a:lvl6pPr marL="2284746" indent="0">
              <a:buNone/>
              <a:defRPr sz="1600" b="1"/>
            </a:lvl6pPr>
            <a:lvl7pPr marL="2741684" indent="0">
              <a:buNone/>
              <a:defRPr sz="1600" b="1"/>
            </a:lvl7pPr>
            <a:lvl8pPr marL="3198640" indent="0">
              <a:buNone/>
              <a:defRPr sz="1600" b="1"/>
            </a:lvl8pPr>
            <a:lvl9pPr marL="365558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1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9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7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905" indent="0">
              <a:buNone/>
              <a:defRPr sz="1000"/>
            </a:lvl3pPr>
            <a:lvl4pPr marL="1370852" indent="0">
              <a:buNone/>
              <a:defRPr sz="900"/>
            </a:lvl4pPr>
            <a:lvl5pPr marL="1827809" indent="0">
              <a:buNone/>
              <a:defRPr sz="900"/>
            </a:lvl5pPr>
            <a:lvl6pPr marL="2284746" indent="0">
              <a:buNone/>
              <a:defRPr sz="900"/>
            </a:lvl6pPr>
            <a:lvl7pPr marL="2741684" indent="0">
              <a:buNone/>
              <a:defRPr sz="900"/>
            </a:lvl7pPr>
            <a:lvl8pPr marL="3198640" indent="0">
              <a:buNone/>
              <a:defRPr sz="900"/>
            </a:lvl8pPr>
            <a:lvl9pPr marL="36555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38" indent="0">
              <a:buNone/>
              <a:defRPr sz="2800"/>
            </a:lvl2pPr>
            <a:lvl3pPr marL="913905" indent="0">
              <a:buNone/>
              <a:defRPr sz="2400"/>
            </a:lvl3pPr>
            <a:lvl4pPr marL="1370852" indent="0">
              <a:buNone/>
              <a:defRPr sz="2000"/>
            </a:lvl4pPr>
            <a:lvl5pPr marL="1827809" indent="0">
              <a:buNone/>
              <a:defRPr sz="2000"/>
            </a:lvl5pPr>
            <a:lvl6pPr marL="2284746" indent="0">
              <a:buNone/>
              <a:defRPr sz="2000"/>
            </a:lvl6pPr>
            <a:lvl7pPr marL="2741684" indent="0">
              <a:buNone/>
              <a:defRPr sz="2000"/>
            </a:lvl7pPr>
            <a:lvl8pPr marL="3198640" indent="0">
              <a:buNone/>
              <a:defRPr sz="2000"/>
            </a:lvl8pPr>
            <a:lvl9pPr marL="36555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38" indent="0">
              <a:buNone/>
              <a:defRPr sz="1200"/>
            </a:lvl2pPr>
            <a:lvl3pPr marL="913905" indent="0">
              <a:buNone/>
              <a:defRPr sz="1000"/>
            </a:lvl3pPr>
            <a:lvl4pPr marL="1370852" indent="0">
              <a:buNone/>
              <a:defRPr sz="900"/>
            </a:lvl4pPr>
            <a:lvl5pPr marL="1827809" indent="0">
              <a:buNone/>
              <a:defRPr sz="900"/>
            </a:lvl5pPr>
            <a:lvl6pPr marL="2284746" indent="0">
              <a:buNone/>
              <a:defRPr sz="900"/>
            </a:lvl6pPr>
            <a:lvl7pPr marL="2741684" indent="0">
              <a:buNone/>
              <a:defRPr sz="900"/>
            </a:lvl7pPr>
            <a:lvl8pPr marL="3198640" indent="0">
              <a:buNone/>
              <a:defRPr sz="900"/>
            </a:lvl8pPr>
            <a:lvl9pPr marL="365558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0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0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3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4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6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5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6" indent="0">
              <a:buNone/>
              <a:defRPr sz="2000" b="1"/>
            </a:lvl2pPr>
            <a:lvl3pPr marL="913883" indent="0">
              <a:buNone/>
              <a:defRPr sz="1800" b="1"/>
            </a:lvl3pPr>
            <a:lvl4pPr marL="1370818" indent="0">
              <a:buNone/>
              <a:defRPr sz="1600" b="1"/>
            </a:lvl4pPr>
            <a:lvl5pPr marL="1827764" indent="0">
              <a:buNone/>
              <a:defRPr sz="1600" b="1"/>
            </a:lvl5pPr>
            <a:lvl6pPr marL="2284689" indent="0">
              <a:buNone/>
              <a:defRPr sz="1600" b="1"/>
            </a:lvl6pPr>
            <a:lvl7pPr marL="2741615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9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-259993" y="-17071"/>
            <a:ext cx="776036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5195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83" indent="0">
              <a:buNone/>
              <a:defRPr sz="1000"/>
            </a:lvl3pPr>
            <a:lvl4pPr marL="1370818" indent="0">
              <a:buNone/>
              <a:defRPr sz="900"/>
            </a:lvl4pPr>
            <a:lvl5pPr marL="1827764" indent="0">
              <a:buNone/>
              <a:defRPr sz="900"/>
            </a:lvl5pPr>
            <a:lvl6pPr marL="2284689" indent="0">
              <a:buNone/>
              <a:defRPr sz="900"/>
            </a:lvl6pPr>
            <a:lvl7pPr marL="2741615" indent="0">
              <a:buNone/>
              <a:defRPr sz="900"/>
            </a:lvl7pPr>
            <a:lvl8pPr marL="3198560" indent="0">
              <a:buNone/>
              <a:defRPr sz="900"/>
            </a:lvl8pPr>
            <a:lvl9pPr marL="36554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8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26" indent="0">
              <a:buNone/>
              <a:defRPr sz="2800"/>
            </a:lvl2pPr>
            <a:lvl3pPr marL="913883" indent="0">
              <a:buNone/>
              <a:defRPr sz="2400"/>
            </a:lvl3pPr>
            <a:lvl4pPr marL="1370818" indent="0">
              <a:buNone/>
              <a:defRPr sz="2000"/>
            </a:lvl4pPr>
            <a:lvl5pPr marL="1827764" indent="0">
              <a:buNone/>
              <a:defRPr sz="2000"/>
            </a:lvl5pPr>
            <a:lvl6pPr marL="2284689" indent="0">
              <a:buNone/>
              <a:defRPr sz="2000"/>
            </a:lvl6pPr>
            <a:lvl7pPr marL="2741615" indent="0">
              <a:buNone/>
              <a:defRPr sz="2000"/>
            </a:lvl7pPr>
            <a:lvl8pPr marL="3198560" indent="0">
              <a:buNone/>
              <a:defRPr sz="2000"/>
            </a:lvl8pPr>
            <a:lvl9pPr marL="36554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26" indent="0">
              <a:buNone/>
              <a:defRPr sz="1200"/>
            </a:lvl2pPr>
            <a:lvl3pPr marL="913883" indent="0">
              <a:buNone/>
              <a:defRPr sz="1000"/>
            </a:lvl3pPr>
            <a:lvl4pPr marL="1370818" indent="0">
              <a:buNone/>
              <a:defRPr sz="900"/>
            </a:lvl4pPr>
            <a:lvl5pPr marL="1827764" indent="0">
              <a:buNone/>
              <a:defRPr sz="900"/>
            </a:lvl5pPr>
            <a:lvl6pPr marL="2284689" indent="0">
              <a:buNone/>
              <a:defRPr sz="900"/>
            </a:lvl6pPr>
            <a:lvl7pPr marL="2741615" indent="0">
              <a:buNone/>
              <a:defRPr sz="900"/>
            </a:lvl7pPr>
            <a:lvl8pPr marL="3198560" indent="0">
              <a:buNone/>
              <a:defRPr sz="900"/>
            </a:lvl8pPr>
            <a:lvl9pPr marL="36554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08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9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428857"/>
      </p:ext>
    </p:extLst>
  </p:cSld>
  <p:clrMapOvr>
    <a:masterClrMapping/>
  </p:clrMapOvr>
  <p:transition spd="slow" advTm="3000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15600"/>
      </p:ext>
    </p:extLst>
  </p:cSld>
  <p:clrMapOvr>
    <a:masterClrMapping/>
  </p:clrMapOvr>
  <p:transition spd="slow" advTm="3000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154741"/>
      </p:ext>
    </p:extLst>
  </p:cSld>
  <p:clrMapOvr>
    <a:masterClrMapping/>
  </p:clrMapOvr>
  <p:transition spd="slow" advTm="3000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87370"/>
      </p:ext>
    </p:extLst>
  </p:cSld>
  <p:clrMapOvr>
    <a:masterClrMapping/>
  </p:clrMapOvr>
  <p:transition spd="slow" advTm="3000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11999"/>
      </p:ext>
    </p:extLst>
  </p:cSld>
  <p:clrMapOvr>
    <a:masterClrMapping/>
  </p:clrMapOvr>
  <p:transition spd="slow" advTm="3000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917613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0479" y="-43225"/>
            <a:ext cx="530337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3062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76133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400299" y="400051"/>
            <a:ext cx="435543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02. </a:t>
            </a:r>
            <a:r>
              <a:rPr lang="zh-CN" alt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4230852513"/>
      </p:ext>
    </p:extLst>
  </p:cSld>
  <p:clrMapOvr>
    <a:masterClrMapping/>
  </p:clrMapOvr>
  <p:transition spd="slow" advTm="3000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400299" y="400051"/>
            <a:ext cx="435543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03. </a:t>
            </a:r>
            <a:r>
              <a:rPr lang="zh-CN" alt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620892561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0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2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2400299" y="400051"/>
            <a:ext cx="4355432" cy="4847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/>
            <a:r>
              <a:rPr lang="en-US" altLang="zh-CN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04. </a:t>
            </a:r>
            <a:r>
              <a:rPr lang="zh-CN" altLang="en-US" sz="27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rPr>
              <a:t>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185163258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04885"/>
      </p:ext>
    </p:extLst>
  </p:cSld>
  <p:clrMapOvr>
    <a:masterClrMapping/>
  </p:clrMapOvr>
  <p:transition spd="slow" advTm="3000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80491"/>
      </p:ext>
    </p:extLst>
  </p:cSld>
  <p:clrMapOvr>
    <a:masterClrMapping/>
  </p:clrMapOvr>
  <p:transition spd="slow" advTm="3000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7971"/>
      </p:ext>
    </p:extLst>
  </p:cSld>
  <p:clrMapOvr>
    <a:masterClrMapping/>
  </p:clrMapOvr>
  <p:transition spd="slow" advTm="3000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309460"/>
      </p:ext>
    </p:extLst>
  </p:cSld>
  <p:clrMapOvr>
    <a:masterClrMapping/>
  </p:clrMapOvr>
  <p:transition spd="slow" advTm="3000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2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17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6" name="圆角矩形 5"/>
          <p:cNvSpPr/>
          <p:nvPr userDrawn="1"/>
        </p:nvSpPr>
        <p:spPr>
          <a:xfrm>
            <a:off x="442918" y="342900"/>
            <a:ext cx="8272463" cy="4400550"/>
          </a:xfrm>
          <a:prstGeom prst="roundRect">
            <a:avLst>
              <a:gd name="adj" fmla="val 7251"/>
            </a:avLst>
          </a:prstGeom>
          <a:solidFill>
            <a:schemeClr val="bg1"/>
          </a:solidFill>
          <a:ln>
            <a:noFill/>
          </a:ln>
          <a:effectLst>
            <a:outerShdw blurRad="4445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180479" y="-43225"/>
            <a:ext cx="530337" cy="1731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685698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4131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5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5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61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0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4/22/2022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7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hyperlink" Target="https://www.facebook.com/nkpowerskills" TargetMode="Externa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1" tIns="34289" rIns="68571" bIns="34289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1" tIns="34289" rIns="68571" bIns="34289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1" tIns="34289" rIns="68571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9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9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9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69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6" indent="-171426" algn="l" defTabSz="68569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7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23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70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1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68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6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7" indent="-171426" algn="l" defTabSz="68569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6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7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3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8" algn="l" defTabSz="68569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5"/>
            <a:ext cx="3547586" cy="1165703"/>
          </a:xfrm>
          <a:prstGeom prst="rect">
            <a:avLst/>
          </a:prstGeom>
          <a:noFill/>
        </p:spPr>
        <p:txBody>
          <a:bodyPr wrap="square" lIns="68552" tIns="34289" rIns="68552" bIns="34289" rtlCol="0" anchor="t">
            <a:spAutoFit/>
          </a:bodyPr>
          <a:lstStyle/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77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3995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11067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4" indent="-171374" algn="l" defTabSz="68547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2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5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0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1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57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796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34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4" algn="l" defTabSz="68547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7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6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4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0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0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891" algn="l" defTabSz="6854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8"/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8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98"/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9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0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BC105-C927-4B7D-9C20-2397A3D1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85D4D-BC54-4E9D-9653-58F04679A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A542E-D4BC-4D77-BDB8-A0222C985C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78DA0DE9-F4C7-4771-962B-1B3FE4A01F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49D8C-4723-4B8F-8424-356BA2EFD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E3723-E55B-4156-A1E2-983B2D485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1CC9DBA8-5E42-4B0C-A7FB-43988E17781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hlinkClick r:id="rId13"/>
            <a:extLst>
              <a:ext uri="{FF2B5EF4-FFF2-40B4-BE49-F238E27FC236}">
                <a16:creationId xmlns:a16="http://schemas.microsoft.com/office/drawing/2014/main" id="{81108C1F-0EEF-4A47-941E-596A5D1C67D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78629" r="49500"/>
          <a:stretch/>
        </p:blipFill>
        <p:spPr>
          <a:xfrm>
            <a:off x="0" y="-2108233"/>
            <a:ext cx="9144000" cy="155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3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6" tIns="45698" rIns="91396" bIns="4569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6" tIns="45698" rIns="91396" bIns="4569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5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5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6" tIns="45698" rIns="91396" bIns="4569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05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0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45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90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4" indent="-342704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53" indent="-285596" algn="l" defTabSz="9139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74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20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77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14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72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19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66" indent="-228468" algn="l" defTabSz="91390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05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52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09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46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84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40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88" algn="l" defTabSz="9139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83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8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8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5" indent="-342695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89" algn="l" defTabSz="9138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45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26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1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4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969" indent="-228462" algn="l" defTabSz="913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83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64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89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15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96" algn="l" defTabSz="9138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2022/4/22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p:transition spd="slow" advTm="3000">
    <p:wip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4/22/2022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70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slide" Target="slide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5" Type="http://schemas.openxmlformats.org/officeDocument/2006/relationships/slide" Target="slide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gif"/><Relationship Id="rId11" Type="http://schemas.openxmlformats.org/officeDocument/2006/relationships/slide" Target="slide11.xml"/><Relationship Id="rId5" Type="http://schemas.openxmlformats.org/officeDocument/2006/relationships/image" Target="../media/image17.png"/><Relationship Id="rId15" Type="http://schemas.openxmlformats.org/officeDocument/2006/relationships/slide" Target="slide12.xml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slide" Target="slid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png"/><Relationship Id="rId5" Type="http://schemas.openxmlformats.org/officeDocument/2006/relationships/slide" Target="slide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925126" y="-177627"/>
            <a:ext cx="7104788" cy="5907398"/>
            <a:chOff x="-3201796" y="-1128035"/>
            <a:chExt cx="10829221" cy="9004143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>
              <a:off x="-1788695" y="-1128035"/>
              <a:ext cx="8646693" cy="831412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1796" y="-265474"/>
              <a:ext cx="7371354" cy="73713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691" y="960374"/>
              <a:ext cx="6915734" cy="6915734"/>
            </a:xfrm>
            <a:prstGeom prst="rect">
              <a:avLst/>
            </a:prstGeom>
          </p:spPr>
        </p:pic>
      </p:grpSp>
      <p:sp>
        <p:nvSpPr>
          <p:cNvPr id="7" name="文本框 17"/>
          <p:cNvSpPr txBox="1">
            <a:spLocks noChangeArrowheads="1"/>
          </p:cNvSpPr>
          <p:nvPr/>
        </p:nvSpPr>
        <p:spPr bwMode="auto">
          <a:xfrm>
            <a:off x="3657601" y="357233"/>
            <a:ext cx="5378114" cy="2267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17" tIns="25715" rIns="51417" bIns="25715">
            <a:spAutoFit/>
          </a:bodyPr>
          <a:lstStyle>
            <a:lvl1pPr defTabSz="51276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1276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1276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127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Chào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mừng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các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con </a:t>
            </a:r>
            <a:r>
              <a:rPr lang="vi-VN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n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với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tiết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học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Tiếng</a:t>
            </a:r>
            <a:r>
              <a:rPr lang="en-US" altLang="zh-CN" sz="4800" b="1" dirty="0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HP001 4 hàng" pitchFamily="34" charset="0"/>
                <a:cs typeface="Arial-Rounded" pitchFamily="34" charset="0"/>
              </a:rPr>
              <a:t>Việt</a:t>
            </a:r>
            <a:endParaRPr lang="zh-CN" altLang="en-US" sz="4800" b="1" dirty="0">
              <a:solidFill>
                <a:prstClr val="white"/>
              </a:solidFill>
              <a:latin typeface="HP001 4 hàng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25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133600" y="3486150"/>
            <a:ext cx="6877722" cy="1524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marL="457154" lvl="1" defTabSz="685732"/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Vua nói: </a:t>
            </a:r>
            <a:r>
              <a:rPr lang="vi-VN" sz="2400" i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“Quốc Toản làm trái phép nước, lẽ ra</a:t>
            </a:r>
            <a:r>
              <a:rPr lang="en-US" sz="2400" i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i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phải trị tội. Nhưng còn trẻ mà đã biết lo việc nước, ta có lời khen.</a:t>
            </a:r>
            <a:r>
              <a:rPr lang="en-US" sz="2400" i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cam.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217170"/>
            <a:ext cx="8069580" cy="3116580"/>
          </a:xfrm>
          <a:prstGeom prst="wedgeRoundRectCallout">
            <a:avLst>
              <a:gd name="adj1" fmla="val -21458"/>
              <a:gd name="adj2" fmla="val 39280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t"/>
          <a:lstStyle/>
          <a:p>
            <a:pPr defTabSz="914310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80999" y="1645922"/>
            <a:ext cx="2945331" cy="349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75" y="742950"/>
            <a:ext cx="295161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53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514600" y="4024669"/>
            <a:ext cx="6400800" cy="9016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t"/>
          <a:lstStyle/>
          <a:p>
            <a:pPr algn="just" defTabSz="1089166">
              <a:lnSpc>
                <a:spcPct val="11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 Toản xòe tay cho mọi người xem quả cam vua ban nhưng quả cam đã nát từ bao giờ.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685800" y="217172"/>
            <a:ext cx="8069580" cy="3649981"/>
          </a:xfrm>
          <a:prstGeom prst="wedgeRoundRectCallout">
            <a:avLst>
              <a:gd name="adj1" fmla="val -25456"/>
              <a:gd name="adj2" fmla="val 3456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t"/>
          <a:lstStyle/>
          <a:p>
            <a:pPr defTabSz="685732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05748" y="1900446"/>
            <a:ext cx="1627851" cy="302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97442"/>
            <a:ext cx="3276600" cy="284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3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57606" y="33967"/>
            <a:ext cx="6096000" cy="579230"/>
            <a:chOff x="1878723" y="252252"/>
            <a:chExt cx="8368863" cy="811922"/>
          </a:xfrm>
        </p:grpSpPr>
        <p:sp>
          <p:nvSpPr>
            <p:cNvPr id="5" name="Rounded Rectangle 4"/>
            <p:cNvSpPr/>
            <p:nvPr/>
          </p:nvSpPr>
          <p:spPr>
            <a:xfrm>
              <a:off x="2041633" y="338957"/>
              <a:ext cx="8024650" cy="6463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9"/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 KỂ CHUYỆN: </a:t>
              </a:r>
              <a:r>
                <a:rPr lang="en-US" sz="25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Bóp</a:t>
              </a:r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nát</a:t>
              </a:r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5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cam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59"/>
              <a:endParaRPr lang="en-US" sz="25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Kể chuyện Bóp nát quả cam lớp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75053"/>
            <a:ext cx="7924800" cy="431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590" r="100000">
                        <a14:foregroundMark x1="79457" y1="53058" x2="87013" y2="89752"/>
                        <a14:foregroundMark x1="84298" y1="68264" x2="83117" y2="75207"/>
                        <a14:foregroundMark x1="49115" y1="49256" x2="55726" y2="65620"/>
                        <a14:foregroundMark x1="38843" y1="57025" x2="39669" y2="72397"/>
                        <a14:foregroundMark x1="47107" y1="48430" x2="41913" y2="66446"/>
                        <a14:foregroundMark x1="53129" y1="38678" x2="43211" y2="65124"/>
                        <a14:foregroundMark x1="50177" y1="51074" x2="53247" y2="66446"/>
                        <a14:foregroundMark x1="54782" y1="37190" x2="64817" y2="63306"/>
                        <a14:foregroundMark x1="86423" y1="69587" x2="87957" y2="72066"/>
                        <a14:foregroundMark x1="36836" y1="15041" x2="42503" y2="19174"/>
                        <a14:foregroundMark x1="80756" y1="70248" x2="81700" y2="73884"/>
                        <a14:foregroundMark x1="40850" y1="19008" x2="44274" y2="25124"/>
                        <a14:foregroundMark x1="39669" y1="20331" x2="43566" y2="21322"/>
                        <a14:backgroundMark x1="42149" y1="17190" x2="42149" y2="17190"/>
                        <a14:backgroundMark x1="39906" y1="20331" x2="39906" y2="20331"/>
                        <a14:backgroundMark x1="43447" y1="18678" x2="43447" y2="18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65" y="285753"/>
            <a:ext cx="5974086" cy="4267204"/>
          </a:xfrm>
          <a:prstGeom prst="rect">
            <a:avLst/>
          </a:prstGeom>
        </p:spPr>
      </p:pic>
      <p:sp>
        <p:nvSpPr>
          <p:cNvPr id="13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5867401" y="617107"/>
            <a:ext cx="2830652" cy="393585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>
              <a:solidFill>
                <a:srgbClr val="44AAC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8280" y="1131452"/>
            <a:ext cx="2568297" cy="2800761"/>
          </a:xfrm>
          <a:prstGeom prst="rect">
            <a:avLst/>
          </a:prstGeom>
          <a:noFill/>
        </p:spPr>
        <p:txBody>
          <a:bodyPr wrap="square" lIns="91402" tIns="45701" rIns="91402" bIns="45701" rtlCol="0">
            <a:spAutoFit/>
          </a:bodyPr>
          <a:lstStyle/>
          <a:p>
            <a:pPr algn="ctr" defTabSz="913103"/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7357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2405" y="714443"/>
            <a:ext cx="1981195" cy="142346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98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 Quốc Toản xô những người lính gác để đi đâu?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1401" y="851884"/>
            <a:ext cx="1600202" cy="1084910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98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 Quốc Toản nói với vua điều gì?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085" y="3234627"/>
            <a:ext cx="1487234" cy="142346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98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 nói với Trần Quốc Toản điều gì?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803" y="3065349"/>
            <a:ext cx="1447800" cy="1762019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98"/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864954" y="67560"/>
            <a:ext cx="3685611" cy="419579"/>
            <a:chOff x="1878723" y="252252"/>
            <a:chExt cx="8368863" cy="811922"/>
          </a:xfrm>
        </p:grpSpPr>
        <p:sp>
          <p:nvSpPr>
            <p:cNvPr id="20" name="Rounded Rectangle 19"/>
            <p:cNvSpPr/>
            <p:nvPr/>
          </p:nvSpPr>
          <p:spPr>
            <a:xfrm>
              <a:off x="2041633" y="338957"/>
              <a:ext cx="8024649" cy="6463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rgbClr val="FF66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91"/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Bóp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nát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cam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878723" y="252252"/>
              <a:ext cx="8368863" cy="811922"/>
            </a:xfrm>
            <a:prstGeom prst="roundRect">
              <a:avLst>
                <a:gd name="adj" fmla="val 50000"/>
              </a:avLst>
            </a:prstGeom>
            <a:noFill/>
            <a:ln w="190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3791"/>
              <a:endParaRPr lang="en-US" sz="2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66" y="563336"/>
            <a:ext cx="2652994" cy="230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59" y="580614"/>
            <a:ext cx="2683642" cy="22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766" y="2902354"/>
            <a:ext cx="2652994" cy="22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73120"/>
            <a:ext cx="2637222" cy="22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7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7" b="98722" l="0" r="100000">
                        <a14:foregroundMark x1="41374" y1="27955" x2="52236" y2="36901"/>
                        <a14:foregroundMark x1="53035" y1="20128" x2="65815" y2="47604"/>
                        <a14:foregroundMark x1="69968" y1="44089" x2="70607" y2="53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0" y="337446"/>
            <a:ext cx="4563180" cy="4563180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79D01128-0459-4AA6-BF00-83022E6963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467605" y="562939"/>
            <a:ext cx="5311436" cy="4124750"/>
          </a:xfrm>
          <a:prstGeom prst="rect">
            <a:avLst/>
          </a:prstGeom>
          <a:ln>
            <a:noFill/>
          </a:ln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077B507D-2369-43FD-A98F-9ECEF3460771}"/>
              </a:ext>
            </a:extLst>
          </p:cNvPr>
          <p:cNvSpPr txBox="1"/>
          <p:nvPr/>
        </p:nvSpPr>
        <p:spPr>
          <a:xfrm>
            <a:off x="3873624" y="1084122"/>
            <a:ext cx="4589551" cy="1938976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 defTabSz="913838"/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altLang="zh-CN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lớp</a:t>
            </a:r>
            <a:endParaRPr lang="zh-CN" altLang="en-US" sz="6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34051" y="67330"/>
            <a:ext cx="7309750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3" y="4510018"/>
            <a:ext cx="7848599" cy="500135"/>
          </a:xfrm>
          <a:prstGeom prst="rect">
            <a:avLst/>
          </a:prstGeom>
          <a:noFill/>
        </p:spPr>
        <p:txBody>
          <a:bodyPr wrap="square" lIns="68567" tIns="34289" rIns="68567" bIns="34289" rtlCol="0" anchor="ctr">
            <a:spAutoFit/>
          </a:bodyPr>
          <a:lstStyle/>
          <a:p>
            <a:pPr algn="ctr" defTabSz="685698"/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Trần Quốc Toản xô những người lính gác để đi đâu?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98324"/>
            <a:ext cx="3417570" cy="2288034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584947"/>
            <a:ext cx="4392482" cy="3824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93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763" y="1520514"/>
            <a:ext cx="3417570" cy="2288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705102" y="4590251"/>
            <a:ext cx="6248399" cy="50013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algn="ctr" defTabSz="685698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 Quốc Toản nói với vua điều gì?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409" y="549911"/>
            <a:ext cx="4729780" cy="404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39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5" y="1538668"/>
            <a:ext cx="3417570" cy="2288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8126" y="4552953"/>
            <a:ext cx="6019799" cy="50013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algn="ctr" defTabSz="685698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Vua nói với Trần Quốc Toản điều gì?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58" y="530328"/>
            <a:ext cx="4763845" cy="40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8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81650" y="28846"/>
            <a:ext cx="7919349" cy="523220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1218779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0099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2.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theo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tranh</a:t>
            </a:r>
            <a:endParaRPr lang="en-US" sz="2800" kern="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352" y1="19304" x2="32839" y2="74684"/>
                        <a14:foregroundMark x1="29343" y1="66297" x2="28496" y2="72627"/>
                        <a14:foregroundMark x1="32839" y1="64082" x2="32309" y2="72627"/>
                        <a14:foregroundMark x1="27013" y1="65506" x2="27331" y2="70095"/>
                        <a14:foregroundMark x1="25953" y1="88924" x2="29131" y2="87184"/>
                        <a14:foregroundMark x1="29343" y1="85127" x2="28284" y2="88291"/>
                        <a14:foregroundMark x1="30614" y1="83861" x2="32309" y2="87500"/>
                        <a14:foregroundMark x1="33898" y1="86392" x2="36970" y2="88608"/>
                        <a14:foregroundMark x1="25742" y1="87025" x2="24576" y2="88291"/>
                        <a14:foregroundMark x1="26165" y1="86392" x2="27119" y2="86234"/>
                        <a14:foregroundMark x1="56674" y1="22943" x2="67479" y2="83544"/>
                        <a14:foregroundMark x1="64089" y1="83544" x2="62500" y2="87658"/>
                        <a14:foregroundMark x1="59958" y1="88608" x2="71292" y2="87500"/>
                        <a14:foregroundMark x1="59534" y1="88449" x2="59534" y2="88449"/>
                        <a14:foregroundMark x1="71504" y1="87658" x2="71504" y2="89241"/>
                        <a14:foregroundMark x1="58898" y1="87658" x2="58581" y2="89557"/>
                        <a14:foregroundMark x1="71504" y1="28323" x2="68008" y2="52057"/>
                        <a14:foregroundMark x1="34216" y1="37342" x2="30085" y2="62658"/>
                        <a14:foregroundMark x1="59958" y1="88608" x2="64831" y2="8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5" y="1538668"/>
            <a:ext cx="3417570" cy="22880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05090" y="4510018"/>
            <a:ext cx="7286513" cy="50013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98"/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Quả cam trên tay Trần Quốc Toản thế nào?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070" y="552066"/>
            <a:ext cx="4572000" cy="396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8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4627" t="15673" r="18441" b="20000"/>
          <a:stretch/>
        </p:blipFill>
        <p:spPr>
          <a:xfrm rot="9277900">
            <a:off x="2788003" y="-886123"/>
            <a:ext cx="7829474" cy="75283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54" y="769339"/>
            <a:ext cx="4572009" cy="45720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8959" r="30424"/>
          <a:stretch/>
        </p:blipFill>
        <p:spPr>
          <a:xfrm>
            <a:off x="6345538" y="3017263"/>
            <a:ext cx="3604687" cy="2126245"/>
          </a:xfrm>
          <a:prstGeom prst="rect">
            <a:avLst/>
          </a:prstGeom>
        </p:spPr>
      </p:pic>
      <p:sp>
        <p:nvSpPr>
          <p:cNvPr id="13" name="文本框 39">
            <a:extLst>
              <a:ext uri="{FF2B5EF4-FFF2-40B4-BE49-F238E27FC236}">
                <a16:creationId xmlns:a16="http://schemas.microsoft.com/office/drawing/2014/main" id="{B8C6C006-6DFB-44E3-AB1D-764EFF60DA4F}"/>
              </a:ext>
            </a:extLst>
          </p:cNvPr>
          <p:cNvSpPr txBox="1"/>
          <p:nvPr/>
        </p:nvSpPr>
        <p:spPr>
          <a:xfrm>
            <a:off x="3679212" y="919330"/>
            <a:ext cx="5947410" cy="21698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8119">
              <a:lnSpc>
                <a:spcPct val="150000"/>
              </a:lnSpc>
              <a:defRPr/>
            </a:pP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</a:p>
          <a:p>
            <a:pPr algn="ctr" defTabSz="913611">
              <a:lnSpc>
                <a:spcPct val="150000"/>
              </a:lnSpc>
              <a:defRPr/>
            </a:pPr>
            <a:r>
              <a:rPr lang="en-US" sz="54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54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54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7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3" y="899283"/>
            <a:ext cx="4869629" cy="4869629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1" y="263834"/>
            <a:ext cx="2315929" cy="2316939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62F11300-555F-4130-90FA-E98B12B14EF9}"/>
              </a:ext>
            </a:extLst>
          </p:cNvPr>
          <p:cNvSpPr txBox="1"/>
          <p:nvPr/>
        </p:nvSpPr>
        <p:spPr>
          <a:xfrm>
            <a:off x="228600" y="590550"/>
            <a:ext cx="7315200" cy="1177243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/>
          <a:p>
            <a:pPr algn="ctr" defTabSz="68547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BÌNH CHỌN NHÓM, CÁ NHÂN KỂ CHUYỆN HAY. </a:t>
            </a:r>
          </a:p>
        </p:txBody>
      </p:sp>
    </p:spTree>
    <p:extLst>
      <p:ext uri="{BB962C8B-B14F-4D97-AF65-F5344CB8AC3E}">
        <p14:creationId xmlns:p14="http://schemas.microsoft.com/office/powerpoint/2010/main" val="971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6"/>
            <a:ext cx="3820852" cy="500135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defTabSz="685675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831652" y="1809753"/>
            <a:ext cx="3752150" cy="1361909"/>
          </a:xfrm>
          <a:prstGeom prst="rect">
            <a:avLst/>
          </a:prstGeom>
          <a:noFill/>
        </p:spPr>
        <p:txBody>
          <a:bodyPr wrap="square" lIns="68570" tIns="34289" rIns="68570" bIns="34289" rtlCol="0">
            <a:spAutoFit/>
          </a:bodyPr>
          <a:lstStyle/>
          <a:p>
            <a:pPr defTabSz="685562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cho người thân về người anh hùng nhỏ tuổi Trần Quốc Toản.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51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30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3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38668" y="97677"/>
            <a:ext cx="62687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13"/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12" name="Picture 4" descr="Hình ảnh Ông Nội Hạnh Phúc Và Cháu Trai Ba Thiết Kế Minh Họa, Vẽ Tay, Minh  Họa, Không Ai miễn phí tải tập tin PNG PSDComment và Vector">
            <a:extLst>
              <a:ext uri="{FF2B5EF4-FFF2-40B4-BE49-F238E27FC236}">
                <a16:creationId xmlns:a16="http://schemas.microsoft.com/office/drawing/2014/main" id="{B89A4BA5-9C17-4C5A-8F97-06C50164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833">
                        <a14:foregroundMark x1="82500" y1="29583" x2="85500" y2="35667"/>
                        <a14:foregroundMark x1="90833" y1="32583" x2="89833" y2="38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059" y="568534"/>
            <a:ext cx="5734247" cy="573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152400" y="706576"/>
            <a:ext cx="3733800" cy="1143000"/>
          </a:xfrm>
          <a:prstGeom prst="wedgeRoundRectCallout">
            <a:avLst>
              <a:gd name="adj1" fmla="val -8116"/>
              <a:gd name="adj2" fmla="val 107175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10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 cho người thân về người anh hùng nhỏ tuổi Trần Quốc Toản.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257799" y="97676"/>
            <a:ext cx="3810001" cy="2016874"/>
          </a:xfrm>
          <a:prstGeom prst="wedgeRoundRectCallout">
            <a:avLst>
              <a:gd name="adj1" fmla="val -69307"/>
              <a:gd name="adj2" fmla="val 88928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Toản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0317"/>
            <a:ext cx="4425188" cy="4425188"/>
          </a:xfrm>
          <a:prstGeom prst="rect">
            <a:avLst/>
          </a:prstGeom>
        </p:spPr>
      </p:pic>
      <p:sp>
        <p:nvSpPr>
          <p:cNvPr id="35" name="矩形 15"/>
          <p:cNvSpPr>
            <a:spLocks noChangeArrowheads="1"/>
          </p:cNvSpPr>
          <p:nvPr/>
        </p:nvSpPr>
        <p:spPr bwMode="auto">
          <a:xfrm>
            <a:off x="4953000" y="1428750"/>
            <a:ext cx="3133725" cy="230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dò</a:t>
            </a:r>
            <a:endParaRPr lang="zh-CN" altLang="en-US" sz="4800" b="1" dirty="0">
              <a:solidFill>
                <a:srgbClr val="0070C0"/>
              </a:solidFill>
              <a:latin typeface="Arial-Rounded" pitchFamily="34" charset="0"/>
              <a:cs typeface="Arial-Rounded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6517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>
          <a:xfrm>
            <a:off x="1" y="0"/>
            <a:ext cx="9156032" cy="5143500"/>
          </a:xfrm>
          <a:prstGeom prst="rect">
            <a:avLst/>
          </a:prstGeom>
        </p:spPr>
      </p:pic>
      <p:sp>
        <p:nvSpPr>
          <p:cNvPr id="18" name="Freeform 13"/>
          <p:cNvSpPr>
            <a:spLocks noEditPoints="1"/>
          </p:cNvSpPr>
          <p:nvPr/>
        </p:nvSpPr>
        <p:spPr bwMode="auto">
          <a:xfrm>
            <a:off x="2577196" y="1402613"/>
            <a:ext cx="319070" cy="467429"/>
          </a:xfrm>
          <a:custGeom>
            <a:avLst/>
            <a:gdLst>
              <a:gd name="T0" fmla="*/ 16 w 73"/>
              <a:gd name="T1" fmla="*/ 77 h 107"/>
              <a:gd name="T2" fmla="*/ 57 w 73"/>
              <a:gd name="T3" fmla="*/ 77 h 107"/>
              <a:gd name="T4" fmla="*/ 52 w 73"/>
              <a:gd name="T5" fmla="*/ 101 h 107"/>
              <a:gd name="T6" fmla="*/ 45 w 73"/>
              <a:gd name="T7" fmla="*/ 101 h 107"/>
              <a:gd name="T8" fmla="*/ 37 w 73"/>
              <a:gd name="T9" fmla="*/ 107 h 107"/>
              <a:gd name="T10" fmla="*/ 29 w 73"/>
              <a:gd name="T11" fmla="*/ 101 h 107"/>
              <a:gd name="T12" fmla="*/ 21 w 73"/>
              <a:gd name="T13" fmla="*/ 101 h 107"/>
              <a:gd name="T14" fmla="*/ 16 w 73"/>
              <a:gd name="T15" fmla="*/ 77 h 107"/>
              <a:gd name="T16" fmla="*/ 51 w 73"/>
              <a:gd name="T17" fmla="*/ 29 h 107"/>
              <a:gd name="T18" fmla="*/ 52 w 73"/>
              <a:gd name="T19" fmla="*/ 35 h 107"/>
              <a:gd name="T20" fmla="*/ 51 w 73"/>
              <a:gd name="T21" fmla="*/ 37 h 107"/>
              <a:gd name="T22" fmla="*/ 53 w 73"/>
              <a:gd name="T23" fmla="*/ 38 h 107"/>
              <a:gd name="T24" fmla="*/ 52 w 73"/>
              <a:gd name="T25" fmla="*/ 42 h 107"/>
              <a:gd name="T26" fmla="*/ 50 w 73"/>
              <a:gd name="T27" fmla="*/ 42 h 107"/>
              <a:gd name="T28" fmla="*/ 52 w 73"/>
              <a:gd name="T29" fmla="*/ 44 h 107"/>
              <a:gd name="T30" fmla="*/ 51 w 73"/>
              <a:gd name="T31" fmla="*/ 47 h 107"/>
              <a:gd name="T32" fmla="*/ 50 w 73"/>
              <a:gd name="T33" fmla="*/ 48 h 107"/>
              <a:gd name="T34" fmla="*/ 51 w 73"/>
              <a:gd name="T35" fmla="*/ 49 h 107"/>
              <a:gd name="T36" fmla="*/ 50 w 73"/>
              <a:gd name="T37" fmla="*/ 53 h 107"/>
              <a:gd name="T38" fmla="*/ 47 w 73"/>
              <a:gd name="T39" fmla="*/ 54 h 107"/>
              <a:gd name="T40" fmla="*/ 29 w 73"/>
              <a:gd name="T41" fmla="*/ 49 h 107"/>
              <a:gd name="T42" fmla="*/ 21 w 73"/>
              <a:gd name="T43" fmla="*/ 49 h 107"/>
              <a:gd name="T44" fmla="*/ 21 w 73"/>
              <a:gd name="T45" fmla="*/ 32 h 107"/>
              <a:gd name="T46" fmla="*/ 28 w 73"/>
              <a:gd name="T47" fmla="*/ 31 h 107"/>
              <a:gd name="T48" fmla="*/ 42 w 73"/>
              <a:gd name="T49" fmla="*/ 16 h 107"/>
              <a:gd name="T50" fmla="*/ 38 w 73"/>
              <a:gd name="T51" fmla="*/ 30 h 107"/>
              <a:gd name="T52" fmla="*/ 51 w 73"/>
              <a:gd name="T53" fmla="*/ 29 h 107"/>
              <a:gd name="T54" fmla="*/ 15 w 73"/>
              <a:gd name="T55" fmla="*/ 71 h 107"/>
              <a:gd name="T56" fmla="*/ 25 w 73"/>
              <a:gd name="T57" fmla="*/ 71 h 107"/>
              <a:gd name="T58" fmla="*/ 17 w 73"/>
              <a:gd name="T59" fmla="*/ 48 h 107"/>
              <a:gd name="T60" fmla="*/ 11 w 73"/>
              <a:gd name="T61" fmla="*/ 29 h 107"/>
              <a:gd name="T62" fmla="*/ 23 w 73"/>
              <a:gd name="T63" fmla="*/ 13 h 107"/>
              <a:gd name="T64" fmla="*/ 37 w 73"/>
              <a:gd name="T65" fmla="*/ 11 h 107"/>
              <a:gd name="T66" fmla="*/ 50 w 73"/>
              <a:gd name="T67" fmla="*/ 14 h 107"/>
              <a:gd name="T68" fmla="*/ 62 w 73"/>
              <a:gd name="T69" fmla="*/ 29 h 107"/>
              <a:gd name="T70" fmla="*/ 56 w 73"/>
              <a:gd name="T71" fmla="*/ 48 h 107"/>
              <a:gd name="T72" fmla="*/ 48 w 73"/>
              <a:gd name="T73" fmla="*/ 71 h 107"/>
              <a:gd name="T74" fmla="*/ 58 w 73"/>
              <a:gd name="T75" fmla="*/ 71 h 107"/>
              <a:gd name="T76" fmla="*/ 65 w 73"/>
              <a:gd name="T77" fmla="*/ 52 h 107"/>
              <a:gd name="T78" fmla="*/ 71 w 73"/>
              <a:gd name="T79" fmla="*/ 27 h 107"/>
              <a:gd name="T80" fmla="*/ 55 w 73"/>
              <a:gd name="T81" fmla="*/ 5 h 107"/>
              <a:gd name="T82" fmla="*/ 37 w 73"/>
              <a:gd name="T83" fmla="*/ 1 h 107"/>
              <a:gd name="T84" fmla="*/ 19 w 73"/>
              <a:gd name="T85" fmla="*/ 5 h 107"/>
              <a:gd name="T86" fmla="*/ 2 w 73"/>
              <a:gd name="T87" fmla="*/ 27 h 107"/>
              <a:gd name="T88" fmla="*/ 8 w 73"/>
              <a:gd name="T89" fmla="*/ 53 h 107"/>
              <a:gd name="T90" fmla="*/ 15 w 73"/>
              <a:gd name="T91" fmla="*/ 71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3" h="107">
                <a:moveTo>
                  <a:pt x="16" y="77"/>
                </a:moveTo>
                <a:cubicBezTo>
                  <a:pt x="57" y="77"/>
                  <a:pt x="57" y="77"/>
                  <a:pt x="57" y="77"/>
                </a:cubicBezTo>
                <a:cubicBezTo>
                  <a:pt x="52" y="101"/>
                  <a:pt x="52" y="101"/>
                  <a:pt x="52" y="101"/>
                </a:cubicBezTo>
                <a:cubicBezTo>
                  <a:pt x="45" y="101"/>
                  <a:pt x="45" y="101"/>
                  <a:pt x="45" y="101"/>
                </a:cubicBezTo>
                <a:cubicBezTo>
                  <a:pt x="44" y="104"/>
                  <a:pt x="41" y="107"/>
                  <a:pt x="37" y="107"/>
                </a:cubicBezTo>
                <a:cubicBezTo>
                  <a:pt x="33" y="107"/>
                  <a:pt x="30" y="104"/>
                  <a:pt x="29" y="101"/>
                </a:cubicBezTo>
                <a:cubicBezTo>
                  <a:pt x="21" y="101"/>
                  <a:pt x="21" y="101"/>
                  <a:pt x="21" y="101"/>
                </a:cubicBezTo>
                <a:cubicBezTo>
                  <a:pt x="16" y="77"/>
                  <a:pt x="16" y="77"/>
                  <a:pt x="16" y="77"/>
                </a:cubicBezTo>
                <a:close/>
                <a:moveTo>
                  <a:pt x="51" y="29"/>
                </a:moveTo>
                <a:cubicBezTo>
                  <a:pt x="52" y="35"/>
                  <a:pt x="52" y="35"/>
                  <a:pt x="52" y="35"/>
                </a:cubicBezTo>
                <a:cubicBezTo>
                  <a:pt x="51" y="37"/>
                  <a:pt x="51" y="37"/>
                  <a:pt x="51" y="37"/>
                </a:cubicBezTo>
                <a:cubicBezTo>
                  <a:pt x="53" y="38"/>
                  <a:pt x="53" y="38"/>
                  <a:pt x="53" y="38"/>
                </a:cubicBezTo>
                <a:cubicBezTo>
                  <a:pt x="52" y="42"/>
                  <a:pt x="52" y="42"/>
                  <a:pt x="52" y="42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4"/>
                  <a:pt x="52" y="44"/>
                  <a:pt x="52" y="44"/>
                </a:cubicBezTo>
                <a:cubicBezTo>
                  <a:pt x="51" y="47"/>
                  <a:pt x="51" y="47"/>
                  <a:pt x="51" y="47"/>
                </a:cubicBezTo>
                <a:cubicBezTo>
                  <a:pt x="50" y="48"/>
                  <a:pt x="50" y="48"/>
                  <a:pt x="50" y="48"/>
                </a:cubicBezTo>
                <a:cubicBezTo>
                  <a:pt x="51" y="49"/>
                  <a:pt x="51" y="49"/>
                  <a:pt x="51" y="49"/>
                </a:cubicBezTo>
                <a:cubicBezTo>
                  <a:pt x="50" y="53"/>
                  <a:pt x="50" y="53"/>
                  <a:pt x="50" y="53"/>
                </a:cubicBezTo>
                <a:cubicBezTo>
                  <a:pt x="47" y="54"/>
                  <a:pt x="47" y="54"/>
                  <a:pt x="47" y="54"/>
                </a:cubicBezTo>
                <a:cubicBezTo>
                  <a:pt x="29" y="49"/>
                  <a:pt x="29" y="49"/>
                  <a:pt x="29" y="49"/>
                </a:cubicBezTo>
                <a:cubicBezTo>
                  <a:pt x="21" y="49"/>
                  <a:pt x="21" y="49"/>
                  <a:pt x="21" y="49"/>
                </a:cubicBezTo>
                <a:cubicBezTo>
                  <a:pt x="21" y="32"/>
                  <a:pt x="21" y="32"/>
                  <a:pt x="21" y="32"/>
                </a:cubicBezTo>
                <a:cubicBezTo>
                  <a:pt x="28" y="31"/>
                  <a:pt x="28" y="31"/>
                  <a:pt x="28" y="31"/>
                </a:cubicBezTo>
                <a:cubicBezTo>
                  <a:pt x="42" y="16"/>
                  <a:pt x="42" y="16"/>
                  <a:pt x="42" y="16"/>
                </a:cubicBezTo>
                <a:cubicBezTo>
                  <a:pt x="50" y="21"/>
                  <a:pt x="43" y="27"/>
                  <a:pt x="38" y="30"/>
                </a:cubicBezTo>
                <a:cubicBezTo>
                  <a:pt x="51" y="29"/>
                  <a:pt x="51" y="29"/>
                  <a:pt x="51" y="29"/>
                </a:cubicBezTo>
                <a:close/>
                <a:moveTo>
                  <a:pt x="15" y="71"/>
                </a:moveTo>
                <a:cubicBezTo>
                  <a:pt x="25" y="71"/>
                  <a:pt x="25" y="71"/>
                  <a:pt x="25" y="71"/>
                </a:cubicBezTo>
                <a:cubicBezTo>
                  <a:pt x="24" y="62"/>
                  <a:pt x="20" y="55"/>
                  <a:pt x="17" y="48"/>
                </a:cubicBezTo>
                <a:cubicBezTo>
                  <a:pt x="13" y="41"/>
                  <a:pt x="10" y="34"/>
                  <a:pt x="11" y="29"/>
                </a:cubicBezTo>
                <a:cubicBezTo>
                  <a:pt x="13" y="21"/>
                  <a:pt x="17" y="16"/>
                  <a:pt x="23" y="13"/>
                </a:cubicBezTo>
                <a:cubicBezTo>
                  <a:pt x="27" y="11"/>
                  <a:pt x="32" y="10"/>
                  <a:pt x="37" y="11"/>
                </a:cubicBezTo>
                <a:cubicBezTo>
                  <a:pt x="42" y="11"/>
                  <a:pt x="46" y="12"/>
                  <a:pt x="50" y="14"/>
                </a:cubicBezTo>
                <a:cubicBezTo>
                  <a:pt x="56" y="17"/>
                  <a:pt x="60" y="22"/>
                  <a:pt x="62" y="29"/>
                </a:cubicBezTo>
                <a:cubicBezTo>
                  <a:pt x="63" y="34"/>
                  <a:pt x="59" y="41"/>
                  <a:pt x="56" y="48"/>
                </a:cubicBezTo>
                <a:cubicBezTo>
                  <a:pt x="53" y="55"/>
                  <a:pt x="49" y="62"/>
                  <a:pt x="48" y="71"/>
                </a:cubicBezTo>
                <a:cubicBezTo>
                  <a:pt x="58" y="71"/>
                  <a:pt x="58" y="71"/>
                  <a:pt x="58" y="71"/>
                </a:cubicBezTo>
                <a:cubicBezTo>
                  <a:pt x="59" y="64"/>
                  <a:pt x="62" y="58"/>
                  <a:pt x="65" y="52"/>
                </a:cubicBezTo>
                <a:cubicBezTo>
                  <a:pt x="69" y="44"/>
                  <a:pt x="73" y="36"/>
                  <a:pt x="71" y="27"/>
                </a:cubicBezTo>
                <a:cubicBezTo>
                  <a:pt x="70" y="17"/>
                  <a:pt x="63" y="9"/>
                  <a:pt x="55" y="5"/>
                </a:cubicBezTo>
                <a:cubicBezTo>
                  <a:pt x="49" y="2"/>
                  <a:pt x="43" y="1"/>
                  <a:pt x="37" y="1"/>
                </a:cubicBezTo>
                <a:cubicBezTo>
                  <a:pt x="31" y="0"/>
                  <a:pt x="24" y="2"/>
                  <a:pt x="19" y="5"/>
                </a:cubicBezTo>
                <a:cubicBezTo>
                  <a:pt x="10" y="9"/>
                  <a:pt x="4" y="16"/>
                  <a:pt x="2" y="27"/>
                </a:cubicBezTo>
                <a:cubicBezTo>
                  <a:pt x="0" y="36"/>
                  <a:pt x="4" y="44"/>
                  <a:pt x="8" y="53"/>
                </a:cubicBezTo>
                <a:cubicBezTo>
                  <a:pt x="11" y="58"/>
                  <a:pt x="13" y="64"/>
                  <a:pt x="15" y="71"/>
                </a:cubicBezTo>
                <a:close/>
              </a:path>
            </a:pathLst>
          </a:custGeom>
          <a:solidFill>
            <a:srgbClr val="E97A32"/>
          </a:solidFill>
          <a:ln>
            <a:noFill/>
          </a:ln>
        </p:spPr>
        <p:txBody>
          <a:bodyPr vert="horz" wrap="square" lIns="51428" tIns="25718" rIns="51428" bIns="25718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00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819001" y="-558774"/>
            <a:ext cx="6833297" cy="6570476"/>
            <a:chOff x="6425326" y="-745031"/>
            <a:chExt cx="9111062" cy="876063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4"/>
            <a:srcRect l="14627" t="15673" r="18441" b="20000"/>
            <a:stretch/>
          </p:blipFill>
          <p:spPr>
            <a:xfrm rot="9219712">
              <a:off x="6425326" y="-745031"/>
              <a:ext cx="9111062" cy="8760634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14061" y="1279419"/>
              <a:ext cx="6096012" cy="609601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74156">
              <a:off x="7279388" y="-356608"/>
              <a:ext cx="3408452" cy="3408452"/>
            </a:xfrm>
            <a:prstGeom prst="rect">
              <a:avLst/>
            </a:prstGeom>
          </p:spPr>
        </p:pic>
      </p:grpSp>
      <p:sp>
        <p:nvSpPr>
          <p:cNvPr id="11" name="文本框 34"/>
          <p:cNvSpPr txBox="1">
            <a:spLocks noChangeArrowheads="1"/>
          </p:cNvSpPr>
          <p:nvPr/>
        </p:nvSpPr>
        <p:spPr bwMode="auto">
          <a:xfrm>
            <a:off x="219690" y="1735235"/>
            <a:ext cx="5225716" cy="181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698"/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lại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600" b="1" dirty="0" err="1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các</a:t>
            </a:r>
            <a:r>
              <a:rPr lang="en-US" altLang="zh-CN" sz="5600" b="1" dirty="0">
                <a:solidFill>
                  <a:prstClr val="white"/>
                </a:solidFill>
                <a:latin typeface="Arial-Rounded" pitchFamily="34" charset="0"/>
                <a:cs typeface="Arial-Rounded" pitchFamily="34" charset="0"/>
                <a:sym typeface="Century Gothic" pitchFamily="34" charset="0"/>
              </a:rPr>
              <a:t> con</a:t>
            </a:r>
            <a:endParaRPr lang="zh-CN" altLang="en-US" sz="5600" b="1" dirty="0">
              <a:solidFill>
                <a:prstClr val="white"/>
              </a:solidFill>
              <a:latin typeface="Arial-Rounded" pitchFamily="34" charset="0"/>
              <a:cs typeface="Arial-Rounded" pitchFamily="34" charset="0"/>
              <a:sym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8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973782" y="961773"/>
            <a:ext cx="7408218" cy="1077477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Nhận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biết được các sự việc trong câu chuyện 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Bóp nát quả cam.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976409" y="2136990"/>
            <a:ext cx="7325905" cy="1330572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Chia sẻ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được những trải nghiệm, suy nghĩ, cảm xúc có liên quan đến bài học, trao đổi về nội dung văn bản và các chi tiết trong 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tranh.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973782" y="3598216"/>
            <a:ext cx="7325905" cy="95473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3. Biết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dựa vào tranh để kể lại từng đoạn của câu </a:t>
            </a:r>
            <a:r>
              <a:rPr kumimoji="0" lang="en-US" sz="2399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Bóp nát quả cam.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41">
            <a:extLst>
              <a:ext uri="{FF2B5EF4-FFF2-40B4-BE49-F238E27FC236}">
                <a16:creationId xmlns:a16="http://schemas.microsoft.com/office/drawing/2014/main" id="{8AC1515A-87AE-405E-8901-CA4B8F62AA47}"/>
              </a:ext>
            </a:extLst>
          </p:cNvPr>
          <p:cNvSpPr/>
          <p:nvPr/>
        </p:nvSpPr>
        <p:spPr>
          <a:xfrm>
            <a:off x="2276150" y="341060"/>
            <a:ext cx="7629850" cy="646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YÊU CẦU CẦN ĐẠT</a:t>
            </a:r>
            <a:endParaRPr kumimoji="0" lang="vi-VN" sz="3599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2054764" y="0"/>
            <a:ext cx="5181600" cy="523220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defTabSz="914198">
              <a:buClr>
                <a:srgbClr val="000000"/>
              </a:buClr>
              <a:defRPr/>
            </a:pPr>
            <a:r>
              <a:rPr lang="en-US" sz="2800" kern="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Bóp</a:t>
            </a:r>
            <a:r>
              <a:rPr lang="en-US" sz="2800" kern="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nát</a:t>
            </a:r>
            <a:r>
              <a:rPr lang="en-US" sz="2800" kern="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quả</a:t>
            </a:r>
            <a:r>
              <a:rPr lang="en-US" sz="2800" kern="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cam</a:t>
            </a:r>
            <a:endParaRPr lang="x-none" sz="2800" kern="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1950"/>
            <a:ext cx="3200400" cy="230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59" y="504414"/>
            <a:ext cx="3598042" cy="2297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0" y="2826158"/>
            <a:ext cx="3175299" cy="226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96921"/>
            <a:ext cx="3352800" cy="228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47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96808" y="1554139"/>
            <a:ext cx="6689995" cy="2133600"/>
          </a:xfrm>
          <a:prstGeom prst="rect">
            <a:avLst/>
          </a:prstGeom>
          <a:solidFill>
            <a:srgbClr val="FFCF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4" tIns="45686" rIns="91374" bIns="45686" rtlCol="0" anchor="ctr"/>
          <a:lstStyle/>
          <a:p>
            <a:pPr algn="ctr" defTabSz="914265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C93223-7797-4E56-B7AE-2063841D80CE}"/>
              </a:ext>
            </a:extLst>
          </p:cNvPr>
          <p:cNvSpPr txBox="1"/>
          <p:nvPr/>
        </p:nvSpPr>
        <p:spPr>
          <a:xfrm>
            <a:off x="4458589" y="1963919"/>
            <a:ext cx="3981893" cy="1177195"/>
          </a:xfrm>
          <a:prstGeom prst="rect">
            <a:avLst/>
          </a:prstGeom>
          <a:noFill/>
        </p:spPr>
        <p:txBody>
          <a:bodyPr wrap="square" lIns="68525" tIns="34265" rIns="68525" bIns="34265" rtlCol="0">
            <a:spAutoFit/>
          </a:bodyPr>
          <a:lstStyle/>
          <a:p>
            <a:pPr algn="ctr" defTabSz="342446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 QUA TRÒ CH</a:t>
            </a:r>
            <a:r>
              <a:rPr lang="vi-V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413"/>
            <a:ext cx="3886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38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31D959BC-F1D2-45FE-8A02-4EB8AB979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73" r="25393"/>
          <a:stretch/>
        </p:blipFill>
        <p:spPr>
          <a:xfrm>
            <a:off x="4242043" y="0"/>
            <a:ext cx="4901960" cy="2220658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6" y="1124985"/>
            <a:ext cx="7272499" cy="389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029201" y="1124985"/>
            <a:ext cx="4114800" cy="623248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algn="ctr" defTabSz="685732"/>
            <a:r>
              <a:rPr lang="en-US" sz="3600" b="1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63" y="185120"/>
            <a:ext cx="4363241" cy="9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49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222"/>
          <a:stretch/>
        </p:blipFill>
        <p:spPr>
          <a:xfrm>
            <a:off x="-2168" y="-9257"/>
            <a:ext cx="9144000" cy="5137786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72" y="-145330"/>
            <a:ext cx="2871102" cy="287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6" y="2583984"/>
            <a:ext cx="5943600" cy="2601694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167" y="-9257"/>
            <a:ext cx="5028034" cy="3154680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62400" y="-13136"/>
            <a:ext cx="5181600" cy="2597121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6800" y="2016060"/>
            <a:ext cx="4267200" cy="3154954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7467600" y="209550"/>
            <a:ext cx="1524001" cy="609600"/>
          </a:xfrm>
          <a:prstGeom prst="rightArrow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 defTabSz="914310"/>
            <a:r>
              <a:rPr lang="en-US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422523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2819401" y="3867150"/>
            <a:ext cx="6059978" cy="1006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ctr"/>
          <a:lstStyle/>
          <a:p>
            <a:pPr algn="ctr" defTabSz="1089166">
              <a:lnSpc>
                <a:spcPct val="110000"/>
              </a:lnSpc>
            </a:pPr>
            <a:r>
              <a:rPr lang="vi-VN" sz="25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Trần Quốc Toản xô ngã mấy người lính gác để được vào gặp vua, xin đánh giặc.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809798" y="217172"/>
            <a:ext cx="8069580" cy="3421381"/>
          </a:xfrm>
          <a:prstGeom prst="wedgeRoundRectCallout">
            <a:avLst>
              <a:gd name="adj1" fmla="val -24426"/>
              <a:gd name="adj2" fmla="val 4663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t"/>
          <a:lstStyle/>
          <a:p>
            <a:pPr defTabSz="1089166"/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lính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gác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25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u?</a:t>
            </a:r>
            <a:endParaRPr lang="vi-VN" sz="25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25" y="895350"/>
            <a:ext cx="3063293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2495550"/>
            <a:ext cx="2819400" cy="294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6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1981200" y="3760919"/>
            <a:ext cx="6781800" cy="12492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t"/>
          <a:lstStyle/>
          <a:p>
            <a:pPr marL="457154" lvl="1" defTabSz="685732"/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Trần Quốc Toản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tâu với vua: </a:t>
            </a:r>
            <a:r>
              <a:rPr lang="vi-VN" sz="2400" i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“Cho giặc mượn đường là mất nước. Xin bệ hạ cho đánh!”</a:t>
            </a:r>
            <a:r>
              <a:rPr lang="en-US" sz="2400" i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đặ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g</a:t>
            </a: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gáy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tội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754380" y="0"/>
            <a:ext cx="8069580" cy="3562350"/>
          </a:xfrm>
          <a:prstGeom prst="wedgeRoundRectCallout">
            <a:avLst>
              <a:gd name="adj1" fmla="val -26485"/>
              <a:gd name="adj2" fmla="val 4855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74" tIns="34289" rIns="68574" bIns="34289" rtlCol="0" anchor="t"/>
          <a:lstStyle/>
          <a:p>
            <a:pPr defTabSz="685732"/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vua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080" name="Picture 8" descr="Tổng hợp ảnh Doremon PNG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2" y="2595503"/>
            <a:ext cx="1621868" cy="233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79" y="594523"/>
            <a:ext cx="3399222" cy="290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81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714</Words>
  <Application>Microsoft Office PowerPoint</Application>
  <PresentationFormat>On-screen Show (16:9)</PresentationFormat>
  <Paragraphs>79</Paragraphs>
  <Slides>24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微软雅黑</vt:lpstr>
      <vt:lpstr>宋体</vt:lpstr>
      <vt:lpstr>Arial</vt:lpstr>
      <vt:lpstr>Arial-Rounded</vt:lpstr>
      <vt:lpstr>Calibri</vt:lpstr>
      <vt:lpstr>Calibri Light</vt:lpstr>
      <vt:lpstr>Century Gothic</vt:lpstr>
      <vt:lpstr>HP001 4 hàng</vt:lpstr>
      <vt:lpstr>Times New Roman</vt:lpstr>
      <vt:lpstr>UTM Futura Extra</vt:lpstr>
      <vt:lpstr>字魂107号-萌趣欢乐体</vt:lpstr>
      <vt:lpstr>Office 主题</vt:lpstr>
      <vt:lpstr>5_Office 主题</vt:lpstr>
      <vt:lpstr>2_Office Theme</vt:lpstr>
      <vt:lpstr>1_Office Theme</vt:lpstr>
      <vt:lpstr>4_Office Theme</vt:lpstr>
      <vt:lpstr>3_Office Theme</vt:lpstr>
      <vt:lpstr>1_Office 主题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16</cp:revision>
  <dcterms:created xsi:type="dcterms:W3CDTF">2022-01-12T07:43:07Z</dcterms:created>
  <dcterms:modified xsi:type="dcterms:W3CDTF">2022-04-22T05:21:56Z</dcterms:modified>
</cp:coreProperties>
</file>