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5.xml" ContentType="application/vnd.openxmlformats-officedocument.themeOverr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699" r:id="rId4"/>
    <p:sldMasterId id="2147483712" r:id="rId5"/>
    <p:sldMasterId id="2147483723" r:id="rId6"/>
    <p:sldMasterId id="2147483735" r:id="rId7"/>
    <p:sldMasterId id="2147483751" r:id="rId8"/>
  </p:sldMasterIdLst>
  <p:notesMasterIdLst>
    <p:notesMasterId r:id="rId32"/>
  </p:notesMasterIdLst>
  <p:sldIdLst>
    <p:sldId id="257" r:id="rId9"/>
    <p:sldId id="260" r:id="rId10"/>
    <p:sldId id="274" r:id="rId11"/>
    <p:sldId id="258" r:id="rId12"/>
    <p:sldId id="259" r:id="rId13"/>
    <p:sldId id="256" r:id="rId14"/>
    <p:sldId id="267" r:id="rId15"/>
    <p:sldId id="270" r:id="rId16"/>
    <p:sldId id="269" r:id="rId17"/>
    <p:sldId id="271" r:id="rId18"/>
    <p:sldId id="272" r:id="rId19"/>
    <p:sldId id="261" r:id="rId20"/>
    <p:sldId id="273" r:id="rId21"/>
    <p:sldId id="275" r:id="rId22"/>
    <p:sldId id="277" r:id="rId23"/>
    <p:sldId id="278" r:id="rId24"/>
    <p:sldId id="282" r:id="rId25"/>
    <p:sldId id="283" r:id="rId26"/>
    <p:sldId id="287" r:id="rId27"/>
    <p:sldId id="288" r:id="rId28"/>
    <p:sldId id="262" r:id="rId29"/>
    <p:sldId id="268" r:id="rId30"/>
    <p:sldId id="263" r:id="rId31"/>
  </p:sldIdLst>
  <p:sldSz cx="9144000" cy="5143500" type="screen16x9"/>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B92B"/>
    <a:srgbClr val="006600"/>
    <a:srgbClr val="0033CC"/>
    <a:srgbClr val="0099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78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B557C-124D-4C86-B1E2-E0E48141E93B}" type="datetimeFigureOut">
              <a:rPr lang="en-US" smtClean="0"/>
              <a:t>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01DC8-FCB2-4F5F-B657-F5C6351D65AF}" type="slidenum">
              <a:rPr lang="en-US" smtClean="0"/>
              <a:t>‹#›</a:t>
            </a:fld>
            <a:endParaRPr lang="en-US"/>
          </a:p>
        </p:txBody>
      </p:sp>
    </p:spTree>
    <p:extLst>
      <p:ext uri="{BB962C8B-B14F-4D97-AF65-F5344CB8AC3E}">
        <p14:creationId xmlns:p14="http://schemas.microsoft.com/office/powerpoint/2010/main" val="3045850075"/>
      </p:ext>
    </p:extLst>
  </p:cSld>
  <p:clrMap bg1="lt1" tx1="dk1" bg2="lt2" tx2="dk2" accent1="accent1" accent2="accent2" accent3="accent3" accent4="accent4" accent5="accent5" accent6="accent6" hlink="hlink" folHlink="folHlink"/>
  <p:notesStyle>
    <a:lvl1pPr marL="0" algn="l" defTabSz="914310" rtl="0" eaLnBrk="1" latinLnBrk="0" hangingPunct="1">
      <a:defRPr sz="1200" kern="1200">
        <a:solidFill>
          <a:schemeClr val="tx1"/>
        </a:solidFill>
        <a:latin typeface="+mn-lt"/>
        <a:ea typeface="+mn-ea"/>
        <a:cs typeface="+mn-cs"/>
      </a:defRPr>
    </a:lvl1pPr>
    <a:lvl2pPr marL="457154" algn="l" defTabSz="914310" rtl="0" eaLnBrk="1" latinLnBrk="0" hangingPunct="1">
      <a:defRPr sz="1200" kern="1200">
        <a:solidFill>
          <a:schemeClr val="tx1"/>
        </a:solidFill>
        <a:latin typeface="+mn-lt"/>
        <a:ea typeface="+mn-ea"/>
        <a:cs typeface="+mn-cs"/>
      </a:defRPr>
    </a:lvl2pPr>
    <a:lvl3pPr marL="914310" algn="l" defTabSz="914310" rtl="0" eaLnBrk="1" latinLnBrk="0" hangingPunct="1">
      <a:defRPr sz="1200" kern="1200">
        <a:solidFill>
          <a:schemeClr val="tx1"/>
        </a:solidFill>
        <a:latin typeface="+mn-lt"/>
        <a:ea typeface="+mn-ea"/>
        <a:cs typeface="+mn-cs"/>
      </a:defRPr>
    </a:lvl3pPr>
    <a:lvl4pPr marL="1371464" algn="l" defTabSz="914310" rtl="0" eaLnBrk="1" latinLnBrk="0" hangingPunct="1">
      <a:defRPr sz="1200" kern="1200">
        <a:solidFill>
          <a:schemeClr val="tx1"/>
        </a:solidFill>
        <a:latin typeface="+mn-lt"/>
        <a:ea typeface="+mn-ea"/>
        <a:cs typeface="+mn-cs"/>
      </a:defRPr>
    </a:lvl4pPr>
    <a:lvl5pPr marL="1828619" algn="l" defTabSz="914310" rtl="0" eaLnBrk="1" latinLnBrk="0" hangingPunct="1">
      <a:defRPr sz="1200" kern="1200">
        <a:solidFill>
          <a:schemeClr val="tx1"/>
        </a:solidFill>
        <a:latin typeface="+mn-lt"/>
        <a:ea typeface="+mn-ea"/>
        <a:cs typeface="+mn-cs"/>
      </a:defRPr>
    </a:lvl5pPr>
    <a:lvl6pPr marL="2285772" algn="l" defTabSz="914310" rtl="0" eaLnBrk="1" latinLnBrk="0" hangingPunct="1">
      <a:defRPr sz="1200" kern="1200">
        <a:solidFill>
          <a:schemeClr val="tx1"/>
        </a:solidFill>
        <a:latin typeface="+mn-lt"/>
        <a:ea typeface="+mn-ea"/>
        <a:cs typeface="+mn-cs"/>
      </a:defRPr>
    </a:lvl6pPr>
    <a:lvl7pPr marL="2742926" algn="l" defTabSz="914310" rtl="0" eaLnBrk="1" latinLnBrk="0" hangingPunct="1">
      <a:defRPr sz="1200" kern="1200">
        <a:solidFill>
          <a:schemeClr val="tx1"/>
        </a:solidFill>
        <a:latin typeface="+mn-lt"/>
        <a:ea typeface="+mn-ea"/>
        <a:cs typeface="+mn-cs"/>
      </a:defRPr>
    </a:lvl7pPr>
    <a:lvl8pPr marL="3200080" algn="l" defTabSz="914310" rtl="0" eaLnBrk="1" latinLnBrk="0" hangingPunct="1">
      <a:defRPr sz="1200" kern="1200">
        <a:solidFill>
          <a:schemeClr val="tx1"/>
        </a:solidFill>
        <a:latin typeface="+mn-lt"/>
        <a:ea typeface="+mn-ea"/>
        <a:cs typeface="+mn-cs"/>
      </a:defRPr>
    </a:lvl8pPr>
    <a:lvl9pPr marL="3657235" algn="l" defTabSz="9143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52151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11</a:t>
            </a:fld>
            <a:endParaRPr lang="zh-CN" altLang="en-US">
              <a:solidFill>
                <a:prstClr val="black"/>
              </a:solidFill>
            </a:endParaRPr>
          </a:p>
        </p:txBody>
      </p:sp>
    </p:spTree>
    <p:extLst>
      <p:ext uri="{BB962C8B-B14F-4D97-AF65-F5344CB8AC3E}">
        <p14:creationId xmlns:p14="http://schemas.microsoft.com/office/powerpoint/2010/main" val="21548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82600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295558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97128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endParaRPr lang="en-US" baseline="0" dirty="0" smtClean="0"/>
          </a:p>
          <a:p>
            <a:pPr marL="0" marR="0" lvl="0" indent="0" algn="l" defTabSz="914332"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zh-CN" altLang="en-US" dirty="0"/>
          </a:p>
        </p:txBody>
      </p:sp>
      <p:sp>
        <p:nvSpPr>
          <p:cNvPr id="4" name="灯片编号占位符 3"/>
          <p:cNvSpPr>
            <a:spLocks noGrp="1"/>
          </p:cNvSpPr>
          <p:nvPr>
            <p:ph type="sldNum" sz="quarter" idx="10"/>
          </p:nvPr>
        </p:nvSpPr>
        <p:spPr/>
        <p:txBody>
          <a:bodyPr/>
          <a:lstStyle/>
          <a:p>
            <a:fld id="{1CBF950F-CACE-42B0-A0E9-587D41DEEA7D}" type="slidenum">
              <a:rPr lang="zh-CN" altLang="en-US" smtClean="0"/>
              <a:t>15</a:t>
            </a:fld>
            <a:endParaRPr lang="zh-CN" altLang="en-US"/>
          </a:p>
        </p:txBody>
      </p:sp>
    </p:spTree>
    <p:extLst>
      <p:ext uri="{BB962C8B-B14F-4D97-AF65-F5344CB8AC3E}">
        <p14:creationId xmlns:p14="http://schemas.microsoft.com/office/powerpoint/2010/main" val="406004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endParaRPr lang="en-US" baseline="0" dirty="0" smtClean="0"/>
          </a:p>
          <a:p>
            <a:pPr marL="0" marR="0" lvl="0" indent="0" algn="l" defTabSz="914332"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a:p>
        </p:txBody>
      </p:sp>
      <p:sp>
        <p:nvSpPr>
          <p:cNvPr id="4" name="Slide Number Placeholder 3"/>
          <p:cNvSpPr>
            <a:spLocks noGrp="1"/>
          </p:cNvSpPr>
          <p:nvPr>
            <p:ph type="sldNum" sz="quarter" idx="10"/>
          </p:nvPr>
        </p:nvSpPr>
        <p:spPr/>
        <p:txBody>
          <a:bodyPr/>
          <a:lstStyle/>
          <a:p>
            <a:fld id="{F6C99FB4-0FF6-4222-9BB1-FCC75A89D83B}" type="slidenum">
              <a:rPr lang="en-US" smtClean="0"/>
              <a:t>16</a:t>
            </a:fld>
            <a:endParaRPr lang="en-US"/>
          </a:p>
        </p:txBody>
      </p:sp>
    </p:spTree>
    <p:extLst>
      <p:ext uri="{BB962C8B-B14F-4D97-AF65-F5344CB8AC3E}">
        <p14:creationId xmlns:p14="http://schemas.microsoft.com/office/powerpoint/2010/main" val="3048632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extLst>
      <p:ext uri="{BB962C8B-B14F-4D97-AF65-F5344CB8AC3E}">
        <p14:creationId xmlns:p14="http://schemas.microsoft.com/office/powerpoint/2010/main" val="3013275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a:p>
        </p:txBody>
      </p:sp>
      <p:sp>
        <p:nvSpPr>
          <p:cNvPr id="4" name="Slide Number Placeholder 3"/>
          <p:cNvSpPr>
            <a:spLocks noGrp="1"/>
          </p:cNvSpPr>
          <p:nvPr>
            <p:ph type="sldNum" sz="quarter" idx="10"/>
          </p:nvPr>
        </p:nvSpPr>
        <p:spPr/>
        <p:txBody>
          <a:bodyPr/>
          <a:lstStyle/>
          <a:p>
            <a:fld id="{3F2698F9-AF7E-4A6D-B7D1-C76D65D4902E}" type="slidenum">
              <a:rPr lang="en-US" smtClean="0"/>
              <a:t>18</a:t>
            </a:fld>
            <a:endParaRPr lang="en-US"/>
          </a:p>
        </p:txBody>
      </p:sp>
    </p:spTree>
    <p:extLst>
      <p:ext uri="{BB962C8B-B14F-4D97-AF65-F5344CB8AC3E}">
        <p14:creationId xmlns:p14="http://schemas.microsoft.com/office/powerpoint/2010/main" val="3677359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83953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giáo</a:t>
            </a:r>
            <a:r>
              <a:rPr lang="en-US" altLang="zh-CN" dirty="0"/>
              <a:t> </a:t>
            </a:r>
            <a:r>
              <a:rPr lang="en-US" altLang="zh-CN" dirty="0" err="1"/>
              <a:t>án</a:t>
            </a:r>
            <a:r>
              <a:rPr lang="en-US" altLang="zh-CN" dirty="0"/>
              <a:t> </a:t>
            </a:r>
            <a:r>
              <a:rPr lang="en-US" altLang="zh-CN" dirty="0" err="1"/>
              <a:t>bởi</a:t>
            </a:r>
            <a:r>
              <a:rPr lang="en-US" altLang="zh-CN" dirty="0"/>
              <a:t> </a:t>
            </a:r>
            <a:r>
              <a:rPr lang="en-US" altLang="zh-CN" dirty="0" err="1"/>
              <a:t>Vũ</a:t>
            </a:r>
            <a:r>
              <a:rPr lang="en-US" altLang="zh-CN" dirty="0"/>
              <a:t> </a:t>
            </a:r>
            <a:r>
              <a:rPr lang="en-US" altLang="zh-CN" dirty="0" err="1" smtClean="0"/>
              <a:t>Hồng</a:t>
            </a: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44343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0063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588410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D301DC8-FCB2-4F5F-B657-F5C6351D65AF}" type="slidenum">
              <a:rPr lang="en-US" smtClean="0"/>
              <a:t>22</a:t>
            </a:fld>
            <a:endParaRPr lang="en-US"/>
          </a:p>
        </p:txBody>
      </p:sp>
    </p:spTree>
    <p:extLst>
      <p:ext uri="{BB962C8B-B14F-4D97-AF65-F5344CB8AC3E}">
        <p14:creationId xmlns:p14="http://schemas.microsoft.com/office/powerpoint/2010/main" val="764037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giáo</a:t>
            </a:r>
            <a:r>
              <a:rPr lang="en-US" altLang="zh-CN" dirty="0"/>
              <a:t> </a:t>
            </a:r>
            <a:r>
              <a:rPr lang="en-US" altLang="zh-CN" dirty="0" err="1"/>
              <a:t>án</a:t>
            </a:r>
            <a:r>
              <a:rPr lang="en-US" altLang="zh-CN" dirty="0"/>
              <a:t> </a:t>
            </a:r>
            <a:r>
              <a:rPr lang="en-US" altLang="zh-CN" dirty="0" err="1"/>
              <a:t>bởi</a:t>
            </a:r>
            <a:r>
              <a:rPr lang="en-US" altLang="zh-CN" dirty="0"/>
              <a:t> </a:t>
            </a:r>
            <a:r>
              <a:rPr lang="en-US" altLang="zh-CN" dirty="0" err="1"/>
              <a:t>Vũ</a:t>
            </a:r>
            <a:r>
              <a:rPr lang="en-US" altLang="zh-CN" dirty="0"/>
              <a:t> </a:t>
            </a:r>
            <a:r>
              <a:rPr lang="en-US" altLang="zh-CN" dirty="0" err="1" smtClean="0"/>
              <a:t>Hồng</a:t>
            </a: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50890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Slide Number Placeholder 3"/>
          <p:cNvSpPr>
            <a:spLocks noGrp="1"/>
          </p:cNvSpPr>
          <p:nvPr>
            <p:ph type="sldNum" sz="quarter" idx="10"/>
          </p:nvPr>
        </p:nvSpPr>
        <p:spPr/>
        <p:txBody>
          <a:bodyPr/>
          <a:lstStyle/>
          <a:p>
            <a:fld id="{17C54AE5-79EF-4ADB-B158-B471E62E83E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2740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giáo</a:t>
            </a:r>
            <a:r>
              <a:rPr lang="en-US" altLang="zh-CN" dirty="0"/>
              <a:t> </a:t>
            </a:r>
            <a:r>
              <a:rPr lang="en-US" altLang="zh-CN" dirty="0" err="1"/>
              <a:t>án</a:t>
            </a:r>
            <a:r>
              <a:rPr lang="en-US" altLang="zh-CN" dirty="0"/>
              <a:t> </a:t>
            </a:r>
            <a:r>
              <a:rPr lang="en-US" altLang="zh-CN" dirty="0" err="1"/>
              <a:t>bởi</a:t>
            </a:r>
            <a:r>
              <a:rPr lang="en-US" altLang="zh-CN" dirty="0"/>
              <a:t> </a:t>
            </a:r>
            <a:r>
              <a:rPr lang="en-US" altLang="zh-CN" dirty="0" err="1"/>
              <a:t>Vũ</a:t>
            </a:r>
            <a:r>
              <a:rPr lang="en-US" altLang="zh-CN" dirty="0"/>
              <a:t> </a:t>
            </a:r>
            <a:r>
              <a:rPr lang="en-US" altLang="zh-CN" dirty="0" err="1" smtClean="0"/>
              <a:t>Hồng</a:t>
            </a: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55322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giáo</a:t>
            </a:r>
            <a:r>
              <a:rPr lang="en-US" altLang="zh-CN" dirty="0"/>
              <a:t> </a:t>
            </a:r>
            <a:r>
              <a:rPr lang="en-US" altLang="zh-CN" dirty="0" err="1"/>
              <a:t>án</a:t>
            </a:r>
            <a:r>
              <a:rPr lang="en-US" altLang="zh-CN" dirty="0"/>
              <a:t> </a:t>
            </a:r>
            <a:r>
              <a:rPr lang="en-US" altLang="zh-CN" dirty="0" err="1"/>
              <a:t>bởi</a:t>
            </a:r>
            <a:r>
              <a:rPr lang="en-US" altLang="zh-CN" dirty="0"/>
              <a:t> </a:t>
            </a:r>
            <a:r>
              <a:rPr lang="en-US" altLang="zh-CN" dirty="0" err="1"/>
              <a:t>Vũ</a:t>
            </a:r>
            <a:r>
              <a:rPr lang="en-US" altLang="zh-CN" dirty="0"/>
              <a:t> </a:t>
            </a:r>
            <a:r>
              <a:rPr lang="en-US" altLang="zh-CN" dirty="0" err="1" smtClean="0"/>
              <a:t>Hồng</a:t>
            </a: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82600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Slide Number Placeholder 3"/>
          <p:cNvSpPr>
            <a:spLocks noGrp="1"/>
          </p:cNvSpPr>
          <p:nvPr>
            <p:ph type="sldNum" sz="quarter" idx="10"/>
          </p:nvPr>
        </p:nvSpPr>
        <p:spPr/>
        <p:txBody>
          <a:bodyPr/>
          <a:lstStyle/>
          <a:p>
            <a:fld id="{6D301DC8-FCB2-4F5F-B657-F5C6351D65AF}" type="slidenum">
              <a:rPr lang="en-US" smtClean="0"/>
              <a:t>6</a:t>
            </a:fld>
            <a:endParaRPr lang="en-US"/>
          </a:p>
        </p:txBody>
      </p:sp>
    </p:spTree>
    <p:extLst>
      <p:ext uri="{BB962C8B-B14F-4D97-AF65-F5344CB8AC3E}">
        <p14:creationId xmlns:p14="http://schemas.microsoft.com/office/powerpoint/2010/main" val="253238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D301DC8-FCB2-4F5F-B657-F5C6351D65AF}" type="slidenum">
              <a:rPr lang="en-US" smtClean="0"/>
              <a:t>7</a:t>
            </a:fld>
            <a:endParaRPr lang="en-US"/>
          </a:p>
        </p:txBody>
      </p:sp>
    </p:spTree>
    <p:extLst>
      <p:ext uri="{BB962C8B-B14F-4D97-AF65-F5344CB8AC3E}">
        <p14:creationId xmlns:p14="http://schemas.microsoft.com/office/powerpoint/2010/main" val="85464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826006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82600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68B68-203C-44B7-A6C9-BE91E82E9FA7}"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37724327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68B68-203C-44B7-A6C9-BE91E82E9FA7}"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35041680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138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8921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68B68-203C-44B7-A6C9-BE91E82E9FA7}"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5640126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xmlns=""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0786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34938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1864BE-8DEF-4758-9185-B32094867B7F}"/>
              </a:ext>
            </a:extLst>
          </p:cNvPr>
          <p:cNvSpPr>
            <a:spLocks noGrp="1"/>
          </p:cNvSpPr>
          <p:nvPr>
            <p:ph type="title"/>
          </p:nvPr>
        </p:nvSpPr>
        <p:spPr>
          <a:xfrm>
            <a:off x="623888" y="1282310"/>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83F8F15-3BBB-49BB-93AF-A90F4C04E32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64172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19321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23852C7C-578C-4864-96FB-80B1FE02A5B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38293A92-59CC-433C-A67A-05546A81F872}"/>
              </a:ext>
            </a:extLst>
          </p:cNvPr>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8306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3868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41292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3E29E2B6-B27C-4EE8-AC9F-B149C50ABAF8}"/>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57854AA-6367-4504-B9FC-E5E2ADD98A33}"/>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89431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68B68-203C-44B7-A6C9-BE91E82E9FA7}"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32190178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83E44E7-F2CA-4671-AEFC-F609545C369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a:extLst>
              <a:ext uri="{FF2B5EF4-FFF2-40B4-BE49-F238E27FC236}">
                <a16:creationId xmlns:a16="http://schemas.microsoft.com/office/drawing/2014/main" xmlns="" id="{6E585D18-5A41-4CE3-8044-F0329EE1D167}"/>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15487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95412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11E860E-54D7-44B3-9410-18F2A3B17C60}"/>
              </a:ext>
            </a:extLst>
          </p:cNvPr>
          <p:cNvSpPr>
            <a:spLocks noGrp="1"/>
          </p:cNvSpPr>
          <p:nvPr>
            <p:ph type="title" orient="vert"/>
          </p:nvPr>
        </p:nvSpPr>
        <p:spPr>
          <a:xfrm>
            <a:off x="6543676" y="273850"/>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5029AEA-2D7C-493A-BA4B-288F87F940F7}"/>
              </a:ext>
            </a:extLst>
          </p:cNvPr>
          <p:cNvSpPr>
            <a:spLocks noGrp="1"/>
          </p:cNvSpPr>
          <p:nvPr>
            <p:ph type="body" orient="vert" idx="1"/>
          </p:nvPr>
        </p:nvSpPr>
        <p:spPr>
          <a:xfrm>
            <a:off x="628652" y="273850"/>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46511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79276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xmlns=""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85778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28208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1864BE-8DEF-4758-9185-B32094867B7F}"/>
              </a:ext>
            </a:extLst>
          </p:cNvPr>
          <p:cNvSpPr>
            <a:spLocks noGrp="1"/>
          </p:cNvSpPr>
          <p:nvPr>
            <p:ph type="title"/>
          </p:nvPr>
        </p:nvSpPr>
        <p:spPr>
          <a:xfrm>
            <a:off x="623888" y="1282310"/>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83F8F15-3BBB-49BB-93AF-A90F4C04E32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92454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20024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23852C7C-578C-4864-96FB-80B1FE02A5B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38293A92-59CC-433C-A67A-05546A81F872}"/>
              </a:ext>
            </a:extLst>
          </p:cNvPr>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91636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7196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68B68-203C-44B7-A6C9-BE91E82E9FA7}"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5508009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22367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3E29E2B6-B27C-4EE8-AC9F-B149C50ABAF8}"/>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57854AA-6367-4504-B9FC-E5E2ADD98A33}"/>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66696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83E44E7-F2CA-4671-AEFC-F609545C369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a:extLst>
              <a:ext uri="{FF2B5EF4-FFF2-40B4-BE49-F238E27FC236}">
                <a16:creationId xmlns:a16="http://schemas.microsoft.com/office/drawing/2014/main" xmlns="" id="{6E585D18-5A41-4CE3-8044-F0329EE1D167}"/>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18444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06378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11E860E-54D7-44B3-9410-18F2A3B17C60}"/>
              </a:ext>
            </a:extLst>
          </p:cNvPr>
          <p:cNvSpPr>
            <a:spLocks noGrp="1"/>
          </p:cNvSpPr>
          <p:nvPr>
            <p:ph type="title" orient="vert"/>
          </p:nvPr>
        </p:nvSpPr>
        <p:spPr>
          <a:xfrm>
            <a:off x="6543676" y="273850"/>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5029AEA-2D7C-493A-BA4B-288F87F940F7}"/>
              </a:ext>
            </a:extLst>
          </p:cNvPr>
          <p:cNvSpPr>
            <a:spLocks noGrp="1"/>
          </p:cNvSpPr>
          <p:nvPr>
            <p:ph type="body" orient="vert" idx="1"/>
          </p:nvPr>
        </p:nvSpPr>
        <p:spPr>
          <a:xfrm>
            <a:off x="628652" y="273850"/>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69166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0725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xmlns=""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35415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19699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1864BE-8DEF-4758-9185-B32094867B7F}"/>
              </a:ext>
            </a:extLst>
          </p:cNvPr>
          <p:cNvSpPr>
            <a:spLocks noGrp="1"/>
          </p:cNvSpPr>
          <p:nvPr>
            <p:ph type="title"/>
          </p:nvPr>
        </p:nvSpPr>
        <p:spPr>
          <a:xfrm>
            <a:off x="623888" y="1282310"/>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83F8F15-3BBB-49BB-93AF-A90F4C04E32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62300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63067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68B68-203C-44B7-A6C9-BE91E82E9FA7}"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25682966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23852C7C-578C-4864-96FB-80B1FE02A5B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38293A92-59CC-433C-A67A-05546A81F872}"/>
              </a:ext>
            </a:extLst>
          </p:cNvPr>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560807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528437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62258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3E29E2B6-B27C-4EE8-AC9F-B149C50ABAF8}"/>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57854AA-6367-4504-B9FC-E5E2ADD98A33}"/>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54996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83E44E7-F2CA-4671-AEFC-F609545C369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a:extLst>
              <a:ext uri="{FF2B5EF4-FFF2-40B4-BE49-F238E27FC236}">
                <a16:creationId xmlns:a16="http://schemas.microsoft.com/office/drawing/2014/main" xmlns="" id="{6E585D18-5A41-4CE3-8044-F0329EE1D167}"/>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38844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44491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11E860E-54D7-44B3-9410-18F2A3B17C60}"/>
              </a:ext>
            </a:extLst>
          </p:cNvPr>
          <p:cNvSpPr>
            <a:spLocks noGrp="1"/>
          </p:cNvSpPr>
          <p:nvPr>
            <p:ph type="title" orient="vert"/>
          </p:nvPr>
        </p:nvSpPr>
        <p:spPr>
          <a:xfrm>
            <a:off x="6543676" y="273850"/>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5029AEA-2D7C-493A-BA4B-288F87F940F7}"/>
              </a:ext>
            </a:extLst>
          </p:cNvPr>
          <p:cNvSpPr>
            <a:spLocks noGrp="1"/>
          </p:cNvSpPr>
          <p:nvPr>
            <p:ph type="body" orient="vert" idx="1"/>
          </p:nvPr>
        </p:nvSpPr>
        <p:spPr>
          <a:xfrm>
            <a:off x="628652" y="273850"/>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557296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41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0" tIns="34289" rIns="68550"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0" tIns="34289" rIns="68550" bIns="34289">
            <a:normAutofit/>
          </a:bodyPr>
          <a:lstStyle>
            <a:lvl1pPr marL="0" indent="0" algn="ctr">
              <a:buNone/>
              <a:defRPr sz="1400"/>
            </a:lvl1pPr>
            <a:lvl2pPr marL="342722" indent="0" algn="ctr">
              <a:buNone/>
              <a:defRPr sz="1500"/>
            </a:lvl2pPr>
            <a:lvl3pPr marL="685460" indent="0" algn="ctr">
              <a:buNone/>
              <a:defRPr sz="1400"/>
            </a:lvl3pPr>
            <a:lvl4pPr marL="1028190" indent="0" algn="ctr">
              <a:buNone/>
              <a:defRPr sz="1200"/>
            </a:lvl4pPr>
            <a:lvl5pPr marL="1370920" indent="0" algn="ctr">
              <a:buNone/>
              <a:defRPr sz="1200"/>
            </a:lvl5pPr>
            <a:lvl6pPr marL="1713659" indent="0" algn="ctr">
              <a:buNone/>
              <a:defRPr sz="1200"/>
            </a:lvl6pPr>
            <a:lvl7pPr marL="2056379" indent="0" algn="ctr">
              <a:buNone/>
              <a:defRPr sz="1200"/>
            </a:lvl7pPr>
            <a:lvl8pPr marL="2399100" indent="0" algn="ctr">
              <a:buNone/>
              <a:defRPr sz="1200"/>
            </a:lvl8pPr>
            <a:lvl9pPr marL="2741822"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D997B5FA-0921-464F-AAE1-844C04324D75}" type="datetimeFigureOut">
              <a:rPr lang="zh-CN" altLang="en-US" sz="1400" smtClean="0">
                <a:solidFill>
                  <a:srgbClr val="000000"/>
                </a:solidFill>
              </a:rPr>
              <a:pPr defTabSz="685460"/>
              <a:t>2022/2/6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565CE74E-AB26-4998-AD42-012C4C1AD076}"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37146531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0" tIns="34289" rIns="68550"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2022/2/6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2275609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68B68-203C-44B7-A6C9-BE91E82E9FA7}" type="datetimeFigureOut">
              <a:rPr lang="en-US" smtClean="0"/>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160351747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smtClean="0">
                <a:solidFill>
                  <a:srgbClr val="000000"/>
                </a:solidFill>
              </a:rPr>
              <a:pPr defTabSz="685460"/>
              <a:t>2022/2/6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smtClean="0">
                <a:solidFill>
                  <a:srgbClr val="000000"/>
                </a:solidFill>
              </a:rPr>
              <a:pPr defTabSz="685460"/>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0" tIns="34289" rIns="68550"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158087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2022/2/6</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26513345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0" tIns="34289" rIns="68550"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7"/>
            <a:ext cx="3868340"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7"/>
            <a:ext cx="3887391"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2022/2/6</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69962382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0" tIns="34289" rIns="68550"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smtClean="0">
                <a:solidFill>
                  <a:srgbClr val="000000"/>
                </a:solidFill>
              </a:rPr>
              <a:pPr defTabSz="685460"/>
              <a:t>2022/2/6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smtClean="0">
                <a:solidFill>
                  <a:srgbClr val="000000"/>
                </a:solidFill>
              </a:rPr>
              <a:pPr defTabSz="685460"/>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21"/>
            <a:ext cx="4286250" cy="889453"/>
          </a:xfrm>
        </p:spPr>
        <p:txBody>
          <a:bodyPr lIns="68550" tIns="34289" rIns="68550"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9182380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2022/2/6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1038787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5"/>
            <a:ext cx="3511241" cy="1071121"/>
          </a:xfrm>
        </p:spPr>
        <p:txBody>
          <a:bodyPr lIns="68550" tIns="34289" rIns="68550"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0" tIns="34289" rIns="68550" bIns="34289"/>
          <a:lstStyle>
            <a:lvl1pPr marL="0" indent="0">
              <a:buNone/>
              <a:defRPr sz="2400"/>
            </a:lvl1pPr>
            <a:lvl2pPr marL="342722" indent="0">
              <a:buNone/>
              <a:defRPr sz="2100"/>
            </a:lvl2pPr>
            <a:lvl3pPr marL="685460" indent="0">
              <a:buNone/>
              <a:defRPr sz="1800"/>
            </a:lvl3pPr>
            <a:lvl4pPr marL="1028190" indent="0">
              <a:buNone/>
              <a:defRPr sz="1500"/>
            </a:lvl4pPr>
            <a:lvl5pPr marL="1370920" indent="0">
              <a:buNone/>
              <a:defRPr sz="1500"/>
            </a:lvl5pPr>
            <a:lvl6pPr marL="1713659" indent="0">
              <a:buNone/>
              <a:defRPr sz="1500"/>
            </a:lvl6pPr>
            <a:lvl7pPr marL="2056379" indent="0">
              <a:buNone/>
              <a:defRPr sz="1500"/>
            </a:lvl7pPr>
            <a:lvl8pPr marL="2399100" indent="0">
              <a:buNone/>
              <a:defRPr sz="1500"/>
            </a:lvl8pPr>
            <a:lvl9pPr marL="2741822"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0" tIns="34289" rIns="68550" bIns="34289">
            <a:normAutofit/>
          </a:bodyPr>
          <a:lstStyle>
            <a:lvl1pPr marL="0" indent="0">
              <a:buNone/>
              <a:defRPr sz="14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9EFD9D74-47D9-4702-A33C-335B63B48DBF}" type="datetimeFigureOut">
              <a:rPr lang="zh-CN" altLang="en-US" sz="1400" smtClean="0">
                <a:solidFill>
                  <a:srgbClr val="000000"/>
                </a:solidFill>
              </a:rPr>
              <a:pPr defTabSz="685460"/>
              <a:t>2022/2/6</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FABC47A4-756D-490B-A52F-7D9E2C9FC05F}"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8043849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4"/>
            <a:ext cx="681676" cy="4358879"/>
          </a:xfrm>
        </p:spPr>
        <p:txBody>
          <a:bodyPr vert="eaVert" lIns="68550" tIns="34289" rIns="68550"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4"/>
            <a:ext cx="7084832" cy="4358879"/>
          </a:xfrm>
        </p:spPr>
        <p:txBody>
          <a:bodyPr vert="eaVert"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2022/2/6</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41067741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2022/2/6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848725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77" indent="0" algn="ctr">
              <a:buNone/>
              <a:defRPr>
                <a:solidFill>
                  <a:schemeClr val="tx1">
                    <a:tint val="75000"/>
                  </a:schemeClr>
                </a:solidFill>
              </a:defRPr>
            </a:lvl2pPr>
            <a:lvl3pPr marL="913959" indent="0" algn="ctr">
              <a:buNone/>
              <a:defRPr>
                <a:solidFill>
                  <a:schemeClr val="tx1">
                    <a:tint val="75000"/>
                  </a:schemeClr>
                </a:solidFill>
              </a:defRPr>
            </a:lvl3pPr>
            <a:lvl4pPr marL="1370940" indent="0" algn="ctr">
              <a:buNone/>
              <a:defRPr>
                <a:solidFill>
                  <a:schemeClr val="tx1">
                    <a:tint val="75000"/>
                  </a:schemeClr>
                </a:solidFill>
              </a:defRPr>
            </a:lvl4pPr>
            <a:lvl5pPr marL="1827923" indent="0" algn="ctr">
              <a:buNone/>
              <a:defRPr>
                <a:solidFill>
                  <a:schemeClr val="tx1">
                    <a:tint val="75000"/>
                  </a:schemeClr>
                </a:solidFill>
              </a:defRPr>
            </a:lvl5pPr>
            <a:lvl6pPr marL="2284901" indent="0" algn="ctr">
              <a:buNone/>
              <a:defRPr>
                <a:solidFill>
                  <a:schemeClr val="tx1">
                    <a:tint val="75000"/>
                  </a:schemeClr>
                </a:solidFill>
              </a:defRPr>
            </a:lvl6pPr>
            <a:lvl7pPr marL="2741876" indent="0" algn="ctr">
              <a:buNone/>
              <a:defRPr>
                <a:solidFill>
                  <a:schemeClr val="tx1">
                    <a:tint val="75000"/>
                  </a:schemeClr>
                </a:solidFill>
              </a:defRPr>
            </a:lvl7pPr>
            <a:lvl8pPr marL="3198856" indent="0" algn="ctr">
              <a:buNone/>
              <a:defRPr>
                <a:solidFill>
                  <a:schemeClr val="tx1">
                    <a:tint val="75000"/>
                  </a:schemeClr>
                </a:solidFill>
              </a:defRPr>
            </a:lvl8pPr>
            <a:lvl9pPr marL="36558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574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8232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68B68-203C-44B7-A6C9-BE91E82E9FA7}" type="datetimeFigureOut">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71876777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77" indent="0">
              <a:buNone/>
              <a:defRPr sz="1800">
                <a:solidFill>
                  <a:schemeClr val="tx1">
                    <a:tint val="75000"/>
                  </a:schemeClr>
                </a:solidFill>
              </a:defRPr>
            </a:lvl2pPr>
            <a:lvl3pPr marL="913959" indent="0">
              <a:buNone/>
              <a:defRPr sz="1600">
                <a:solidFill>
                  <a:schemeClr val="tx1">
                    <a:tint val="75000"/>
                  </a:schemeClr>
                </a:solidFill>
              </a:defRPr>
            </a:lvl3pPr>
            <a:lvl4pPr marL="1370940" indent="0">
              <a:buNone/>
              <a:defRPr sz="1400">
                <a:solidFill>
                  <a:schemeClr val="tx1">
                    <a:tint val="75000"/>
                  </a:schemeClr>
                </a:solidFill>
              </a:defRPr>
            </a:lvl4pPr>
            <a:lvl5pPr marL="1827923" indent="0">
              <a:buNone/>
              <a:defRPr sz="1400">
                <a:solidFill>
                  <a:schemeClr val="tx1">
                    <a:tint val="75000"/>
                  </a:schemeClr>
                </a:solidFill>
              </a:defRPr>
            </a:lvl5pPr>
            <a:lvl6pPr marL="2284901" indent="0">
              <a:buNone/>
              <a:defRPr sz="1400">
                <a:solidFill>
                  <a:schemeClr val="tx1">
                    <a:tint val="75000"/>
                  </a:schemeClr>
                </a:solidFill>
              </a:defRPr>
            </a:lvl6pPr>
            <a:lvl7pPr marL="2741876" indent="0">
              <a:buNone/>
              <a:defRPr sz="1400">
                <a:solidFill>
                  <a:schemeClr val="tx1">
                    <a:tint val="75000"/>
                  </a:schemeClr>
                </a:solidFill>
              </a:defRPr>
            </a:lvl7pPr>
            <a:lvl8pPr marL="3198856" indent="0">
              <a:buNone/>
              <a:defRPr sz="1400">
                <a:solidFill>
                  <a:schemeClr val="tx1">
                    <a:tint val="75000"/>
                  </a:schemeClr>
                </a:solidFill>
              </a:defRPr>
            </a:lvl8pPr>
            <a:lvl9pPr marL="36558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8309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9487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8289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3568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1574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493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77" indent="0">
              <a:buNone/>
              <a:defRPr sz="2800"/>
            </a:lvl2pPr>
            <a:lvl3pPr marL="913959" indent="0">
              <a:buNone/>
              <a:defRPr sz="2400"/>
            </a:lvl3pPr>
            <a:lvl4pPr marL="1370940" indent="0">
              <a:buNone/>
              <a:defRPr sz="2000"/>
            </a:lvl4pPr>
            <a:lvl5pPr marL="1827923" indent="0">
              <a:buNone/>
              <a:defRPr sz="2000"/>
            </a:lvl5pPr>
            <a:lvl6pPr marL="2284901" indent="0">
              <a:buNone/>
              <a:defRPr sz="2000"/>
            </a:lvl6pPr>
            <a:lvl7pPr marL="2741876" indent="0">
              <a:buNone/>
              <a:defRPr sz="2000"/>
            </a:lvl7pPr>
            <a:lvl8pPr marL="3198856" indent="0">
              <a:buNone/>
              <a:defRPr sz="2000"/>
            </a:lvl8pPr>
            <a:lvl9pPr marL="3655834" indent="0">
              <a:buNone/>
              <a:defRPr sz="2000"/>
            </a:lvl9pPr>
          </a:lstStyle>
          <a:p>
            <a:endParaRPr lang="en-US"/>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1592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7640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2865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6" indent="0" algn="ctr">
              <a:buNone/>
              <a:defRPr sz="1500"/>
            </a:lvl2pPr>
            <a:lvl3pPr marL="685732" indent="0" algn="ctr">
              <a:buNone/>
              <a:defRPr sz="140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0505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68B68-203C-44B7-A6C9-BE91E82E9FA7}" type="datetimeFigureOut">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4279103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7275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66" indent="0">
              <a:buNone/>
              <a:defRPr sz="1500">
                <a:solidFill>
                  <a:schemeClr val="tx1">
                    <a:tint val="75000"/>
                  </a:schemeClr>
                </a:solidFill>
              </a:defRPr>
            </a:lvl2pPr>
            <a:lvl3pPr marL="685732" indent="0">
              <a:buNone/>
              <a:defRPr sz="140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331" indent="0">
              <a:buNone/>
              <a:defRPr sz="1200">
                <a:solidFill>
                  <a:schemeClr val="tx1">
                    <a:tint val="75000"/>
                  </a:schemeClr>
                </a:solidFill>
              </a:defRPr>
            </a:lvl6pPr>
            <a:lvl7pPr marL="2057195" indent="0">
              <a:buNone/>
              <a:defRPr sz="1200">
                <a:solidFill>
                  <a:schemeClr val="tx1">
                    <a:tint val="75000"/>
                  </a:schemeClr>
                </a:solidFill>
              </a:defRPr>
            </a:lvl7pPr>
            <a:lvl8pPr marL="2400060" indent="0">
              <a:buNone/>
              <a:defRPr sz="1200">
                <a:solidFill>
                  <a:schemeClr val="tx1">
                    <a:tint val="75000"/>
                  </a:schemeClr>
                </a:solidFill>
              </a:defRPr>
            </a:lvl8pPr>
            <a:lvl9pPr marL="274292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2469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837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pPr/>
              <a:t>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4895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pPr/>
              <a:t>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9584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pPr/>
              <a:t>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9322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210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8145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9930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8"/>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8"/>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8797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68B68-203C-44B7-A6C9-BE91E82E9FA7}"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752639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8556784" y="4749851"/>
            <a:ext cx="548700" cy="393600"/>
          </a:xfrm>
          <a:prstGeom prst="rect">
            <a:avLst/>
          </a:prstGeom>
        </p:spPr>
        <p:txBody>
          <a:bodyPr spcFirstLastPara="1" wrap="square" lIns="68562" tIns="68562" rIns="68562" bIns="68562"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7856217" y="832865"/>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3" name="Google Shape;323;p13"/>
          <p:cNvSpPr/>
          <p:nvPr/>
        </p:nvSpPr>
        <p:spPr>
          <a:xfrm>
            <a:off x="8230656"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4" name="Google Shape;324;p13"/>
          <p:cNvSpPr/>
          <p:nvPr/>
        </p:nvSpPr>
        <p:spPr>
          <a:xfrm rot="-548659">
            <a:off x="8625706" y="4038284"/>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5" name="Google Shape;325;p13"/>
          <p:cNvSpPr/>
          <p:nvPr/>
        </p:nvSpPr>
        <p:spPr>
          <a:xfrm rot="-9290062">
            <a:off x="8508196"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6" name="Google Shape;326;p13"/>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7" name="Google Shape;327;p13"/>
          <p:cNvSpPr/>
          <p:nvPr/>
        </p:nvSpPr>
        <p:spPr>
          <a:xfrm>
            <a:off x="8231967"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8" name="Google Shape;328;p13"/>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9" name="Google Shape;329;p13"/>
          <p:cNvSpPr/>
          <p:nvPr/>
        </p:nvSpPr>
        <p:spPr>
          <a:xfrm>
            <a:off x="7633713" y="-65919"/>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30" name="Google Shape;330;p13"/>
          <p:cNvSpPr/>
          <p:nvPr/>
        </p:nvSpPr>
        <p:spPr>
          <a:xfrm rot="8224608">
            <a:off x="8316425"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Tree>
    <p:extLst>
      <p:ext uri="{BB962C8B-B14F-4D97-AF65-F5344CB8AC3E}">
        <p14:creationId xmlns:p14="http://schemas.microsoft.com/office/powerpoint/2010/main" val="20601899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8654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6229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1351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xmlns=""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4266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06503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1864BE-8DEF-4758-9185-B32094867B7F}"/>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83F8F15-3BBB-49BB-93AF-A90F4C04E32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07427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14008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23852C7C-578C-4864-96FB-80B1FE02A5B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38293A92-59CC-433C-A67A-05546A81F872}"/>
              </a:ext>
            </a:extLst>
          </p:cNvPr>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45604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19495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68B68-203C-44B7-A6C9-BE91E82E9FA7}"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29729471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48786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3E29E2B6-B27C-4EE8-AC9F-B149C50ABAF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57854AA-6367-4504-B9FC-E5E2ADD98A3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72321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83E44E7-F2CA-4671-AEFC-F609545C369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xmlns="" id="{6E585D18-5A41-4CE3-8044-F0329EE1D16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85643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9760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11E860E-54D7-44B3-9410-18F2A3B17C60}"/>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5029AEA-2D7C-493A-BA4B-288F87F940F7}"/>
              </a:ext>
            </a:extLst>
          </p:cNvPr>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02837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7814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2791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5"/>
            <a:ext cx="7886700" cy="605769"/>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8"/>
            <a:ext cx="2057400" cy="273844"/>
          </a:xfrm>
          <a:prstGeom prst="rect">
            <a:avLst/>
          </a:prstGeom>
        </p:spPr>
        <p:txBody>
          <a:bodyPr/>
          <a:lstStyle/>
          <a:p>
            <a:fld id="{0D97D2F0-408F-4027-B3A3-DAD63533FFB2}" type="datetimeFigureOut">
              <a:rPr lang="zh-CN" altLang="en-US" smtClean="0"/>
              <a:t>2022/2/6</a:t>
            </a:fld>
            <a:endParaRPr lang="zh-CN" altLang="en-US"/>
          </a:p>
        </p:txBody>
      </p:sp>
      <p:sp>
        <p:nvSpPr>
          <p:cNvPr id="4" name="页脚占位符 3"/>
          <p:cNvSpPr>
            <a:spLocks noGrp="1"/>
          </p:cNvSpPr>
          <p:nvPr>
            <p:ph type="ftr" sz="quarter" idx="11"/>
          </p:nvPr>
        </p:nvSpPr>
        <p:spPr>
          <a:xfrm>
            <a:off x="3028950" y="4767268"/>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8"/>
            <a:ext cx="2057400" cy="273844"/>
          </a:xfrm>
          <a:prstGeom prst="rect">
            <a:avLst/>
          </a:prstGeom>
        </p:spPr>
        <p:txBody>
          <a:bodyPr/>
          <a:lstStyle/>
          <a:p>
            <a:fld id="{0F438409-8EB2-43AF-96DD-A6929DA16589}" type="slidenum">
              <a:rPr lang="zh-CN" altLang="en-US" smtClean="0"/>
              <a:t>‹#›</a:t>
            </a:fld>
            <a:endParaRPr lang="zh-CN" altLang="en-US"/>
          </a:p>
        </p:txBody>
      </p:sp>
    </p:spTree>
    <p:extLst>
      <p:ext uri="{BB962C8B-B14F-4D97-AF65-F5344CB8AC3E}">
        <p14:creationId xmlns:p14="http://schemas.microsoft.com/office/powerpoint/2010/main" val="12219571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94480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356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ags" Target="../tags/tag1.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5.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theme" Target="../theme/theme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theme" Target="../theme/theme8.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fld id="{98068B68-203C-44B7-A6C9-BE91E82E9FA7}" type="datetimeFigureOut">
              <a:rPr lang="en-US" smtClean="0"/>
              <a:t>2/6/2022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fld id="{93BD8AAA-6199-4659-97D1-694BD017F5D7}" type="slidenum">
              <a:rPr lang="en-US" smtClean="0"/>
              <a:t>‹#›</a:t>
            </a:fld>
            <a:endParaRPr lang="en-US"/>
          </a:p>
        </p:txBody>
      </p:sp>
    </p:spTree>
    <p:extLst>
      <p:ext uri="{BB962C8B-B14F-4D97-AF65-F5344CB8AC3E}">
        <p14:creationId xmlns:p14="http://schemas.microsoft.com/office/powerpoint/2010/main" val="468501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6F03297-3224-4B61-990E-59D1A8C9D2F8}"/>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EFBFF14-334E-46A5-AFBD-C0935E151163}"/>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5FE15EF-D24B-413E-BCF7-843A427130B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0C484125-59B0-4D54-9A5C-BE81F2B2843A}" type="datetimeFigureOut">
              <a:rPr lang="zh-CN" altLang="en-US" smtClean="0">
                <a:solidFill>
                  <a:prstClr val="black">
                    <a:tint val="75000"/>
                  </a:prstClr>
                </a:solidFill>
              </a:rPr>
              <a:pPr defTabSz="685698"/>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61E0951-1F0E-44A3-912E-8B73A11DE78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F67F0BB-270D-4358-94E2-1395359EB257}"/>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9FBB7320-1E25-4E0B-A978-CD3C4BCE1708}"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450707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6F03297-3224-4B61-990E-59D1A8C9D2F8}"/>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EFBFF14-334E-46A5-AFBD-C0935E151163}"/>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5FE15EF-D24B-413E-BCF7-843A427130B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0C484125-59B0-4D54-9A5C-BE81F2B2843A}" type="datetimeFigureOut">
              <a:rPr lang="zh-CN" altLang="en-US" smtClean="0">
                <a:solidFill>
                  <a:prstClr val="black">
                    <a:tint val="75000"/>
                  </a:prstClr>
                </a:solidFill>
              </a:rPr>
              <a:pPr defTabSz="685698"/>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61E0951-1F0E-44A3-912E-8B73A11DE78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F67F0BB-270D-4358-94E2-1395359EB257}"/>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9FBB7320-1E25-4E0B-A978-CD3C4BCE1708}"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1728364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6F03297-3224-4B61-990E-59D1A8C9D2F8}"/>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EFBFF14-334E-46A5-AFBD-C0935E151163}"/>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5FE15EF-D24B-413E-BCF7-843A427130B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0C484125-59B0-4D54-9A5C-BE81F2B2843A}" type="datetimeFigureOut">
              <a:rPr lang="zh-CN" altLang="en-US" smtClean="0">
                <a:solidFill>
                  <a:prstClr val="black">
                    <a:tint val="75000"/>
                  </a:prstClr>
                </a:solidFill>
              </a:rPr>
              <a:pPr defTabSz="685698"/>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61E0951-1F0E-44A3-912E-8B73A11DE78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F67F0BB-270D-4358-94E2-1395359EB257}"/>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9FBB7320-1E25-4E0B-A978-CD3C4BCE1708}"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5723083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12" name="文本框 11"/>
          <p:cNvSpPr txBox="1"/>
          <p:nvPr userDrawn="1"/>
        </p:nvSpPr>
        <p:spPr>
          <a:xfrm>
            <a:off x="2973229" y="1764526"/>
            <a:ext cx="3547586" cy="1165703"/>
          </a:xfrm>
          <a:prstGeom prst="rect">
            <a:avLst/>
          </a:prstGeom>
          <a:noFill/>
        </p:spPr>
        <p:txBody>
          <a:bodyPr wrap="square" lIns="68550" tIns="34289" rIns="68550" bIns="34289" rtlCol="0" anchor="t">
            <a:spAutoFit/>
          </a:bodyPr>
          <a:lstStyle/>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06" tIns="45703" rIns="91406" bIns="45703" rtlCol="0">
            <a:spAutoFit/>
          </a:bodyPr>
          <a:lstStyle/>
          <a:p>
            <a:pPr algn="ctr" defTabSz="91397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92228992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txStyles>
    <p:titleStyle>
      <a:lvl1pPr algn="l" defTabSz="6854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0" indent="-171370" algn="l" defTabSz="68546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09" indent="-171370" algn="l" defTabSz="6854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82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55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272"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1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4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7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0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460" rtl="0" eaLnBrk="1" latinLnBrk="0" hangingPunct="1">
        <a:defRPr sz="1400" kern="1200">
          <a:solidFill>
            <a:schemeClr val="tx1"/>
          </a:solidFill>
          <a:latin typeface="+mn-lt"/>
          <a:ea typeface="+mn-ea"/>
          <a:cs typeface="+mn-cs"/>
        </a:defRPr>
      </a:lvl1pPr>
      <a:lvl2pPr marL="342722" algn="l" defTabSz="685460" rtl="0" eaLnBrk="1" latinLnBrk="0" hangingPunct="1">
        <a:defRPr sz="1400" kern="1200">
          <a:solidFill>
            <a:schemeClr val="tx1"/>
          </a:solidFill>
          <a:latin typeface="+mn-lt"/>
          <a:ea typeface="+mn-ea"/>
          <a:cs typeface="+mn-cs"/>
        </a:defRPr>
      </a:lvl2pPr>
      <a:lvl3pPr marL="685460" algn="l" defTabSz="685460" rtl="0" eaLnBrk="1" latinLnBrk="0" hangingPunct="1">
        <a:defRPr sz="1400" kern="1200">
          <a:solidFill>
            <a:schemeClr val="tx1"/>
          </a:solidFill>
          <a:latin typeface="+mn-lt"/>
          <a:ea typeface="+mn-ea"/>
          <a:cs typeface="+mn-cs"/>
        </a:defRPr>
      </a:lvl3pPr>
      <a:lvl4pPr marL="1028190" algn="l" defTabSz="685460" rtl="0" eaLnBrk="1" latinLnBrk="0" hangingPunct="1">
        <a:defRPr sz="1400" kern="1200">
          <a:solidFill>
            <a:schemeClr val="tx1"/>
          </a:solidFill>
          <a:latin typeface="+mn-lt"/>
          <a:ea typeface="+mn-ea"/>
          <a:cs typeface="+mn-cs"/>
        </a:defRPr>
      </a:lvl4pPr>
      <a:lvl5pPr marL="1370920" algn="l" defTabSz="685460" rtl="0" eaLnBrk="1" latinLnBrk="0" hangingPunct="1">
        <a:defRPr sz="1400" kern="1200">
          <a:solidFill>
            <a:schemeClr val="tx1"/>
          </a:solidFill>
          <a:latin typeface="+mn-lt"/>
          <a:ea typeface="+mn-ea"/>
          <a:cs typeface="+mn-cs"/>
        </a:defRPr>
      </a:lvl5pPr>
      <a:lvl6pPr marL="1713659" algn="l" defTabSz="685460" rtl="0" eaLnBrk="1" latinLnBrk="0" hangingPunct="1">
        <a:defRPr sz="1400" kern="1200">
          <a:solidFill>
            <a:schemeClr val="tx1"/>
          </a:solidFill>
          <a:latin typeface="+mn-lt"/>
          <a:ea typeface="+mn-ea"/>
          <a:cs typeface="+mn-cs"/>
        </a:defRPr>
      </a:lvl6pPr>
      <a:lvl7pPr marL="2056379" algn="l" defTabSz="685460" rtl="0" eaLnBrk="1" latinLnBrk="0" hangingPunct="1">
        <a:defRPr sz="1400" kern="1200">
          <a:solidFill>
            <a:schemeClr val="tx1"/>
          </a:solidFill>
          <a:latin typeface="+mn-lt"/>
          <a:ea typeface="+mn-ea"/>
          <a:cs typeface="+mn-cs"/>
        </a:defRPr>
      </a:lvl7pPr>
      <a:lvl8pPr marL="2399100" algn="l" defTabSz="685460" rtl="0" eaLnBrk="1" latinLnBrk="0" hangingPunct="1">
        <a:defRPr sz="1400" kern="1200">
          <a:solidFill>
            <a:schemeClr val="tx1"/>
          </a:solidFill>
          <a:latin typeface="+mn-lt"/>
          <a:ea typeface="+mn-ea"/>
          <a:cs typeface="+mn-cs"/>
        </a:defRPr>
      </a:lvl8pPr>
      <a:lvl9pPr marL="2741822" algn="l" defTabSz="68546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397" tIns="45700" rIns="91397" bIns="457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397" tIns="45700" rIns="91397" bIns="457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7" tIns="45700" rIns="91397" bIns="45700" rtlCol="0" anchor="ctr"/>
          <a:lstStyle>
            <a:lvl1pPr algn="l">
              <a:defRPr sz="1200">
                <a:solidFill>
                  <a:schemeClr val="tx1">
                    <a:tint val="75000"/>
                  </a:schemeClr>
                </a:solidFill>
              </a:defRPr>
            </a:lvl1pPr>
          </a:lstStyle>
          <a:p>
            <a:pPr defTabSz="913959"/>
            <a:fld id="{54DBF65B-4746-40C1-B906-C5A84C1A5207}" type="datetimeFigureOut">
              <a:rPr lang="en-US" smtClean="0">
                <a:solidFill>
                  <a:prstClr val="black">
                    <a:tint val="75000"/>
                  </a:prstClr>
                </a:solidFill>
              </a:rPr>
              <a:pPr defTabSz="913959"/>
              <a:t>2/6/2022</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397" tIns="45700" rIns="91397" bIns="45700" rtlCol="0" anchor="ctr"/>
          <a:lstStyle>
            <a:lvl1pPr algn="ctr">
              <a:defRPr sz="1200">
                <a:solidFill>
                  <a:schemeClr val="tx1">
                    <a:tint val="75000"/>
                  </a:schemeClr>
                </a:solidFill>
              </a:defRPr>
            </a:lvl1pPr>
          </a:lstStyle>
          <a:p>
            <a:pPr defTabSz="91395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7" tIns="45700" rIns="91397" bIns="45700" rtlCol="0" anchor="ctr"/>
          <a:lstStyle>
            <a:lvl1pPr algn="r">
              <a:defRPr sz="1200">
                <a:solidFill>
                  <a:schemeClr val="tx1">
                    <a:tint val="75000"/>
                  </a:schemeClr>
                </a:solidFill>
              </a:defRPr>
            </a:lvl1pPr>
          </a:lstStyle>
          <a:p>
            <a:pPr defTabSz="913959"/>
            <a:fld id="{BDB899E5-0EEC-49FE-AB3C-89FE6C3855AC}" type="slidenum">
              <a:rPr lang="en-US" smtClean="0">
                <a:solidFill>
                  <a:prstClr val="black">
                    <a:tint val="75000"/>
                  </a:prstClr>
                </a:solidFill>
              </a:rPr>
              <a:pPr defTabSz="913959"/>
              <a:t>‹#›</a:t>
            </a:fld>
            <a:endParaRPr lang="en-US">
              <a:solidFill>
                <a:prstClr val="black">
                  <a:tint val="75000"/>
                </a:prstClr>
              </a:solidFill>
            </a:endParaRPr>
          </a:p>
        </p:txBody>
      </p:sp>
    </p:spTree>
    <p:extLst>
      <p:ext uri="{BB962C8B-B14F-4D97-AF65-F5344CB8AC3E}">
        <p14:creationId xmlns:p14="http://schemas.microsoft.com/office/powerpoint/2010/main" val="39622821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3959" rtl="0" eaLnBrk="1" latinLnBrk="0" hangingPunct="1">
        <a:spcBef>
          <a:spcPct val="0"/>
        </a:spcBef>
        <a:buNone/>
        <a:defRPr sz="4400" kern="1200">
          <a:solidFill>
            <a:schemeClr val="tx1"/>
          </a:solidFill>
          <a:latin typeface="+mj-lt"/>
          <a:ea typeface="+mj-ea"/>
          <a:cs typeface="+mj-cs"/>
        </a:defRPr>
      </a:lvl1pPr>
    </p:titleStyle>
    <p:bodyStyle>
      <a:lvl1pPr marL="342734" indent="-342734" algn="l" defTabSz="9139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95" indent="-285614" algn="l" defTabSz="9139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50" indent="-228491" algn="l" defTabSz="913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2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0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85"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36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52"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2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59" rtl="0" eaLnBrk="1" latinLnBrk="0" hangingPunct="1">
        <a:defRPr sz="1800" kern="1200">
          <a:solidFill>
            <a:schemeClr val="tx1"/>
          </a:solidFill>
          <a:latin typeface="+mn-lt"/>
          <a:ea typeface="+mn-ea"/>
          <a:cs typeface="+mn-cs"/>
        </a:defRPr>
      </a:lvl1pPr>
      <a:lvl2pPr marL="456977" algn="l" defTabSz="913959" rtl="0" eaLnBrk="1" latinLnBrk="0" hangingPunct="1">
        <a:defRPr sz="1800" kern="1200">
          <a:solidFill>
            <a:schemeClr val="tx1"/>
          </a:solidFill>
          <a:latin typeface="+mn-lt"/>
          <a:ea typeface="+mn-ea"/>
          <a:cs typeface="+mn-cs"/>
        </a:defRPr>
      </a:lvl2pPr>
      <a:lvl3pPr marL="913959" algn="l" defTabSz="913959" rtl="0" eaLnBrk="1" latinLnBrk="0" hangingPunct="1">
        <a:defRPr sz="1800" kern="1200">
          <a:solidFill>
            <a:schemeClr val="tx1"/>
          </a:solidFill>
          <a:latin typeface="+mn-lt"/>
          <a:ea typeface="+mn-ea"/>
          <a:cs typeface="+mn-cs"/>
        </a:defRPr>
      </a:lvl3pPr>
      <a:lvl4pPr marL="1370940" algn="l" defTabSz="913959" rtl="0" eaLnBrk="1" latinLnBrk="0" hangingPunct="1">
        <a:defRPr sz="1800" kern="1200">
          <a:solidFill>
            <a:schemeClr val="tx1"/>
          </a:solidFill>
          <a:latin typeface="+mn-lt"/>
          <a:ea typeface="+mn-ea"/>
          <a:cs typeface="+mn-cs"/>
        </a:defRPr>
      </a:lvl4pPr>
      <a:lvl5pPr marL="1827923" algn="l" defTabSz="913959" rtl="0" eaLnBrk="1" latinLnBrk="0" hangingPunct="1">
        <a:defRPr sz="1800" kern="1200">
          <a:solidFill>
            <a:schemeClr val="tx1"/>
          </a:solidFill>
          <a:latin typeface="+mn-lt"/>
          <a:ea typeface="+mn-ea"/>
          <a:cs typeface="+mn-cs"/>
        </a:defRPr>
      </a:lvl5pPr>
      <a:lvl6pPr marL="2284901" algn="l" defTabSz="913959" rtl="0" eaLnBrk="1" latinLnBrk="0" hangingPunct="1">
        <a:defRPr sz="1800" kern="1200">
          <a:solidFill>
            <a:schemeClr val="tx1"/>
          </a:solidFill>
          <a:latin typeface="+mn-lt"/>
          <a:ea typeface="+mn-ea"/>
          <a:cs typeface="+mn-cs"/>
        </a:defRPr>
      </a:lvl6pPr>
      <a:lvl7pPr marL="2741876" algn="l" defTabSz="913959" rtl="0" eaLnBrk="1" latinLnBrk="0" hangingPunct="1">
        <a:defRPr sz="1800" kern="1200">
          <a:solidFill>
            <a:schemeClr val="tx1"/>
          </a:solidFill>
          <a:latin typeface="+mn-lt"/>
          <a:ea typeface="+mn-ea"/>
          <a:cs typeface="+mn-cs"/>
        </a:defRPr>
      </a:lvl7pPr>
      <a:lvl8pPr marL="3198856" algn="l" defTabSz="913959" rtl="0" eaLnBrk="1" latinLnBrk="0" hangingPunct="1">
        <a:defRPr sz="1800" kern="1200">
          <a:solidFill>
            <a:schemeClr val="tx1"/>
          </a:solidFill>
          <a:latin typeface="+mn-lt"/>
          <a:ea typeface="+mn-ea"/>
          <a:cs typeface="+mn-cs"/>
        </a:defRPr>
      </a:lvl8pPr>
      <a:lvl9pPr marL="3655834" algn="l" defTabSz="91395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4" tIns="34289" rIns="68574"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74" tIns="34289" rIns="68574"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74" tIns="34289" rIns="68574" bIns="34289" rtlCol="0" anchor="ctr"/>
          <a:lstStyle>
            <a:lvl1pPr algn="l">
              <a:defRPr sz="900">
                <a:solidFill>
                  <a:schemeClr val="tx1">
                    <a:tint val="75000"/>
                  </a:schemeClr>
                </a:solidFill>
              </a:defRPr>
            </a:lvl1pPr>
          </a:lstStyle>
          <a:p>
            <a:pPr defTabSz="457154"/>
            <a:fld id="{C05F3456-2B02-4FC3-9B3D-9B550E85FD30}" type="datetimeFigureOut">
              <a:rPr lang="en-US" smtClean="0">
                <a:solidFill>
                  <a:prstClr val="black">
                    <a:tint val="75000"/>
                  </a:prstClr>
                </a:solidFill>
              </a:rPr>
              <a:pPr defTabSz="457154"/>
              <a:t>2/6/2022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pPr defTabSz="457154"/>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4" tIns="34289" rIns="68574" bIns="34289" rtlCol="0" anchor="ctr"/>
          <a:lstStyle>
            <a:lvl1pPr algn="r">
              <a:defRPr sz="900">
                <a:solidFill>
                  <a:schemeClr val="tx1">
                    <a:tint val="75000"/>
                  </a:schemeClr>
                </a:solidFill>
              </a:defRPr>
            </a:lvl1pPr>
          </a:lstStyle>
          <a:p>
            <a:pPr defTabSz="457154"/>
            <a:fld id="{7FBA2D87-73F4-43AA-8DEB-95B52318C272}" type="slidenum">
              <a:rPr lang="en-US" smtClean="0">
                <a:solidFill>
                  <a:prstClr val="black">
                    <a:tint val="75000"/>
                  </a:prstClr>
                </a:solidFill>
              </a:rPr>
              <a:pPr defTabSz="457154"/>
              <a:t>‹#›</a:t>
            </a:fld>
            <a:endParaRPr lang="en-US">
              <a:solidFill>
                <a:prstClr val="black">
                  <a:tint val="75000"/>
                </a:prstClr>
              </a:solidFill>
            </a:endParaRPr>
          </a:p>
        </p:txBody>
      </p:sp>
    </p:spTree>
    <p:extLst>
      <p:ext uri="{BB962C8B-B14F-4D97-AF65-F5344CB8AC3E}">
        <p14:creationId xmlns:p14="http://schemas.microsoft.com/office/powerpoint/2010/main" val="40197653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6F03297-3224-4B61-990E-59D1A8C9D2F8}"/>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EFBFF14-334E-46A5-AFBD-C0935E151163}"/>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5FE15EF-D24B-413E-BCF7-843A427130B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0C484125-59B0-4D54-9A5C-BE81F2B2843A}" type="datetimeFigureOut">
              <a:rPr lang="zh-CN" altLang="en-US" smtClean="0">
                <a:solidFill>
                  <a:prstClr val="black">
                    <a:tint val="75000"/>
                  </a:prstClr>
                </a:solidFill>
              </a:rPr>
              <a:pPr defTabSz="685800"/>
              <a:t>2022/2/6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61E0951-1F0E-44A3-912E-8B73A11DE787}"/>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F67F0BB-270D-4358-94E2-1395359EB257}"/>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9FBB7320-1E25-4E0B-A978-CD3C4BCE1708}"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140424901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6" r:id="rId14"/>
    <p:sldLayoutId id="2147483767" r:id="rId15"/>
    <p:sldLayoutId id="2147483770" r:id="rId16"/>
    <p:sldLayoutId id="2147483771" r:id="rId17"/>
    <p:sldLayoutId id="2147483775" r:id="rId18"/>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mailto:hongvu7219@gmail.com" TargetMode="External"/><Relationship Id="rId3" Type="http://schemas.openxmlformats.org/officeDocument/2006/relationships/notesSlide" Target="../notesSlides/notesSlide1.xml"/><Relationship Id="rId7" Type="http://schemas.openxmlformats.org/officeDocument/2006/relationships/hyperlink" Target="https://www.facebook.com/vuhong1972" TargetMode="External"/><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mailto:hongvu7219@gmail.com" TargetMode="External"/><Relationship Id="rId3" Type="http://schemas.openxmlformats.org/officeDocument/2006/relationships/image" Target="../media/image18.png"/><Relationship Id="rId7" Type="http://schemas.openxmlformats.org/officeDocument/2006/relationships/hyperlink" Target="https://www.facebook.com/vuhong1972" TargetMode="External"/><Relationship Id="rId2" Type="http://schemas.openxmlformats.org/officeDocument/2006/relationships/notesSlide" Target="../notesSlides/notesSlide10.xml"/><Relationship Id="rId1" Type="http://schemas.openxmlformats.org/officeDocument/2006/relationships/slideLayout" Target="../slideLayouts/slideLayout5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png"/><Relationship Id="rId7" Type="http://schemas.openxmlformats.org/officeDocument/2006/relationships/hyperlink" Target="mailto:hongvu7219@gmail.com" TargetMode="External"/><Relationship Id="rId2" Type="http://schemas.openxmlformats.org/officeDocument/2006/relationships/notesSlide" Target="../notesSlides/notesSlide11.xml"/><Relationship Id="rId1" Type="http://schemas.openxmlformats.org/officeDocument/2006/relationships/slideLayout" Target="../slideLayouts/slideLayout81.xml"/><Relationship Id="rId6" Type="http://schemas.openxmlformats.org/officeDocument/2006/relationships/hyperlink" Target="https://www.facebook.com/vuhong1972" TargetMode="Externa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3.xml"/><Relationship Id="rId7" Type="http://schemas.openxmlformats.org/officeDocument/2006/relationships/hyperlink" Target="mailto:hongvu7219@gmail.com" TargetMode="External"/><Relationship Id="rId2" Type="http://schemas.openxmlformats.org/officeDocument/2006/relationships/slideLayout" Target="../slideLayouts/slideLayout90.xml"/><Relationship Id="rId1" Type="http://schemas.openxmlformats.org/officeDocument/2006/relationships/themeOverride" Target="../theme/themeOverride3.xml"/><Relationship Id="rId6" Type="http://schemas.openxmlformats.org/officeDocument/2006/relationships/hyperlink" Target="https://www.facebook.com/vuhong1972" TargetMode="External"/><Relationship Id="rId5" Type="http://schemas.openxmlformats.org/officeDocument/2006/relationships/image" Target="../media/image30.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5.xml"/><Relationship Id="rId7" Type="http://schemas.openxmlformats.org/officeDocument/2006/relationships/image" Target="../media/image35.png"/><Relationship Id="rId2" Type="http://schemas.openxmlformats.org/officeDocument/2006/relationships/slideLayout" Target="../slideLayouts/slideLayout97.xml"/><Relationship Id="rId1" Type="http://schemas.openxmlformats.org/officeDocument/2006/relationships/tags" Target="../tags/tag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99.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00.xml"/><Relationship Id="rId6" Type="http://schemas.openxmlformats.org/officeDocument/2006/relationships/image" Target="../media/image31.png"/><Relationship Id="rId5" Type="http://schemas.microsoft.com/office/2007/relationships/hdphoto" Target="../media/hdphoto4.wdp"/><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01.xml"/><Relationship Id="rId5" Type="http://schemas.openxmlformats.org/officeDocument/2006/relationships/image" Target="../media/image31.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90.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1.xml"/><Relationship Id="rId7" Type="http://schemas.openxmlformats.org/officeDocument/2006/relationships/hyperlink" Target="mailto:hongvu7219@gmail.com" TargetMode="External"/><Relationship Id="rId2" Type="http://schemas.openxmlformats.org/officeDocument/2006/relationships/slideLayout" Target="../slideLayouts/slideLayout30.xml"/><Relationship Id="rId1" Type="http://schemas.openxmlformats.org/officeDocument/2006/relationships/themeOverride" Target="../theme/themeOverride4.xml"/><Relationship Id="rId6" Type="http://schemas.openxmlformats.org/officeDocument/2006/relationships/hyperlink" Target="https://www.facebook.com/vuhong1972" TargetMode="External"/><Relationship Id="rId5" Type="http://schemas.openxmlformats.org/officeDocument/2006/relationships/image" Target="../media/image46.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hyperlink" Target="mailto:hongvu7219@gmail.com" TargetMode="External"/><Relationship Id="rId4" Type="http://schemas.openxmlformats.org/officeDocument/2006/relationships/hyperlink" Target="https://www.facebook.com/vuhong1972"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3.xml"/><Relationship Id="rId7" Type="http://schemas.openxmlformats.org/officeDocument/2006/relationships/hyperlink" Target="mailto:hongvu7219@gmail.com" TargetMode="External"/><Relationship Id="rId2" Type="http://schemas.openxmlformats.org/officeDocument/2006/relationships/slideLayout" Target="../slideLayouts/slideLayout42.xml"/><Relationship Id="rId1" Type="http://schemas.openxmlformats.org/officeDocument/2006/relationships/themeOverride" Target="../theme/themeOverride5.xml"/><Relationship Id="rId6" Type="http://schemas.openxmlformats.org/officeDocument/2006/relationships/hyperlink" Target="https://www.facebook.com/vuhong1972" TargetMode="External"/><Relationship Id="rId5" Type="http://schemas.openxmlformats.org/officeDocument/2006/relationships/image" Target="../media/image4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mailto:hongvu7219@gmail.com" TargetMode="External"/><Relationship Id="rId3" Type="http://schemas.openxmlformats.org/officeDocument/2006/relationships/image" Target="../media/image6.png"/><Relationship Id="rId7" Type="http://schemas.openxmlformats.org/officeDocument/2006/relationships/hyperlink" Target="https://www.facebook.com/vuhong197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hongvu7219@gmail.com" TargetMode="External"/><Relationship Id="rId4" Type="http://schemas.openxmlformats.org/officeDocument/2006/relationships/hyperlink" Target="https://www.facebook.com/vuhong197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hongvu7219@gmail.com" TargetMode="External"/><Relationship Id="rId4" Type="http://schemas.openxmlformats.org/officeDocument/2006/relationships/hyperlink" Target="https://www.facebook.com/vuhong197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hyperlink" Target="mailto:hongvu7219@gmail.com" TargetMode="External"/><Relationship Id="rId3" Type="http://schemas.openxmlformats.org/officeDocument/2006/relationships/image" Target="../media/image1.png"/><Relationship Id="rId7" Type="http://schemas.openxmlformats.org/officeDocument/2006/relationships/hyperlink" Target="https://www.facebook.com/vuhong1972"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16A8E7D-7514-4926-B8E4-B441A38C47B1}"/>
              </a:ext>
            </a:extLst>
          </p:cNvPr>
          <p:cNvPicPr>
            <a:picLocks noChangeAspect="1"/>
          </p:cNvPicPr>
          <p:nvPr/>
        </p:nvPicPr>
        <p:blipFill>
          <a:blip r:embed="rId4"/>
          <a:stretch>
            <a:fillRect/>
          </a:stretch>
        </p:blipFill>
        <p:spPr>
          <a:xfrm>
            <a:off x="81331" y="120893"/>
            <a:ext cx="8981342" cy="5145699"/>
          </a:xfrm>
          <a:prstGeom prst="rect">
            <a:avLst/>
          </a:prstGeom>
        </p:spPr>
      </p:pic>
      <p:pic>
        <p:nvPicPr>
          <p:cNvPr id="7" name="图片 6">
            <a:extLst>
              <a:ext uri="{FF2B5EF4-FFF2-40B4-BE49-F238E27FC236}">
                <a16:creationId xmlns:a16="http://schemas.microsoft.com/office/drawing/2014/main" xmlns="" id="{72BC1AB5-1CE5-45D1-9669-C2E453F00596}"/>
              </a:ext>
            </a:extLst>
          </p:cNvPr>
          <p:cNvPicPr>
            <a:picLocks noChangeAspect="1"/>
          </p:cNvPicPr>
          <p:nvPr/>
        </p:nvPicPr>
        <p:blipFill>
          <a:blip r:embed="rId5"/>
          <a:stretch>
            <a:fillRect/>
          </a:stretch>
        </p:blipFill>
        <p:spPr>
          <a:xfrm>
            <a:off x="420360" y="2571752"/>
            <a:ext cx="2155787" cy="2391363"/>
          </a:xfrm>
          <a:prstGeom prst="rect">
            <a:avLst/>
          </a:prstGeom>
        </p:spPr>
      </p:pic>
      <p:pic>
        <p:nvPicPr>
          <p:cNvPr id="8" name="图片 7">
            <a:extLst>
              <a:ext uri="{FF2B5EF4-FFF2-40B4-BE49-F238E27FC236}">
                <a16:creationId xmlns:a16="http://schemas.microsoft.com/office/drawing/2014/main" xmlns="" id="{E3E6E472-0EA8-4D04-A98B-950A47698499}"/>
              </a:ext>
            </a:extLst>
          </p:cNvPr>
          <p:cNvPicPr>
            <a:picLocks noChangeAspect="1"/>
          </p:cNvPicPr>
          <p:nvPr/>
        </p:nvPicPr>
        <p:blipFill>
          <a:blip r:embed="rId6"/>
          <a:stretch>
            <a:fillRect/>
          </a:stretch>
        </p:blipFill>
        <p:spPr>
          <a:xfrm>
            <a:off x="1959577" y="3230354"/>
            <a:ext cx="1233141" cy="1695779"/>
          </a:xfrm>
          <a:prstGeom prst="rect">
            <a:avLst/>
          </a:prstGeom>
        </p:spPr>
      </p:pic>
      <p:sp>
        <p:nvSpPr>
          <p:cNvPr id="11" name="文本框 76"/>
          <p:cNvSpPr txBox="1">
            <a:spLocks noChangeArrowheads="1"/>
          </p:cNvSpPr>
          <p:nvPr/>
        </p:nvSpPr>
        <p:spPr bwMode="auto">
          <a:xfrm>
            <a:off x="1744182" y="1245577"/>
            <a:ext cx="6156251"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30" tIns="45705" rIns="91330" bIns="45705">
            <a:spAutoFit/>
          </a:bodyPr>
          <a:lstStyle>
            <a:lvl1pPr defTabSz="912813">
              <a:defRPr sz="7200">
                <a:solidFill>
                  <a:schemeClr val="tx1"/>
                </a:solidFill>
                <a:latin typeface=".VnAvant" pitchFamily="34" charset="0"/>
                <a:ea typeface="SimSun" pitchFamily="2" charset="-122"/>
              </a:defRPr>
            </a:lvl1pPr>
            <a:lvl2pPr marL="742950" indent="-285750" defTabSz="912813">
              <a:defRPr sz="7200">
                <a:solidFill>
                  <a:schemeClr val="tx1"/>
                </a:solidFill>
                <a:latin typeface=".VnAvant" pitchFamily="34" charset="0"/>
                <a:ea typeface="SimSun" pitchFamily="2" charset="-122"/>
              </a:defRPr>
            </a:lvl2pPr>
            <a:lvl3pPr marL="1143000" indent="-228600" defTabSz="912813">
              <a:defRPr sz="7200">
                <a:solidFill>
                  <a:schemeClr val="tx1"/>
                </a:solidFill>
                <a:latin typeface=".VnAvant" pitchFamily="34" charset="0"/>
                <a:ea typeface="SimSun" pitchFamily="2" charset="-122"/>
              </a:defRPr>
            </a:lvl3pPr>
            <a:lvl4pPr marL="1600200" indent="-228600" defTabSz="912813">
              <a:defRPr sz="7200">
                <a:solidFill>
                  <a:schemeClr val="tx1"/>
                </a:solidFill>
                <a:latin typeface=".VnAvant" pitchFamily="34" charset="0"/>
                <a:ea typeface="SimSun" pitchFamily="2" charset="-122"/>
              </a:defRPr>
            </a:lvl4pPr>
            <a:lvl5pPr marL="2057400" indent="-228600" defTabSz="912813">
              <a:defRPr sz="7200">
                <a:solidFill>
                  <a:schemeClr val="tx1"/>
                </a:solidFill>
                <a:latin typeface=".VnAvant" pitchFamily="34" charset="0"/>
                <a:ea typeface="SimSun" pitchFamily="2" charset="-122"/>
              </a:defRPr>
            </a:lvl5pPr>
            <a:lvl6pPr marL="25146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fontAlgn="base">
              <a:spcBef>
                <a:spcPct val="0"/>
              </a:spcBef>
              <a:spcAft>
                <a:spcPct val="0"/>
              </a:spcAft>
            </a:pPr>
            <a:r>
              <a:rPr lang="en-US" altLang="en-US" sz="4500" b="1" dirty="0" err="1">
                <a:solidFill>
                  <a:srgbClr val="00B0F0"/>
                </a:solidFill>
                <a:latin typeface="HP001 4 hàng" pitchFamily="34" charset="0"/>
                <a:ea typeface="字魂59号-创粗黑"/>
                <a:cs typeface="字魂59号-创粗黑"/>
              </a:rPr>
              <a:t>Chào</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mừng</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các</a:t>
            </a:r>
            <a:r>
              <a:rPr lang="en-US" altLang="en-US" sz="4500" b="1" dirty="0">
                <a:solidFill>
                  <a:srgbClr val="00B0F0"/>
                </a:solidFill>
                <a:latin typeface="HP001 4 hàng" pitchFamily="34" charset="0"/>
                <a:ea typeface="字魂59号-创粗黑"/>
                <a:cs typeface="字魂59号-创粗黑"/>
              </a:rPr>
              <a:t> con </a:t>
            </a:r>
            <a:r>
              <a:rPr lang="en-US" altLang="en-US" sz="4500" b="1" dirty="0" err="1">
                <a:solidFill>
                  <a:srgbClr val="00B0F0"/>
                </a:solidFill>
                <a:latin typeface="HP001 4 hàng" pitchFamily="34" charset="0"/>
                <a:ea typeface="字魂59号-创粗黑"/>
                <a:cs typeface="字魂59号-创粗黑"/>
              </a:rPr>
              <a:t>đến</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với</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tiết</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học</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Tiếng</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Việt</a:t>
            </a:r>
            <a:endParaRPr lang="zh-CN" altLang="en-US" sz="4500" b="1" dirty="0">
              <a:solidFill>
                <a:srgbClr val="00B0F0"/>
              </a:solidFill>
              <a:latin typeface="经典趣体简"/>
            </a:endParaRPr>
          </a:p>
        </p:txBody>
      </p:sp>
      <p:sp>
        <p:nvSpPr>
          <p:cNvPr id="6"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8"/>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9"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97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by="(-#ppt_w*2)" calcmode="lin" valueType="num">
                                      <p:cBhvr rctx="PPT">
                                        <p:cTn id="15" dur="250" autoRev="1" fill="hold">
                                          <p:stCondLst>
                                            <p:cond delay="0"/>
                                          </p:stCondLst>
                                        </p:cTn>
                                        <p:tgtEl>
                                          <p:spTgt spid="11"/>
                                        </p:tgtEl>
                                        <p:attrNameLst>
                                          <p:attrName>ppt_w</p:attrName>
                                        </p:attrNameLst>
                                      </p:cBhvr>
                                    </p:anim>
                                    <p:anim by="(#ppt_w*0.50)" calcmode="lin" valueType="num">
                                      <p:cBhvr>
                                        <p:cTn id="16" dur="250" decel="50000" autoRev="1" fill="hold">
                                          <p:stCondLst>
                                            <p:cond delay="0"/>
                                          </p:stCondLst>
                                        </p:cTn>
                                        <p:tgtEl>
                                          <p:spTgt spid="11"/>
                                        </p:tgtEl>
                                        <p:attrNameLst>
                                          <p:attrName>ppt_x</p:attrName>
                                        </p:attrNameLst>
                                      </p:cBhvr>
                                    </p:anim>
                                    <p:anim from="(-#ppt_h/2)" to="(#ppt_y)" calcmode="lin" valueType="num">
                                      <p:cBhvr>
                                        <p:cTn id="17" dur="500" fill="hold">
                                          <p:stCondLst>
                                            <p:cond delay="0"/>
                                          </p:stCondLst>
                                        </p:cTn>
                                        <p:tgtEl>
                                          <p:spTgt spid="11"/>
                                        </p:tgtEl>
                                        <p:attrNameLst>
                                          <p:attrName>ppt_y</p:attrName>
                                        </p:attrNameLst>
                                      </p:cBhvr>
                                    </p:anim>
                                    <p:animRot by="21600000">
                                      <p:cBhvr>
                                        <p:cTn id="18"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xmlns="" id="{54E4E0F7-6B2D-4301-9581-556C59B1E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7573" y="244540"/>
            <a:ext cx="1487516" cy="2228441"/>
          </a:xfrm>
          <a:prstGeom prst="rect">
            <a:avLst/>
          </a:prstGeom>
        </p:spPr>
      </p:pic>
      <p:pic>
        <p:nvPicPr>
          <p:cNvPr id="6" name="图片 6">
            <a:extLst>
              <a:ext uri="{FF2B5EF4-FFF2-40B4-BE49-F238E27FC236}">
                <a16:creationId xmlns:a16="http://schemas.microsoft.com/office/drawing/2014/main" xmlns="" id="{588B7F25-7CC6-4C12-A864-75D5D3478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8581">
            <a:off x="-539513" y="95019"/>
            <a:ext cx="1237395" cy="1605744"/>
          </a:xfrm>
          <a:prstGeom prst="rect">
            <a:avLst/>
          </a:prstGeom>
        </p:spPr>
      </p:pic>
      <p:grpSp>
        <p:nvGrpSpPr>
          <p:cNvPr id="7" name="组合 11">
            <a:extLst>
              <a:ext uri="{FF2B5EF4-FFF2-40B4-BE49-F238E27FC236}">
                <a16:creationId xmlns:a16="http://schemas.microsoft.com/office/drawing/2014/main" xmlns="" id="{B706C7B5-824D-409F-9866-3B58749FD788}"/>
              </a:ext>
            </a:extLst>
          </p:cNvPr>
          <p:cNvGrpSpPr/>
          <p:nvPr/>
        </p:nvGrpSpPr>
        <p:grpSpPr>
          <a:xfrm rot="1134518">
            <a:off x="6580311" y="991506"/>
            <a:ext cx="989068" cy="240634"/>
            <a:chOff x="4531763" y="904319"/>
            <a:chExt cx="3274666" cy="206375"/>
          </a:xfrm>
        </p:grpSpPr>
        <p:sp>
          <p:nvSpPr>
            <p:cNvPr id="8" name="Freeform 139">
              <a:extLst>
                <a:ext uri="{FF2B5EF4-FFF2-40B4-BE49-F238E27FC236}">
                  <a16:creationId xmlns:a16="http://schemas.microsoft.com/office/drawing/2014/main" xmlns=""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9" name="Freeform 139">
              <a:extLst>
                <a:ext uri="{FF2B5EF4-FFF2-40B4-BE49-F238E27FC236}">
                  <a16:creationId xmlns:a16="http://schemas.microsoft.com/office/drawing/2014/main" xmlns=""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0" name="Freeform 139">
              <a:extLst>
                <a:ext uri="{FF2B5EF4-FFF2-40B4-BE49-F238E27FC236}">
                  <a16:creationId xmlns:a16="http://schemas.microsoft.com/office/drawing/2014/main" xmlns=""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1" name="Freeform 139">
              <a:extLst>
                <a:ext uri="{FF2B5EF4-FFF2-40B4-BE49-F238E27FC236}">
                  <a16:creationId xmlns:a16="http://schemas.microsoft.com/office/drawing/2014/main" xmlns=""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2" name="Freeform 139">
              <a:extLst>
                <a:ext uri="{FF2B5EF4-FFF2-40B4-BE49-F238E27FC236}">
                  <a16:creationId xmlns:a16="http://schemas.microsoft.com/office/drawing/2014/main" xmlns=""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3" name="Freeform 139">
              <a:extLst>
                <a:ext uri="{FF2B5EF4-FFF2-40B4-BE49-F238E27FC236}">
                  <a16:creationId xmlns:a16="http://schemas.microsoft.com/office/drawing/2014/main" xmlns=""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4" name="Freeform 139">
              <a:extLst>
                <a:ext uri="{FF2B5EF4-FFF2-40B4-BE49-F238E27FC236}">
                  <a16:creationId xmlns:a16="http://schemas.microsoft.com/office/drawing/2014/main" xmlns=""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5" name="Freeform 139">
              <a:extLst>
                <a:ext uri="{FF2B5EF4-FFF2-40B4-BE49-F238E27FC236}">
                  <a16:creationId xmlns:a16="http://schemas.microsoft.com/office/drawing/2014/main" xmlns=""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6" name="Freeform 139">
              <a:extLst>
                <a:ext uri="{FF2B5EF4-FFF2-40B4-BE49-F238E27FC236}">
                  <a16:creationId xmlns:a16="http://schemas.microsoft.com/office/drawing/2014/main" xmlns=""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7" name="Freeform 139">
              <a:extLst>
                <a:ext uri="{FF2B5EF4-FFF2-40B4-BE49-F238E27FC236}">
                  <a16:creationId xmlns:a16="http://schemas.microsoft.com/office/drawing/2014/main" xmlns=""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xmlns="" id="{C659CD8D-7413-4616-B389-2D19BFC3B480}"/>
              </a:ext>
            </a:extLst>
          </p:cNvPr>
          <p:cNvGrpSpPr/>
          <p:nvPr/>
        </p:nvGrpSpPr>
        <p:grpSpPr>
          <a:xfrm rot="21193181">
            <a:off x="7011297" y="352402"/>
            <a:ext cx="945659" cy="645896"/>
            <a:chOff x="9015984" y="2528554"/>
            <a:chExt cx="2157344" cy="1473489"/>
          </a:xfrm>
        </p:grpSpPr>
        <p:sp>
          <p:nvSpPr>
            <p:cNvPr id="19" name="Freeform 166">
              <a:extLst>
                <a:ext uri="{FF2B5EF4-FFF2-40B4-BE49-F238E27FC236}">
                  <a16:creationId xmlns:a16="http://schemas.microsoft.com/office/drawing/2014/main" xmlns=""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0" name="Freeform 167">
              <a:extLst>
                <a:ext uri="{FF2B5EF4-FFF2-40B4-BE49-F238E27FC236}">
                  <a16:creationId xmlns:a16="http://schemas.microsoft.com/office/drawing/2014/main" xmlns=""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1" name="Freeform 168">
              <a:extLst>
                <a:ext uri="{FF2B5EF4-FFF2-40B4-BE49-F238E27FC236}">
                  <a16:creationId xmlns:a16="http://schemas.microsoft.com/office/drawing/2014/main" xmlns=""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2" name="Freeform 169">
              <a:extLst>
                <a:ext uri="{FF2B5EF4-FFF2-40B4-BE49-F238E27FC236}">
                  <a16:creationId xmlns:a16="http://schemas.microsoft.com/office/drawing/2014/main" xmlns=""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3" name="Freeform 170">
              <a:extLst>
                <a:ext uri="{FF2B5EF4-FFF2-40B4-BE49-F238E27FC236}">
                  <a16:creationId xmlns:a16="http://schemas.microsoft.com/office/drawing/2014/main" xmlns=""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4" name="Freeform 175">
              <a:extLst>
                <a:ext uri="{FF2B5EF4-FFF2-40B4-BE49-F238E27FC236}">
                  <a16:creationId xmlns:a16="http://schemas.microsoft.com/office/drawing/2014/main" xmlns=""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5" name="Freeform 176">
              <a:extLst>
                <a:ext uri="{FF2B5EF4-FFF2-40B4-BE49-F238E27FC236}">
                  <a16:creationId xmlns:a16="http://schemas.microsoft.com/office/drawing/2014/main" xmlns=""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6" name="Freeform 177">
              <a:extLst>
                <a:ext uri="{FF2B5EF4-FFF2-40B4-BE49-F238E27FC236}">
                  <a16:creationId xmlns:a16="http://schemas.microsoft.com/office/drawing/2014/main" xmlns=""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7" name="Freeform 178">
              <a:extLst>
                <a:ext uri="{FF2B5EF4-FFF2-40B4-BE49-F238E27FC236}">
                  <a16:creationId xmlns:a16="http://schemas.microsoft.com/office/drawing/2014/main" xmlns=""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8" name="Freeform 179">
              <a:extLst>
                <a:ext uri="{FF2B5EF4-FFF2-40B4-BE49-F238E27FC236}">
                  <a16:creationId xmlns:a16="http://schemas.microsoft.com/office/drawing/2014/main" xmlns=""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pic>
        <p:nvPicPr>
          <p:cNvPr id="29" name="图片 23" descr="8c028dabe04d64ea3c3aa11767f6d819">
            <a:extLst>
              <a:ext uri="{FF2B5EF4-FFF2-40B4-BE49-F238E27FC236}">
                <a16:creationId xmlns="" xmlns:a16="http://schemas.microsoft.com/office/drawing/2014/main" id="{74978D22-1740-4DFE-8D54-9434E640B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357" y="-619782"/>
            <a:ext cx="8693243" cy="5759041"/>
          </a:xfrm>
          <a:prstGeom prst="rect">
            <a:avLst/>
          </a:prstGeom>
        </p:spPr>
      </p:pic>
      <p:pic>
        <p:nvPicPr>
          <p:cNvPr id="4" name="图片 2">
            <a:extLst>
              <a:ext uri="{FF2B5EF4-FFF2-40B4-BE49-F238E27FC236}">
                <a16:creationId xmlns:a16="http://schemas.microsoft.com/office/drawing/2014/main" xmlns="" id="{1472BCDB-2094-4A04-87A2-6CA5D49275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 y="3275283"/>
            <a:ext cx="1017649" cy="1868221"/>
          </a:xfrm>
          <a:prstGeom prst="rect">
            <a:avLst/>
          </a:prstGeom>
        </p:spPr>
      </p:pic>
      <p:sp>
        <p:nvSpPr>
          <p:cNvPr id="30" name="Rectangle 29"/>
          <p:cNvSpPr/>
          <p:nvPr/>
        </p:nvSpPr>
        <p:spPr>
          <a:xfrm>
            <a:off x="1017652" y="1231126"/>
            <a:ext cx="7211947" cy="3046978"/>
          </a:xfrm>
          <a:prstGeom prst="rect">
            <a:avLst/>
          </a:prstGeom>
        </p:spPr>
        <p:txBody>
          <a:bodyPr wrap="square" lIns="91430" tIns="45715" rIns="91430" bIns="45715">
            <a:spAutoFit/>
          </a:bodyPr>
          <a:lstStyle/>
          <a:p>
            <a:r>
              <a:rPr lang="vi-VN" sz="2400" dirty="0">
                <a:latin typeface="Arial-Rounded" panose="020B0500000000000000" pitchFamily="34" charset="0"/>
                <a:ea typeface="Arial-Rounded" panose="020B0500000000000000" pitchFamily="34" charset="0"/>
                <a:cs typeface="Arial-Rounded" panose="020B0500000000000000" pitchFamily="34" charset="0"/>
              </a:rPr>
              <a:t>  </a:t>
            </a:r>
            <a:r>
              <a:rPr lang="en-GB"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Dì </a:t>
            </a:r>
            <a:r>
              <a:rPr lang="vi-VN" sz="2400" dirty="0">
                <a:latin typeface="Arial-Rounded" panose="020B0500000000000000" pitchFamily="34" charset="0"/>
                <a:ea typeface="Arial-Rounded" panose="020B0500000000000000" pitchFamily="34" charset="0"/>
                <a:cs typeface="Arial-Rounded" panose="020B0500000000000000" pitchFamily="34" charset="0"/>
              </a:rPr>
              <a:t>Ngân của em là cô giáo vùng cao. Mỗi sáng dì phải thức dậy từ rất sớm, vượt qua con đường nhiều dốc đèo mới tới được ngôi trường nhỏ. Dì yêu thương học sinh của mình như con vì hoàn cảnh của các bạn ấy rất khó khăn. Mỗi mùa đông tới, dì Ngân lại kêu gọi mọi người dưới xuôi ủng hộ áo quần để giúp đỡ các bạn nhỏ. Em rất khâm phục dì. Em mơ ước lớn lên sẽ trở thành cô giáo giống như dì</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vi-VN" sz="2400" dirty="0">
              <a:solidFill>
                <a:srgbClr val="0033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p:cNvSpPr txBox="1"/>
          <p:nvPr/>
        </p:nvSpPr>
        <p:spPr>
          <a:xfrm>
            <a:off x="2971800" y="415025"/>
            <a:ext cx="2286000" cy="584757"/>
          </a:xfrm>
          <a:prstGeom prst="rect">
            <a:avLst/>
          </a:prstGeom>
          <a:noFill/>
        </p:spPr>
        <p:txBody>
          <a:bodyPr wrap="square" lIns="91412" tIns="45707" rIns="91412" bIns="45707" rtlCol="0">
            <a:spAutoFit/>
          </a:bodyPr>
          <a:lstStyle/>
          <a:p>
            <a:pPr algn="ctr" defTabSz="913959"/>
            <a:r>
              <a:rPr lang="en-US" sz="3200" b="1" dirty="0">
                <a:solidFill>
                  <a:srgbClr val="FF3300"/>
                </a:solidFill>
                <a:latin typeface="Arial-Rounded" panose="020B0500000000000000" pitchFamily="34" charset="0"/>
                <a:ea typeface="Arial-Rounded" panose="020B0500000000000000" pitchFamily="34" charset="0"/>
                <a:cs typeface="Arial-Rounded" panose="020B0500000000000000" pitchFamily="34" charset="0"/>
              </a:rPr>
              <a:t>MẪU</a:t>
            </a:r>
          </a:p>
        </p:txBody>
      </p:sp>
      <p:sp>
        <p:nvSpPr>
          <p:cNvPr id="32" name="TextBox 1"/>
          <p:cNvSpPr txBox="1"/>
          <p:nvPr/>
        </p:nvSpPr>
        <p:spPr>
          <a:xfrm>
            <a:off x="-2438400" y="505200"/>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714329" rtl="0" eaLnBrk="1" latinLnBrk="0" hangingPunct="1">
              <a:defRPr sz="1406" kern="1200">
                <a:solidFill>
                  <a:schemeClr val="tx1"/>
                </a:solidFill>
                <a:latin typeface="+mn-lt"/>
                <a:ea typeface="+mn-ea"/>
                <a:cs typeface="+mn-cs"/>
              </a:defRPr>
            </a:lvl1pPr>
            <a:lvl2pPr marL="357165" algn="l" defTabSz="714329" rtl="0" eaLnBrk="1" latinLnBrk="0" hangingPunct="1">
              <a:defRPr sz="1406" kern="1200">
                <a:solidFill>
                  <a:schemeClr val="tx1"/>
                </a:solidFill>
                <a:latin typeface="+mn-lt"/>
                <a:ea typeface="+mn-ea"/>
                <a:cs typeface="+mn-cs"/>
              </a:defRPr>
            </a:lvl2pPr>
            <a:lvl3pPr marL="714329" algn="l" defTabSz="714329" rtl="0" eaLnBrk="1" latinLnBrk="0" hangingPunct="1">
              <a:defRPr sz="1406" kern="1200">
                <a:solidFill>
                  <a:schemeClr val="tx1"/>
                </a:solidFill>
                <a:latin typeface="+mn-lt"/>
                <a:ea typeface="+mn-ea"/>
                <a:cs typeface="+mn-cs"/>
              </a:defRPr>
            </a:lvl3pPr>
            <a:lvl4pPr marL="1071494" algn="l" defTabSz="714329" rtl="0" eaLnBrk="1" latinLnBrk="0" hangingPunct="1">
              <a:defRPr sz="1406" kern="1200">
                <a:solidFill>
                  <a:schemeClr val="tx1"/>
                </a:solidFill>
                <a:latin typeface="+mn-lt"/>
                <a:ea typeface="+mn-ea"/>
                <a:cs typeface="+mn-cs"/>
              </a:defRPr>
            </a:lvl4pPr>
            <a:lvl5pPr marL="1428659" algn="l" defTabSz="714329" rtl="0" eaLnBrk="1" latinLnBrk="0" hangingPunct="1">
              <a:defRPr sz="1406" kern="1200">
                <a:solidFill>
                  <a:schemeClr val="tx1"/>
                </a:solidFill>
                <a:latin typeface="+mn-lt"/>
                <a:ea typeface="+mn-ea"/>
                <a:cs typeface="+mn-cs"/>
              </a:defRPr>
            </a:lvl5pPr>
            <a:lvl6pPr marL="1785823" algn="l" defTabSz="714329" rtl="0" eaLnBrk="1" latinLnBrk="0" hangingPunct="1">
              <a:defRPr sz="1406" kern="1200">
                <a:solidFill>
                  <a:schemeClr val="tx1"/>
                </a:solidFill>
                <a:latin typeface="+mn-lt"/>
                <a:ea typeface="+mn-ea"/>
                <a:cs typeface="+mn-cs"/>
              </a:defRPr>
            </a:lvl6pPr>
            <a:lvl7pPr marL="2142988" algn="l" defTabSz="714329" rtl="0" eaLnBrk="1" latinLnBrk="0" hangingPunct="1">
              <a:defRPr sz="1406" kern="1200">
                <a:solidFill>
                  <a:schemeClr val="tx1"/>
                </a:solidFill>
                <a:latin typeface="+mn-lt"/>
                <a:ea typeface="+mn-ea"/>
                <a:cs typeface="+mn-cs"/>
              </a:defRPr>
            </a:lvl7pPr>
            <a:lvl8pPr marL="2500152" algn="l" defTabSz="714329" rtl="0" eaLnBrk="1" latinLnBrk="0" hangingPunct="1">
              <a:defRPr sz="1406" kern="1200">
                <a:solidFill>
                  <a:schemeClr val="tx1"/>
                </a:solidFill>
                <a:latin typeface="+mn-lt"/>
                <a:ea typeface="+mn-ea"/>
                <a:cs typeface="+mn-cs"/>
              </a:defRPr>
            </a:lvl8pPr>
            <a:lvl9pPr marL="2857317" algn="l" defTabSz="714329" rtl="0" eaLnBrk="1" latinLnBrk="0" hangingPunct="1">
              <a:defRPr sz="1406" kern="1200">
                <a:solidFill>
                  <a:schemeClr val="tx1"/>
                </a:solidFill>
                <a:latin typeface="+mn-lt"/>
                <a:ea typeface="+mn-ea"/>
                <a:cs typeface="+mn-cs"/>
              </a:defRPr>
            </a:lvl9pPr>
          </a:lstStyle>
          <a:p>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7"/>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8"/>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3" name="Picture 3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0" y="3484279"/>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8633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83344" y="212294"/>
            <a:ext cx="807842" cy="537253"/>
          </a:xfrm>
          <a:prstGeom prst="rect">
            <a:avLst/>
          </a:prstGeom>
        </p:spPr>
      </p:pic>
      <p:pic>
        <p:nvPicPr>
          <p:cNvPr id="7" name="图片 6">
            <a:extLst>
              <a:ext uri="{FF2B5EF4-FFF2-40B4-BE49-F238E27FC236}">
                <a16:creationId xmlns="" xmlns:a16="http://schemas.microsoft.com/office/drawing/2014/main" id="{DFE12480-D08B-41C4-AF5B-FD3EA3D8654F}"/>
              </a:ext>
            </a:extLst>
          </p:cNvPr>
          <p:cNvPicPr>
            <a:picLocks noChangeAspect="1"/>
          </p:cNvPicPr>
          <p:nvPr/>
        </p:nvPicPr>
        <p:blipFill rotWithShape="1">
          <a:blip r:embed="rId4">
            <a:extLst>
              <a:ext uri="{28A0092B-C50C-407E-A947-70E740481C1C}">
                <a14:useLocalDpi xmlns:a14="http://schemas.microsoft.com/office/drawing/2010/main" val="0"/>
              </a:ext>
            </a:extLst>
          </a:blip>
          <a:srcRect l="76733" r="-1636" b="-5726"/>
          <a:stretch/>
        </p:blipFill>
        <p:spPr>
          <a:xfrm>
            <a:off x="7437760" y="173318"/>
            <a:ext cx="1706240" cy="826811"/>
          </a:xfrm>
          <a:prstGeom prst="rect">
            <a:avLst/>
          </a:prstGeom>
        </p:spPr>
      </p:pic>
      <p:pic>
        <p:nvPicPr>
          <p:cNvPr id="15" name="图片 14">
            <a:extLst>
              <a:ext uri="{FF2B5EF4-FFF2-40B4-BE49-F238E27FC236}">
                <a16:creationId xmlns="" xmlns:a16="http://schemas.microsoft.com/office/drawing/2014/main" id="{9CCC8E5F-A647-440C-A7F5-C74E274988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sp>
        <p:nvSpPr>
          <p:cNvPr id="10" name="TextBox 1"/>
          <p:cNvSpPr txBox="1"/>
          <p:nvPr/>
        </p:nvSpPr>
        <p:spPr>
          <a:xfrm>
            <a:off x="-2590800" y="470976"/>
            <a:ext cx="2057400" cy="2585320"/>
          </a:xfrm>
          <a:prstGeom prst="rect">
            <a:avLst/>
          </a:prstGeom>
          <a:solidFill>
            <a:schemeClr val="bg1"/>
          </a:solidFill>
        </p:spPr>
        <p:txBody>
          <a:bodyPr wrap="square" lIns="91432" tIns="45716" rIns="91432" bIns="45716" rtlCol="0">
            <a:spAutoFit/>
          </a:bodyPr>
          <a:lstStyle>
            <a:defPPr>
              <a:defRPr lang="en-US"/>
            </a:defPPr>
            <a:lvl1pPr algn="l" rtl="0" eaLnBrk="0" fontAlgn="base" hangingPunct="0">
              <a:spcBef>
                <a:spcPct val="0"/>
              </a:spcBef>
              <a:spcAft>
                <a:spcPct val="0"/>
              </a:spcAft>
              <a:defRPr sz="7200"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sz="7200"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sz="7200"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sz="7200"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sz="7200" kern="1200">
                <a:solidFill>
                  <a:schemeClr val="tx1"/>
                </a:solidFill>
                <a:latin typeface=".VnAvant" pitchFamily="34" charset="0"/>
                <a:ea typeface="+mn-ea"/>
                <a:cs typeface="+mn-cs"/>
              </a:defRPr>
            </a:lvl5pPr>
            <a:lvl6pPr marL="2286000" algn="l" defTabSz="914400" rtl="0" eaLnBrk="1" latinLnBrk="0" hangingPunct="1">
              <a:defRPr sz="7200" kern="1200">
                <a:solidFill>
                  <a:schemeClr val="tx1"/>
                </a:solidFill>
                <a:latin typeface=".VnAvant" pitchFamily="34" charset="0"/>
                <a:ea typeface="+mn-ea"/>
                <a:cs typeface="+mn-cs"/>
              </a:defRPr>
            </a:lvl6pPr>
            <a:lvl7pPr marL="2743200" algn="l" defTabSz="914400" rtl="0" eaLnBrk="1" latinLnBrk="0" hangingPunct="1">
              <a:defRPr sz="7200" kern="1200">
                <a:solidFill>
                  <a:schemeClr val="tx1"/>
                </a:solidFill>
                <a:latin typeface=".VnAvant" pitchFamily="34" charset="0"/>
                <a:ea typeface="+mn-ea"/>
                <a:cs typeface="+mn-cs"/>
              </a:defRPr>
            </a:lvl7pPr>
            <a:lvl8pPr marL="3200400" algn="l" defTabSz="914400" rtl="0" eaLnBrk="1" latinLnBrk="0" hangingPunct="1">
              <a:defRPr sz="7200" kern="1200">
                <a:solidFill>
                  <a:schemeClr val="tx1"/>
                </a:solidFill>
                <a:latin typeface=".VnAvant" pitchFamily="34" charset="0"/>
                <a:ea typeface="+mn-ea"/>
                <a:cs typeface="+mn-cs"/>
              </a:defRPr>
            </a:lvl8pPr>
            <a:lvl9pPr marL="3657600" algn="l" defTabSz="914400" rtl="0" eaLnBrk="1" latinLnBrk="0" hangingPunct="1">
              <a:defRPr sz="7200" kern="1200">
                <a:solidFill>
                  <a:schemeClr val="tx1"/>
                </a:solidFill>
                <a:latin typeface=".VnAvant" pitchFamily="34" charset="0"/>
                <a:ea typeface="+mn-ea"/>
                <a:cs typeface="+mn-cs"/>
              </a:defRPr>
            </a:lvl9pPr>
          </a:lstStyle>
          <a:p>
            <a:pPr defTabSz="457154"/>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defTabSz="457154"/>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1"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6400" y="3450056"/>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图片 6">
            <a:extLst>
              <a:ext uri="{FF2B5EF4-FFF2-40B4-BE49-F238E27FC236}">
                <a16:creationId xmlns="" xmlns:a16="http://schemas.microsoft.com/office/drawing/2014/main" id="{5C09F252-F7DB-494D-A868-3AA96ACEFAB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16254" y="-614094"/>
            <a:ext cx="5217746" cy="3414444"/>
          </a:xfrm>
          <a:prstGeom prst="rect">
            <a:avLst/>
          </a:prstGeom>
        </p:spPr>
      </p:pic>
      <p:pic>
        <p:nvPicPr>
          <p:cNvPr id="13" name="图片 3">
            <a:extLst>
              <a:ext uri="{FF2B5EF4-FFF2-40B4-BE49-F238E27FC236}">
                <a16:creationId xmlns="" xmlns:a16="http://schemas.microsoft.com/office/drawing/2014/main" id="{88C024A3-7B6C-48F8-920A-ACE2F37BC21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94309" y="480920"/>
            <a:ext cx="4749695" cy="4749695"/>
          </a:xfrm>
          <a:prstGeom prst="rect">
            <a:avLst/>
          </a:prstGeom>
        </p:spPr>
      </p:pic>
      <p:sp>
        <p:nvSpPr>
          <p:cNvPr id="16" name="文本框 12">
            <a:extLst>
              <a:ext uri="{FF2B5EF4-FFF2-40B4-BE49-F238E27FC236}">
                <a16:creationId xmlns="" xmlns:a16="http://schemas.microsoft.com/office/drawing/2014/main" id="{280E0337-0763-4611-8687-43DD667EC7F9}"/>
              </a:ext>
            </a:extLst>
          </p:cNvPr>
          <p:cNvSpPr txBox="1"/>
          <p:nvPr/>
        </p:nvSpPr>
        <p:spPr>
          <a:xfrm rot="21333005">
            <a:off x="407992" y="1079999"/>
            <a:ext cx="4634279" cy="974181"/>
          </a:xfrm>
          <a:prstGeom prst="rect">
            <a:avLst/>
          </a:prstGeom>
          <a:noFill/>
        </p:spPr>
        <p:txBody>
          <a:bodyPr wrap="square" lIns="91410" tIns="45706" rIns="91410" bIns="45706" rtlCol="0">
            <a:spAutoFit/>
          </a:bodyPr>
          <a:lstStyle/>
          <a:p>
            <a:pPr algn="ctr" defTabSz="913959">
              <a:lnSpc>
                <a:spcPct val="120000"/>
              </a:lnSpc>
            </a:pP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Viết</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vở</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图片 5">
            <a:extLst>
              <a:ext uri="{FF2B5EF4-FFF2-40B4-BE49-F238E27FC236}">
                <a16:creationId xmlns="" xmlns:a16="http://schemas.microsoft.com/office/drawing/2014/main" id="{844F8271-2CB8-4342-9AB7-EA26C95D234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6089" y="3061946"/>
            <a:ext cx="1937521" cy="1860207"/>
          </a:xfrm>
          <a:prstGeom prst="rect">
            <a:avLst/>
          </a:prstGeom>
        </p:spPr>
      </p:pic>
    </p:spTree>
    <p:extLst>
      <p:ext uri="{BB962C8B-B14F-4D97-AF65-F5344CB8AC3E}">
        <p14:creationId xmlns:p14="http://schemas.microsoft.com/office/powerpoint/2010/main" val="18540267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left)">
                                          <p:cBhvr>
                                            <p:cTn id="3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left)">
                                          <p:cBhvr>
                                            <p:cTn id="3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011456F4-9DF1-49D8-9757-07D1E9496CA0}"/>
              </a:ext>
            </a:extLst>
          </p:cNvPr>
          <p:cNvPicPr>
            <a:picLocks noChangeAspect="1"/>
          </p:cNvPicPr>
          <p:nvPr/>
        </p:nvPicPr>
        <p:blipFill>
          <a:blip r:embed="rId3"/>
          <a:stretch>
            <a:fillRect/>
          </a:stretch>
        </p:blipFill>
        <p:spPr>
          <a:xfrm>
            <a:off x="81331" y="120893"/>
            <a:ext cx="8981342" cy="5145699"/>
          </a:xfrm>
          <a:prstGeom prst="rect">
            <a:avLst/>
          </a:prstGeom>
        </p:spPr>
      </p:pic>
      <p:sp>
        <p:nvSpPr>
          <p:cNvPr id="10" name="Google Shape;461;p28"/>
          <p:cNvSpPr txBox="1">
            <a:spLocks noChangeArrowheads="1"/>
          </p:cNvSpPr>
          <p:nvPr/>
        </p:nvSpPr>
        <p:spPr bwMode="auto">
          <a:xfrm>
            <a:off x="4900178" y="1949207"/>
            <a:ext cx="30892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61" tIns="121761" rIns="121761" bIns="121761"/>
          <a:lstStyle>
            <a:lvl1pPr defTabSz="912813">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914400" indent="-393700" defTabSz="912813">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371600" indent="-393700" defTabSz="912813">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8288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2860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7432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32004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6576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41148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fontAlgn="base">
              <a:lnSpc>
                <a:spcPct val="100000"/>
              </a:lnSpc>
              <a:spcBef>
                <a:spcPts val="600"/>
              </a:spcBef>
              <a:spcAft>
                <a:spcPct val="0"/>
              </a:spcAft>
              <a:buClr>
                <a:srgbClr val="4472C4"/>
              </a:buClr>
              <a:buSzPts val="2600"/>
              <a:buNone/>
            </a:pPr>
            <a:r>
              <a:rPr lang="en-US" altLang="en-US" sz="8500" dirty="0" err="1">
                <a:solidFill>
                  <a:srgbClr val="0070C0"/>
                </a:solidFill>
                <a:latin typeface="Arial-Rounded" pitchFamily="34" charset="0"/>
                <a:cs typeface="Arial-Rounded" pitchFamily="34" charset="0"/>
                <a:sym typeface="Chivo Light"/>
              </a:rPr>
              <a:t>Tiết</a:t>
            </a:r>
            <a:r>
              <a:rPr lang="en-US" altLang="en-US" sz="8500" dirty="0">
                <a:solidFill>
                  <a:srgbClr val="0070C0"/>
                </a:solidFill>
                <a:latin typeface="Arial-Rounded" pitchFamily="34" charset="0"/>
                <a:cs typeface="Arial-Rounded" pitchFamily="34" charset="0"/>
                <a:sym typeface="Chivo Light"/>
              </a:rPr>
              <a:t> </a:t>
            </a:r>
            <a:r>
              <a:rPr lang="en-US" altLang="en-US" sz="8500" dirty="0" smtClean="0">
                <a:solidFill>
                  <a:srgbClr val="0070C0"/>
                </a:solidFill>
                <a:latin typeface="Arial-Rounded" pitchFamily="34" charset="0"/>
                <a:cs typeface="Arial-Rounded" pitchFamily="34" charset="0"/>
                <a:sym typeface="Chivo Light"/>
              </a:rPr>
              <a:t>6</a:t>
            </a:r>
            <a:endParaRPr lang="en-US" altLang="en-US" sz="8500" dirty="0">
              <a:solidFill>
                <a:srgbClr val="0070C0"/>
              </a:solidFill>
              <a:latin typeface="Arial-Rounded" pitchFamily="34" charset="0"/>
              <a:cs typeface="Arial-Rounded" pitchFamily="34" charset="0"/>
              <a:sym typeface="Chivo Light"/>
            </a:endParaRPr>
          </a:p>
        </p:txBody>
      </p:sp>
      <p:grpSp>
        <p:nvGrpSpPr>
          <p:cNvPr id="4" name="Group 3"/>
          <p:cNvGrpSpPr/>
          <p:nvPr/>
        </p:nvGrpSpPr>
        <p:grpSpPr>
          <a:xfrm>
            <a:off x="1828800" y="1123950"/>
            <a:ext cx="3147574" cy="2227773"/>
            <a:chOff x="1828800" y="1123950"/>
            <a:chExt cx="3147574" cy="2227773"/>
          </a:xfrm>
        </p:grpSpPr>
        <p:pic>
          <p:nvPicPr>
            <p:cNvPr id="7" name="图片 26">
              <a:extLst>
                <a:ext uri="{FF2B5EF4-FFF2-40B4-BE49-F238E27FC236}">
                  <a16:creationId xmlns:a16="http://schemas.microsoft.com/office/drawing/2014/main" xmlns="" id="{241A9575-4781-47BE-A943-6ABECF49CEEF}"/>
                </a:ext>
              </a:extLst>
            </p:cNvPr>
            <p:cNvPicPr>
              <a:picLocks noChangeAspect="1"/>
            </p:cNvPicPr>
            <p:nvPr/>
          </p:nvPicPr>
          <p:blipFill>
            <a:blip r:embed="rId4"/>
            <a:stretch>
              <a:fillRect/>
            </a:stretch>
          </p:blipFill>
          <p:spPr>
            <a:xfrm>
              <a:off x="1828800" y="1123950"/>
              <a:ext cx="3147574" cy="2227773"/>
            </a:xfrm>
            <a:prstGeom prst="rect">
              <a:avLst/>
            </a:prstGeom>
          </p:spPr>
        </p:pic>
        <p:sp>
          <p:nvSpPr>
            <p:cNvPr id="3" name="Rectangle 2"/>
            <p:cNvSpPr/>
            <p:nvPr/>
          </p:nvSpPr>
          <p:spPr>
            <a:xfrm>
              <a:off x="2895600" y="1949205"/>
              <a:ext cx="734496" cy="1323439"/>
            </a:xfrm>
            <a:prstGeom prst="rect">
              <a:avLst/>
            </a:prstGeom>
          </p:spPr>
          <p:txBody>
            <a:bodyPr wrap="none">
              <a:spAutoFit/>
            </a:bodyPr>
            <a:lstStyle/>
            <a:p>
              <a:r>
                <a:rPr lang="en-US" altLang="en-US" sz="8000" b="1" dirty="0">
                  <a:solidFill>
                    <a:schemeClr val="bg1"/>
                  </a:solidFill>
                  <a:latin typeface="Arial-Rounded" pitchFamily="34" charset="0"/>
                  <a:cs typeface="Arial-Rounded" pitchFamily="34" charset="0"/>
                  <a:sym typeface="Chivo Light"/>
                </a:rPr>
                <a:t>6</a:t>
              </a:r>
              <a:endParaRPr lang="en-US" sz="8000" b="1" dirty="0">
                <a:solidFill>
                  <a:schemeClr val="bg1"/>
                </a:solidFill>
              </a:endParaRPr>
            </a:p>
          </p:txBody>
        </p:sp>
      </p:grpSp>
      <p:sp>
        <p:nvSpPr>
          <p:cNvPr id="11"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8915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2"/>
                                          </p:stCondLst>
                                        </p:cTn>
                                        <p:tgtEl>
                                          <p:spTgt spid="4"/>
                                        </p:tgtEl>
                                      </p:cBhvr>
                                      <p:to x="100000" y="60000"/>
                                    </p:animScale>
                                    <p:animScale>
                                      <p:cBhvr>
                                        <p:cTn id="14" dur="41"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1" decel="50000">
                                          <p:stCondLst>
                                            <p:cond delay="335"/>
                                          </p:stCondLst>
                                        </p:cTn>
                                        <p:tgtEl>
                                          <p:spTgt spid="4"/>
                                        </p:tgtEl>
                                      </p:cBhvr>
                                      <p:to x="100000" y="100000"/>
                                    </p:animScale>
                                    <p:animScale>
                                      <p:cBhvr>
                                        <p:cTn id="17" dur="7">
                                          <p:stCondLst>
                                            <p:cond delay="410"/>
                                          </p:stCondLst>
                                        </p:cTn>
                                        <p:tgtEl>
                                          <p:spTgt spid="4"/>
                                        </p:tgtEl>
                                      </p:cBhvr>
                                      <p:to x="100000" y="90000"/>
                                    </p:animScale>
                                    <p:animScale>
                                      <p:cBhvr>
                                        <p:cTn id="18" dur="41"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1" decel="50000">
                                          <p:stCondLst>
                                            <p:cond delay="459"/>
                                          </p:stCondLst>
                                        </p:cTn>
                                        <p:tgtEl>
                                          <p:spTgt spid="4"/>
                                        </p:tgtEl>
                                      </p:cBhvr>
                                      <p:to x="100000" y="100000"/>
                                    </p:animScale>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CB9C2BE-E2B7-46B4-9581-8F798C38A09E}"/>
              </a:ext>
            </a:extLst>
          </p:cNvPr>
          <p:cNvPicPr>
            <a:picLocks noChangeAspect="1"/>
          </p:cNvPicPr>
          <p:nvPr/>
        </p:nvPicPr>
        <p:blipFill>
          <a:blip r:embed="rId4"/>
          <a:stretch>
            <a:fillRect/>
          </a:stretch>
        </p:blipFill>
        <p:spPr>
          <a:xfrm>
            <a:off x="81331" y="120893"/>
            <a:ext cx="8981342" cy="5145699"/>
          </a:xfrm>
          <a:prstGeom prst="rect">
            <a:avLst/>
          </a:prstGeom>
        </p:spPr>
      </p:pic>
      <p:pic>
        <p:nvPicPr>
          <p:cNvPr id="4" name="图片 3">
            <a:extLst>
              <a:ext uri="{FF2B5EF4-FFF2-40B4-BE49-F238E27FC236}">
                <a16:creationId xmlns:a16="http://schemas.microsoft.com/office/drawing/2014/main" xmlns="" id="{8580C7DD-29DB-40BA-9A64-E63F60B06A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31614" y="436565"/>
            <a:ext cx="3251979" cy="3251979"/>
          </a:xfrm>
          <a:prstGeom prst="rect">
            <a:avLst/>
          </a:prstGeom>
          <a:effectLst>
            <a:outerShdw blurRad="38100" dist="38100" dir="2700000" algn="tl" rotWithShape="0">
              <a:prstClr val="black">
                <a:alpha val="40000"/>
              </a:prstClr>
            </a:outerShdw>
          </a:effectLst>
        </p:spPr>
      </p:pic>
      <p:sp>
        <p:nvSpPr>
          <p:cNvPr id="9" name="Rectangle 8"/>
          <p:cNvSpPr/>
          <p:nvPr/>
        </p:nvSpPr>
        <p:spPr>
          <a:xfrm>
            <a:off x="5043340" y="1410101"/>
            <a:ext cx="1750730" cy="652454"/>
          </a:xfrm>
          <a:prstGeom prst="rect">
            <a:avLst/>
          </a:prstGeom>
        </p:spPr>
        <p:txBody>
          <a:bodyPr wrap="none" lIns="91405" tIns="45704" rIns="91405" bIns="45704">
            <a:spAutoFit/>
          </a:bodyPr>
          <a:lstStyle/>
          <a:p>
            <a:pPr algn="ctr" defTabSz="1218491">
              <a:lnSpc>
                <a:spcPct val="130000"/>
              </a:lnSpc>
              <a:defRPr/>
            </a:pPr>
            <a:r>
              <a:rPr lang="en-US" sz="28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28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việt</a:t>
            </a:r>
            <a:endParaRPr lang="en-US" sz="28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2"/>
          <p:cNvSpPr txBox="1">
            <a:spLocks noChangeArrowheads="1"/>
          </p:cNvSpPr>
          <p:nvPr/>
        </p:nvSpPr>
        <p:spPr bwMode="auto">
          <a:xfrm>
            <a:off x="1910903" y="723100"/>
            <a:ext cx="5322198" cy="4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701" rIns="91391" bIns="4570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049"/>
            <a:r>
              <a:rPr lang="en-US" sz="2500" b="1" dirty="0" err="1">
                <a:solidFill>
                  <a:srgbClr val="FF0000"/>
                </a:solidFill>
                <a:latin typeface="HP001 4 hàng" panose="020B0603050302020204" pitchFamily="34" charset="0"/>
              </a:rPr>
              <a:t>Thứ</a:t>
            </a:r>
            <a:r>
              <a:rPr lang="en-US" sz="2500" b="1" dirty="0">
                <a:solidFill>
                  <a:srgbClr val="FF0000"/>
                </a:solidFill>
                <a:latin typeface="HP001 4 hàng" panose="020B0603050302020204" pitchFamily="34" charset="0"/>
              </a:rPr>
              <a:t>   </a:t>
            </a:r>
            <a:r>
              <a:rPr lang="en-US" sz="2500" b="1" dirty="0" err="1">
                <a:solidFill>
                  <a:srgbClr val="FF0000"/>
                </a:solidFill>
                <a:latin typeface="HP001 4 hàng" panose="020B0603050302020204" pitchFamily="34" charset="0"/>
              </a:rPr>
              <a:t>ngày</a:t>
            </a:r>
            <a:r>
              <a:rPr lang="en-US" sz="2500" b="1" dirty="0">
                <a:solidFill>
                  <a:srgbClr val="FF0000"/>
                </a:solidFill>
                <a:latin typeface="HP001 4 hàng" panose="020B0603050302020204" pitchFamily="34" charset="0"/>
              </a:rPr>
              <a:t>   </a:t>
            </a:r>
            <a:r>
              <a:rPr lang="en-US" sz="2500" b="1" dirty="0" err="1">
                <a:solidFill>
                  <a:srgbClr val="FF0000"/>
                </a:solidFill>
                <a:latin typeface="HP001 4 hàng" panose="020B0603050302020204" pitchFamily="34" charset="0"/>
              </a:rPr>
              <a:t>tháng</a:t>
            </a:r>
            <a:r>
              <a:rPr lang="en-US" sz="2500" b="1" dirty="0">
                <a:solidFill>
                  <a:srgbClr val="FF0000"/>
                </a:solidFill>
                <a:latin typeface="HP001 4 hàng" panose="020B0603050302020204" pitchFamily="34" charset="0"/>
              </a:rPr>
              <a:t>   </a:t>
            </a:r>
            <a:r>
              <a:rPr lang="en-US" sz="2500" b="1" dirty="0" err="1">
                <a:solidFill>
                  <a:srgbClr val="FF0000"/>
                </a:solidFill>
                <a:latin typeface="HP001 4 hàng" panose="020B0603050302020204" pitchFamily="34" charset="0"/>
              </a:rPr>
              <a:t>năm</a:t>
            </a:r>
            <a:r>
              <a:rPr lang="en-US" sz="2500" b="1" dirty="0">
                <a:solidFill>
                  <a:srgbClr val="FF0000"/>
                </a:solidFill>
                <a:latin typeface="HP001 4 hàng" panose="020B0603050302020204" pitchFamily="34" charset="0"/>
              </a:rPr>
              <a:t> </a:t>
            </a:r>
            <a:r>
              <a:rPr lang="en-US" sz="2500" b="1" dirty="0" smtClean="0">
                <a:solidFill>
                  <a:srgbClr val="FF0000"/>
                </a:solidFill>
                <a:latin typeface="HP001 4 hàng" panose="020B0603050302020204" pitchFamily="34" charset="0"/>
              </a:rPr>
              <a:t>2022</a:t>
            </a:r>
            <a:endParaRPr lang="en-US" sz="2500" b="1" dirty="0">
              <a:solidFill>
                <a:srgbClr val="FF0000"/>
              </a:solidFill>
              <a:latin typeface="HP001 4 hàng" panose="020B0603050302020204" pitchFamily="34" charset="0"/>
            </a:endParaRPr>
          </a:p>
        </p:txBody>
      </p:sp>
      <p:sp>
        <p:nvSpPr>
          <p:cNvPr id="11" name="Rectangle 10">
            <a:extLst>
              <a:ext uri="{FF2B5EF4-FFF2-40B4-BE49-F238E27FC236}"/>
            </a:extLst>
          </p:cNvPr>
          <p:cNvSpPr/>
          <p:nvPr/>
        </p:nvSpPr>
        <p:spPr>
          <a:xfrm>
            <a:off x="2895600" y="1624303"/>
            <a:ext cx="5257800" cy="2350776"/>
          </a:xfrm>
          <a:prstGeom prst="rect">
            <a:avLst/>
          </a:prstGeom>
          <a:noFill/>
          <a:ln w="12700" cap="flat" cmpd="sng" algn="ctr">
            <a:noFill/>
            <a:prstDash val="solid"/>
            <a:miter lim="800000"/>
          </a:ln>
          <a:effectLst/>
        </p:spPr>
        <p:txBody>
          <a:bodyPr lIns="91391" tIns="45701" rIns="91391" bIns="45701" anchor="ctr"/>
          <a:lstStyle/>
          <a:p>
            <a:pPr algn="ctr" defTabSz="914049">
              <a:lnSpc>
                <a:spcPct val="120000"/>
              </a:lnSpc>
              <a:defRPr/>
            </a:pPr>
            <a:r>
              <a:rPr lang="en-GB" sz="4800" b="1" dirty="0" err="1"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Cánh</a:t>
            </a:r>
            <a:r>
              <a:rPr lang="en-GB" sz="4800" b="1" dirty="0"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dirty="0" err="1"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đồng</a:t>
            </a:r>
            <a:r>
              <a:rPr lang="en-GB" sz="4800" b="1" dirty="0"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dirty="0" err="1"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quê</a:t>
            </a:r>
            <a:r>
              <a:rPr lang="en-GB" sz="4800" b="1" dirty="0"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dirty="0" err="1"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em</a:t>
            </a:r>
            <a:endParaRPr lang="en-US" sz="4800" b="1" dirty="0">
              <a:solidFill>
                <a:srgbClr val="09B92B"/>
              </a:solidFill>
              <a:latin typeface="Arial-Rounded" panose="020B0500000000000000" pitchFamily="34" charset="0"/>
              <a:ea typeface="Arial-Rounded" panose="020B0500000000000000" pitchFamily="34" charset="0"/>
              <a:cs typeface="Arial-Rounded" panose="020B0500000000000000" pitchFamily="34" charset="0"/>
            </a:endParaRPr>
          </a:p>
          <a:p>
            <a:pPr algn="ctr" defTabSz="914049">
              <a:lnSpc>
                <a:spcPct val="120000"/>
              </a:lnSpc>
              <a:defRPr/>
            </a:pPr>
            <a:r>
              <a:rPr lang="en-US" sz="4800" b="1" dirty="0" err="1">
                <a:solidFill>
                  <a:srgbClr val="09B92B"/>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solidFill>
                  <a:srgbClr val="09B92B"/>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9B92B"/>
                </a:solidFill>
                <a:latin typeface="Arial-Rounded" panose="020B0500000000000000" pitchFamily="34" charset="0"/>
                <a:ea typeface="Arial-Rounded" panose="020B0500000000000000" pitchFamily="34" charset="0"/>
                <a:cs typeface="Arial-Rounded" panose="020B0500000000000000" pitchFamily="34" charset="0"/>
              </a:rPr>
              <a:t>mở</a:t>
            </a:r>
            <a:r>
              <a:rPr lang="en-US" sz="4800" b="1" dirty="0">
                <a:solidFill>
                  <a:srgbClr val="09B92B"/>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rộng</a:t>
            </a:r>
            <a:r>
              <a:rPr lang="en-US" sz="4800" b="1" dirty="0"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09B92B"/>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3"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793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0230" y="1879384"/>
            <a:ext cx="1119932" cy="111993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090312" y="-164671"/>
            <a:ext cx="1852779" cy="14931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56987" tIns="28492" rIns="56987" bIns="28492" rtlCol="0" anchor="ctr"/>
          <a:lstStyle/>
          <a:p>
            <a:r>
              <a:rPr lang="en-US" sz="1372" dirty="0" err="1">
                <a:solidFill>
                  <a:schemeClr val="tx1"/>
                </a:solidFill>
                <a:latin typeface="Arial-Rounded" pitchFamily="34" charset="0"/>
                <a:ea typeface="Arial-Rounded" pitchFamily="34" charset="0"/>
                <a:cs typeface="Arial-Rounded" pitchFamily="34" charset="0"/>
              </a:rPr>
              <a:t>Bài</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giảng</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thiết</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kế</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bởi</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Vũ</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Hồng</a:t>
            </a:r>
            <a:r>
              <a:rPr lang="en-US" sz="1372" dirty="0">
                <a:solidFill>
                  <a:schemeClr val="tx1"/>
                </a:solidFill>
                <a:latin typeface="Arial-Rounded" pitchFamily="34" charset="0"/>
                <a:ea typeface="Arial-Rounded" pitchFamily="34" charset="0"/>
                <a:cs typeface="Arial-Rounded" pitchFamily="34" charset="0"/>
              </a:rPr>
              <a:t>.</a:t>
            </a:r>
          </a:p>
          <a:p>
            <a:r>
              <a:rPr lang="en-US" sz="1372" dirty="0">
                <a:solidFill>
                  <a:schemeClr val="tx1"/>
                </a:solidFill>
                <a:latin typeface="Arial-Rounded" pitchFamily="34" charset="0"/>
                <a:ea typeface="Arial-Rounded" pitchFamily="34" charset="0"/>
                <a:cs typeface="Arial-Rounded" pitchFamily="34" charset="0"/>
              </a:rPr>
              <a:t>LH: FB </a:t>
            </a:r>
            <a:r>
              <a:rPr lang="en-US" sz="1372" dirty="0" err="1">
                <a:solidFill>
                  <a:schemeClr val="tx1"/>
                </a:solidFill>
                <a:latin typeface="Arial-Rounded" pitchFamily="34" charset="0"/>
                <a:ea typeface="Arial-Rounded" pitchFamily="34" charset="0"/>
                <a:cs typeface="Arial-Rounded" pitchFamily="34" charset="0"/>
              </a:rPr>
              <a:t>Vũ</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Hồng</a:t>
            </a:r>
            <a:r>
              <a:rPr lang="en-US" sz="1372" dirty="0">
                <a:solidFill>
                  <a:schemeClr val="tx1"/>
                </a:solidFill>
                <a:latin typeface="Arial-Rounded" pitchFamily="34" charset="0"/>
                <a:ea typeface="Arial-Rounded" pitchFamily="34" charset="0"/>
                <a:cs typeface="Arial-Rounded" pitchFamily="34" charset="0"/>
              </a:rPr>
              <a:t> | https://www.facebook.com/vuhong1972/ | hongvu7219@gmail.com</a:t>
            </a:r>
          </a:p>
        </p:txBody>
      </p:sp>
      <p:sp>
        <p:nvSpPr>
          <p:cNvPr id="3" name="TextBox 2"/>
          <p:cNvSpPr txBox="1"/>
          <p:nvPr/>
        </p:nvSpPr>
        <p:spPr>
          <a:xfrm>
            <a:off x="228600" y="6553"/>
            <a:ext cx="8693813" cy="426886"/>
          </a:xfrm>
          <a:prstGeom prst="rect">
            <a:avLst/>
          </a:prstGeom>
          <a:noFill/>
        </p:spPr>
        <p:txBody>
          <a:bodyPr wrap="square" lIns="57000" tIns="28499" rIns="57000" bIns="28499" rtlCol="0">
            <a:spAutoFit/>
          </a:bodyPr>
          <a:lstStyle/>
          <a:p>
            <a:r>
              <a:rPr lang="en-US" sz="2100" b="1" dirty="0">
                <a:solidFill>
                  <a:srgbClr val="367336"/>
                </a:solidFill>
                <a:latin typeface="Arial-Rounded" panose="020B0500000000000000" pitchFamily="34" charset="0"/>
                <a:ea typeface="Arial-Rounded" panose="020B0500000000000000" pitchFamily="34" charset="0"/>
                <a:cs typeface="Arial-Rounded" panose="020B0500000000000000" pitchFamily="34" charset="0"/>
              </a:rPr>
              <a:t>1.</a:t>
            </a:r>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Tìm đọc một câu chuyện hoặc một bài thơ nói về nghề nghiệp</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1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1524000" y="361950"/>
            <a:ext cx="4114800" cy="5078313"/>
          </a:xfrm>
          <a:prstGeom prst="rect">
            <a:avLst/>
          </a:prstGeom>
          <a:noFill/>
        </p:spPr>
        <p:txBody>
          <a:bodyPr wrap="square" rtlCol="0">
            <a:spAutoFit/>
          </a:bodyPr>
          <a:lstStyle/>
          <a:p>
            <a:r>
              <a:rPr lang="en-GB" b="1" dirty="0" smtClean="0">
                <a:latin typeface="Arial-Rounded" panose="020B0500000000000000" pitchFamily="34" charset="0"/>
                <a:ea typeface="Arial-Rounded" panose="020B0500000000000000" pitchFamily="34" charset="0"/>
                <a:cs typeface="Arial-Rounded" panose="020B0500000000000000" pitchFamily="34" charset="0"/>
              </a:rPr>
              <a:t>                      </a:t>
            </a:r>
            <a:r>
              <a:rPr lang="vi-VN" b="1" dirty="0" smtClean="0">
                <a:latin typeface="Arial-Rounded" panose="020B0500000000000000" pitchFamily="34" charset="0"/>
                <a:ea typeface="Arial-Rounded" panose="020B0500000000000000" pitchFamily="34" charset="0"/>
                <a:cs typeface="Arial-Rounded" panose="020B0500000000000000" pitchFamily="34" charset="0"/>
              </a:rPr>
              <a:t>Thợ</a:t>
            </a:r>
            <a:r>
              <a:rPr lang="vi-VN" b="1" dirty="0">
                <a:latin typeface="Arial-Rounded" panose="020B0500000000000000" pitchFamily="34" charset="0"/>
                <a:ea typeface="Arial-Rounded" panose="020B0500000000000000" pitchFamily="34" charset="0"/>
                <a:cs typeface="Arial-Rounded" panose="020B0500000000000000" pitchFamily="34" charset="0"/>
              </a:rPr>
              <a:t>  rèn</a:t>
            </a:r>
            <a:endParaRPr lang="vi-VN" dirty="0">
              <a:latin typeface="Arial-Rounded" panose="020B0500000000000000" pitchFamily="34" charset="0"/>
              <a:ea typeface="Arial-Rounded" panose="020B0500000000000000" pitchFamily="34" charset="0"/>
              <a:cs typeface="Arial-Rounded" panose="020B0500000000000000" pitchFamily="34" charset="0"/>
            </a:endParaRPr>
          </a:p>
          <a:p>
            <a:r>
              <a:rPr lang="vi-VN" dirty="0">
                <a:latin typeface="Arial-Rounded" panose="020B0500000000000000" pitchFamily="34" charset="0"/>
                <a:ea typeface="Arial-Rounded" panose="020B0500000000000000" pitchFamily="34" charset="0"/>
                <a:cs typeface="Arial-Rounded" panose="020B0500000000000000" pitchFamily="34" charset="0"/>
              </a:rPr>
              <a:t>Giữa trăm nghề, làm nghề thợ rèn</a:t>
            </a:r>
          </a:p>
          <a:p>
            <a:r>
              <a:rPr lang="vi-VN" dirty="0">
                <a:latin typeface="Arial-Rounded" panose="020B0500000000000000" pitchFamily="34" charset="0"/>
                <a:ea typeface="Arial-Rounded" panose="020B0500000000000000" pitchFamily="34" charset="0"/>
                <a:cs typeface="Arial-Rounded" panose="020B0500000000000000" pitchFamily="34" charset="0"/>
              </a:rPr>
              <a:t>Ngồi xuống nhọ lưng, quệt ngang nhọ mũi</a:t>
            </a:r>
          </a:p>
          <a:p>
            <a:r>
              <a:rPr lang="vi-VN" dirty="0">
                <a:latin typeface="Arial-Rounded" panose="020B0500000000000000" pitchFamily="34" charset="0"/>
                <a:ea typeface="Arial-Rounded" panose="020B0500000000000000" pitchFamily="34" charset="0"/>
                <a:cs typeface="Arial-Rounded" panose="020B0500000000000000" pitchFamily="34" charset="0"/>
              </a:rPr>
              <a:t>Suốt tám giờ chân than mặt bụi</a:t>
            </a:r>
          </a:p>
          <a:p>
            <a:r>
              <a:rPr lang="vi-VN" dirty="0">
                <a:latin typeface="Arial-Rounded" panose="020B0500000000000000" pitchFamily="34" charset="0"/>
                <a:ea typeface="Arial-Rounded" panose="020B0500000000000000" pitchFamily="34" charset="0"/>
                <a:cs typeface="Arial-Rounded" panose="020B0500000000000000" pitchFamily="34" charset="0"/>
              </a:rPr>
              <a:t>Giữa trăm nghề chọn nghề thợ rèn.</a:t>
            </a:r>
          </a:p>
          <a:p>
            <a:r>
              <a:rPr lang="vi-VN" dirty="0">
                <a:latin typeface="Arial-Rounded" panose="020B0500000000000000" pitchFamily="34" charset="0"/>
                <a:ea typeface="Arial-Rounded" panose="020B0500000000000000" pitchFamily="34" charset="0"/>
                <a:cs typeface="Arial-Rounded" panose="020B0500000000000000" pitchFamily="34" charset="0"/>
              </a:rPr>
              <a:t> </a:t>
            </a:r>
          </a:p>
          <a:p>
            <a:r>
              <a:rPr lang="vi-VN" dirty="0">
                <a:latin typeface="Arial-Rounded" panose="020B0500000000000000" pitchFamily="34" charset="0"/>
                <a:ea typeface="Arial-Rounded" panose="020B0500000000000000" pitchFamily="34" charset="0"/>
                <a:cs typeface="Arial-Rounded" panose="020B0500000000000000" pitchFamily="34" charset="0"/>
              </a:rPr>
              <a:t>Làm thợ rèn mùa hè có nực</a:t>
            </a:r>
          </a:p>
          <a:p>
            <a:r>
              <a:rPr lang="vi-VN" dirty="0">
                <a:latin typeface="Arial-Rounded" panose="020B0500000000000000" pitchFamily="34" charset="0"/>
                <a:ea typeface="Arial-Rounded" panose="020B0500000000000000" pitchFamily="34" charset="0"/>
                <a:cs typeface="Arial-Rounded" panose="020B0500000000000000" pitchFamily="34" charset="0"/>
              </a:rPr>
              <a:t>Quai một trận nước tu ừng ực</a:t>
            </a:r>
          </a:p>
          <a:p>
            <a:r>
              <a:rPr lang="vi-VN" dirty="0">
                <a:latin typeface="Arial-Rounded" panose="020B0500000000000000" pitchFamily="34" charset="0"/>
                <a:ea typeface="Arial-Rounded" panose="020B0500000000000000" pitchFamily="34" charset="0"/>
                <a:cs typeface="Arial-Rounded" panose="020B0500000000000000" pitchFamily="34" charset="0"/>
              </a:rPr>
              <a:t>Hai vai trần bóng nhẫy mồ hôi</a:t>
            </a:r>
          </a:p>
          <a:p>
            <a:r>
              <a:rPr lang="vi-VN" dirty="0">
                <a:latin typeface="Arial-Rounded" panose="020B0500000000000000" pitchFamily="34" charset="0"/>
                <a:ea typeface="Arial-Rounded" panose="020B0500000000000000" pitchFamily="34" charset="0"/>
                <a:cs typeface="Arial-Rounded" panose="020B0500000000000000" pitchFamily="34" charset="0"/>
              </a:rPr>
              <a:t>Cũng có khi thấy thở qua tai.</a:t>
            </a:r>
          </a:p>
          <a:p>
            <a:r>
              <a:rPr lang="vi-VN" dirty="0">
                <a:latin typeface="Arial-Rounded" panose="020B0500000000000000" pitchFamily="34" charset="0"/>
                <a:ea typeface="Arial-Rounded" panose="020B0500000000000000" pitchFamily="34" charset="0"/>
                <a:cs typeface="Arial-Rounded" panose="020B0500000000000000" pitchFamily="34" charset="0"/>
              </a:rPr>
              <a:t> </a:t>
            </a:r>
          </a:p>
          <a:p>
            <a:r>
              <a:rPr lang="vi-VN" dirty="0">
                <a:latin typeface="Arial-Rounded" panose="020B0500000000000000" pitchFamily="34" charset="0"/>
                <a:ea typeface="Arial-Rounded" panose="020B0500000000000000" pitchFamily="34" charset="0"/>
                <a:cs typeface="Arial-Rounded" panose="020B0500000000000000" pitchFamily="34" charset="0"/>
              </a:rPr>
              <a:t> Làm thợ rèn vui như diễn kịch</a:t>
            </a:r>
          </a:p>
          <a:p>
            <a:r>
              <a:rPr lang="vi-VN" dirty="0">
                <a:latin typeface="Arial-Rounded" panose="020B0500000000000000" pitchFamily="34" charset="0"/>
                <a:ea typeface="Arial-Rounded" panose="020B0500000000000000" pitchFamily="34" charset="0"/>
                <a:cs typeface="Arial-Rounded" panose="020B0500000000000000" pitchFamily="34" charset="0"/>
              </a:rPr>
              <a:t> Râu bằng than mọc lên bằng thích</a:t>
            </a:r>
          </a:p>
          <a:p>
            <a:r>
              <a:rPr lang="vi-VN" dirty="0">
                <a:latin typeface="Arial-Rounded" panose="020B0500000000000000" pitchFamily="34" charset="0"/>
                <a:ea typeface="Arial-Rounded" panose="020B0500000000000000" pitchFamily="34" charset="0"/>
                <a:cs typeface="Arial-Rounded" panose="020B0500000000000000" pitchFamily="34" charset="0"/>
              </a:rPr>
              <a:t> Nghịch ở đây già trẻ như nhau</a:t>
            </a:r>
          </a:p>
          <a:p>
            <a:r>
              <a:rPr lang="vi-VN" dirty="0">
                <a:latin typeface="Arial-Rounded" panose="020B0500000000000000" pitchFamily="34" charset="0"/>
                <a:ea typeface="Arial-Rounded" panose="020B0500000000000000" pitchFamily="34" charset="0"/>
                <a:cs typeface="Arial-Rounded" panose="020B0500000000000000" pitchFamily="34" charset="0"/>
              </a:rPr>
              <a:t> Nên nụ cười nào có tắt đâu.</a:t>
            </a:r>
          </a:p>
          <a:p>
            <a:r>
              <a:rPr lang="vi-VN" b="1" dirty="0">
                <a:latin typeface="Arial-Rounded" panose="020B0500000000000000" pitchFamily="34" charset="0"/>
                <a:ea typeface="Arial-Rounded" panose="020B0500000000000000" pitchFamily="34" charset="0"/>
                <a:cs typeface="Arial-Rounded" panose="020B0500000000000000" pitchFamily="34" charset="0"/>
              </a:rPr>
              <a:t>                     Khánh </a:t>
            </a:r>
            <a:r>
              <a:rPr lang="vi-VN" b="1" dirty="0" smtClean="0">
                <a:latin typeface="Arial-Rounded" panose="020B0500000000000000" pitchFamily="34" charset="0"/>
                <a:ea typeface="Arial-Rounded" panose="020B0500000000000000" pitchFamily="34" charset="0"/>
                <a:cs typeface="Arial-Rounded" panose="020B0500000000000000" pitchFamily="34" charset="0"/>
              </a:rPr>
              <a:t>Nguyê</a:t>
            </a:r>
            <a:r>
              <a:rPr lang="en-GB" b="1" dirty="0" smtClean="0">
                <a:latin typeface="Arial-Rounded" panose="020B0500000000000000" pitchFamily="34" charset="0"/>
                <a:ea typeface="Arial-Rounded" panose="020B0500000000000000" pitchFamily="34" charset="0"/>
                <a:cs typeface="Arial-Rounded" panose="020B0500000000000000" pitchFamily="34" charset="0"/>
              </a:rPr>
              <a:t>n</a:t>
            </a:r>
            <a:endParaRPr lang="vi-VN" dirty="0">
              <a:latin typeface="Arial-Rounded" panose="020B0500000000000000" pitchFamily="34" charset="0"/>
              <a:ea typeface="Arial-Rounded" panose="020B0500000000000000" pitchFamily="34" charset="0"/>
              <a:cs typeface="Arial-Rounded" panose="020B0500000000000000" pitchFamily="34" charset="0"/>
            </a:endParaRPr>
          </a:p>
          <a:p>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046822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1236" y="373386"/>
            <a:ext cx="7366938" cy="2828449"/>
            <a:chOff x="1347" y="784"/>
            <a:chExt cx="15507" cy="5939"/>
          </a:xfrm>
        </p:grpSpPr>
        <p:pic>
          <p:nvPicPr>
            <p:cNvPr id="8" name="图片 7" descr="D:\工作\ppt\1.8\冬天\5a1f6384ab457\324.png3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13262" y="784"/>
              <a:ext cx="3593" cy="5818"/>
            </a:xfrm>
            <a:prstGeom prst="rect">
              <a:avLst/>
            </a:prstGeom>
          </p:spPr>
        </p:pic>
        <p:pic>
          <p:nvPicPr>
            <p:cNvPr id="9" name="图片 8" descr="35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47" y="2693"/>
              <a:ext cx="4400" cy="4030"/>
            </a:xfrm>
            <a:prstGeom prst="rect">
              <a:avLst/>
            </a:prstGeom>
          </p:spPr>
        </p:pic>
      </p:grpSp>
      <p:grpSp>
        <p:nvGrpSpPr>
          <p:cNvPr id="13" name="组合 12"/>
          <p:cNvGrpSpPr/>
          <p:nvPr/>
        </p:nvGrpSpPr>
        <p:grpSpPr>
          <a:xfrm>
            <a:off x="84649" y="2278856"/>
            <a:ext cx="8945544" cy="2798445"/>
            <a:chOff x="900" y="4785"/>
            <a:chExt cx="18190" cy="5876"/>
          </a:xfrm>
        </p:grpSpPr>
        <p:pic>
          <p:nvPicPr>
            <p:cNvPr id="6" name="图片 5" descr="db1fa3b4a1c411c5fe0d590b2d873b07"/>
            <p:cNvPicPr>
              <a:picLocks noChangeAspect="1"/>
            </p:cNvPicPr>
            <p:nvPr/>
          </p:nvPicPr>
          <p:blipFill>
            <a:blip r:embed="rId6"/>
            <a:stretch>
              <a:fillRect/>
            </a:stretch>
          </p:blipFill>
          <p:spPr>
            <a:xfrm>
              <a:off x="14423" y="5245"/>
              <a:ext cx="4667" cy="5416"/>
            </a:xfrm>
            <a:prstGeom prst="rect">
              <a:avLst/>
            </a:prstGeom>
          </p:spPr>
        </p:pic>
        <p:pic>
          <p:nvPicPr>
            <p:cNvPr id="20" name="图片 19" descr="cb3fc2aefd2deb0215a1da7d2a1bac1f"/>
            <p:cNvPicPr>
              <a:picLocks noChangeAspect="1"/>
            </p:cNvPicPr>
            <p:nvPr/>
          </p:nvPicPr>
          <p:blipFill>
            <a:blip r:embed="rId7"/>
            <a:stretch>
              <a:fillRect/>
            </a:stretch>
          </p:blipFill>
          <p:spPr>
            <a:xfrm flipH="1">
              <a:off x="900" y="4785"/>
              <a:ext cx="3779" cy="5734"/>
            </a:xfrm>
            <a:prstGeom prst="rect">
              <a:avLst/>
            </a:prstGeom>
          </p:spPr>
        </p:pic>
      </p:grpSp>
      <p:pic>
        <p:nvPicPr>
          <p:cNvPr id="18" name="图片 17" descr="4004c0ea81c40921574341e21e31f38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97109" y="-386001"/>
            <a:ext cx="5520809" cy="4703921"/>
          </a:xfrm>
          <a:prstGeom prst="rect">
            <a:avLst/>
          </a:prstGeom>
        </p:spPr>
      </p:pic>
      <p:grpSp>
        <p:nvGrpSpPr>
          <p:cNvPr id="4" name="组合 3"/>
          <p:cNvGrpSpPr/>
          <p:nvPr/>
        </p:nvGrpSpPr>
        <p:grpSpPr>
          <a:xfrm>
            <a:off x="-107930" y="-100965"/>
            <a:ext cx="9330885" cy="2066925"/>
            <a:chOff x="-191" y="-170"/>
            <a:chExt cx="19641" cy="4340"/>
          </a:xfrm>
        </p:grpSpPr>
        <p:pic>
          <p:nvPicPr>
            <p:cNvPr id="2" name="图片 1" descr="5765"/>
            <p:cNvPicPr>
              <a:picLocks noChangeAspect="1"/>
            </p:cNvPicPr>
            <p:nvPr/>
          </p:nvPicPr>
          <p:blipFill>
            <a:blip r:embed="rId9"/>
            <a:stretch>
              <a:fillRect/>
            </a:stretch>
          </p:blipFill>
          <p:spPr>
            <a:xfrm>
              <a:off x="-191" y="-170"/>
              <a:ext cx="9770" cy="4340"/>
            </a:xfrm>
            <a:prstGeom prst="rect">
              <a:avLst/>
            </a:prstGeom>
          </p:spPr>
        </p:pic>
        <p:pic>
          <p:nvPicPr>
            <p:cNvPr id="3" name="图片 2" descr="576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flipV="1">
              <a:off x="9680" y="-170"/>
              <a:ext cx="9770" cy="3881"/>
            </a:xfrm>
            <a:prstGeom prst="rect">
              <a:avLst/>
            </a:prstGeom>
          </p:spPr>
        </p:pic>
      </p:grpSp>
      <p:sp>
        <p:nvSpPr>
          <p:cNvPr id="10" name="TextBox 9"/>
          <p:cNvSpPr txBox="1"/>
          <p:nvPr/>
        </p:nvSpPr>
        <p:spPr>
          <a:xfrm rot="21181740">
            <a:off x="2658438" y="1989431"/>
            <a:ext cx="4345051" cy="1338828"/>
          </a:xfrm>
          <a:prstGeom prst="rect">
            <a:avLst/>
          </a:prstGeom>
          <a:noFill/>
        </p:spPr>
        <p:txBody>
          <a:bodyPr wrap="square" rtlCol="0">
            <a:spAutoFit/>
          </a:bodyPr>
          <a:lstStyle/>
          <a:p>
            <a:pPr algn="ctr"/>
            <a:r>
              <a:rPr lang="en-US" sz="4050" dirty="0">
                <a:solidFill>
                  <a:srgbClr val="0070C0"/>
                </a:solidFill>
              </a:rPr>
              <a:t>CHIA SẺ TRƯỚC LỚP</a:t>
            </a:r>
            <a:endParaRPr lang="en-US" sz="4050" dirty="0">
              <a:solidFill>
                <a:srgbClr val="0070C0"/>
              </a:solidFill>
            </a:endParaRPr>
          </a:p>
        </p:txBody>
      </p:sp>
    </p:spTree>
    <p:custDataLst>
      <p:tags r:id="rId1"/>
    </p:custDataLst>
    <p:extLst>
      <p:ext uri="{BB962C8B-B14F-4D97-AF65-F5344CB8AC3E}">
        <p14:creationId xmlns:p14="http://schemas.microsoft.com/office/powerpoint/2010/main" val="316835450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3078" y="724510"/>
            <a:ext cx="7200902" cy="1338828"/>
          </a:xfrm>
          <a:prstGeom prst="rect">
            <a:avLst/>
          </a:prstGeom>
          <a:noFill/>
        </p:spPr>
        <p:txBody>
          <a:bodyPr wrap="square" rtlCol="0">
            <a:spAutoFit/>
          </a:bodyPr>
          <a:lstStyle/>
          <a:p>
            <a:pPr marL="428625" indent="-428625">
              <a:buFont typeface="Arial" pitchFamily="34" charset="0"/>
              <a:buChar char="•"/>
            </a:pPr>
            <a:r>
              <a:rPr lang="en-US" sz="2700" dirty="0" err="1">
                <a:latin typeface="Arial-Rounded" panose="020B0500000000000000" pitchFamily="34" charset="0"/>
                <a:ea typeface="Arial-Rounded" panose="020B0500000000000000" pitchFamily="34" charset="0"/>
                <a:cs typeface="Arial-Rounded" panose="020B0500000000000000" pitchFamily="34" charset="0"/>
              </a:rPr>
              <a:t>Giới</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thiệu</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sách</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báo</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các</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smtClean="0">
                <a:latin typeface="Arial-Rounded" panose="020B0500000000000000" pitchFamily="34" charset="0"/>
                <a:ea typeface="Arial-Rounded" panose="020B0500000000000000" pitchFamily="34" charset="0"/>
                <a:cs typeface="Arial-Rounded" panose="020B0500000000000000" pitchFamily="34" charset="0"/>
              </a:rPr>
              <a:t>nhóm</a:t>
            </a:r>
            <a:r>
              <a:rPr lang="en-US" sz="27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smtClean="0">
                <a:latin typeface="Arial-Rounded" panose="020B0500000000000000" pitchFamily="34" charset="0"/>
                <a:ea typeface="Arial-Rounded" panose="020B0500000000000000" pitchFamily="34" charset="0"/>
                <a:cs typeface="Arial-Rounded" panose="020B0500000000000000" pitchFamily="34" charset="0"/>
              </a:rPr>
              <a:t>về</a:t>
            </a:r>
            <a:r>
              <a:rPr lang="en-US" sz="27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smtClean="0">
                <a:latin typeface="Arial-Rounded" panose="020B0500000000000000" pitchFamily="34" charset="0"/>
                <a:ea typeface="Arial-Rounded" panose="020B0500000000000000" pitchFamily="34" charset="0"/>
                <a:cs typeface="Arial-Rounded" panose="020B0500000000000000" pitchFamily="34" charset="0"/>
              </a:rPr>
              <a:t>một</a:t>
            </a:r>
            <a:r>
              <a:rPr lang="en-US" sz="27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smtClean="0">
                <a:latin typeface="Arial-Rounded" panose="020B0500000000000000" pitchFamily="34" charset="0"/>
                <a:ea typeface="Arial-Rounded" panose="020B0500000000000000" pitchFamily="34" charset="0"/>
                <a:cs typeface="Arial-Rounded" panose="020B0500000000000000" pitchFamily="34" charset="0"/>
              </a:rPr>
              <a:t>câu</a:t>
            </a:r>
            <a:r>
              <a:rPr lang="en-US" sz="27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smtClean="0">
                <a:latin typeface="Arial-Rounded" panose="020B0500000000000000" pitchFamily="34" charset="0"/>
                <a:ea typeface="Arial-Rounded" panose="020B0500000000000000" pitchFamily="34" charset="0"/>
                <a:cs typeface="Arial-Rounded" panose="020B0500000000000000" pitchFamily="34" charset="0"/>
              </a:rPr>
              <a:t>chuyện</a:t>
            </a:r>
            <a:r>
              <a:rPr lang="en-US" sz="2700" dirty="0" smtClean="0">
                <a:latin typeface="Arial-Rounded" panose="020B0500000000000000" pitchFamily="34" charset="0"/>
                <a:ea typeface="Arial-Rounded" panose="020B0500000000000000" pitchFamily="34" charset="0"/>
                <a:cs typeface="Arial-Rounded" panose="020B0500000000000000" pitchFamily="34" charset="0"/>
              </a:rPr>
              <a:t> , </a:t>
            </a:r>
            <a:r>
              <a:rPr lang="en-US" sz="2700" dirty="0" err="1" smtClean="0">
                <a:latin typeface="Arial-Rounded" panose="020B0500000000000000" pitchFamily="34" charset="0"/>
                <a:ea typeface="Arial-Rounded" panose="020B0500000000000000" pitchFamily="34" charset="0"/>
                <a:cs typeface="Arial-Rounded" panose="020B0500000000000000" pitchFamily="34" charset="0"/>
              </a:rPr>
              <a:t>một</a:t>
            </a:r>
            <a:r>
              <a:rPr lang="en-US" sz="27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smtClean="0">
                <a:latin typeface="Arial-Rounded" panose="020B0500000000000000" pitchFamily="34" charset="0"/>
                <a:ea typeface="Arial-Rounded" panose="020B0500000000000000" pitchFamily="34" charset="0"/>
                <a:cs typeface="Arial-Rounded" panose="020B0500000000000000" pitchFamily="34" charset="0"/>
              </a:rPr>
              <a:t>bài</a:t>
            </a:r>
            <a:r>
              <a:rPr lang="en-US" sz="27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smtClean="0">
                <a:latin typeface="Arial-Rounded" panose="020B0500000000000000" pitchFamily="34" charset="0"/>
                <a:ea typeface="Arial-Rounded" panose="020B0500000000000000" pitchFamily="34" charset="0"/>
                <a:cs typeface="Arial-Rounded" panose="020B0500000000000000" pitchFamily="34" charset="0"/>
              </a:rPr>
              <a:t>thơ</a:t>
            </a:r>
            <a:r>
              <a:rPr lang="en-US" sz="27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smtClean="0">
                <a:latin typeface="Arial-Rounded" panose="020B0500000000000000" pitchFamily="34" charset="0"/>
                <a:ea typeface="Arial-Rounded" panose="020B0500000000000000" pitchFamily="34" charset="0"/>
                <a:cs typeface="Arial-Rounded" panose="020B0500000000000000" pitchFamily="34" charset="0"/>
              </a:rPr>
              <a:t>về</a:t>
            </a:r>
            <a:r>
              <a:rPr lang="en-US" sz="27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smtClean="0">
                <a:latin typeface="Arial-Rounded" panose="020B0500000000000000" pitchFamily="34" charset="0"/>
                <a:ea typeface="Arial-Rounded" panose="020B0500000000000000" pitchFamily="34" charset="0"/>
                <a:cs typeface="Arial-Rounded" panose="020B0500000000000000" pitchFamily="34" charset="0"/>
              </a:rPr>
              <a:t>nghề</a:t>
            </a:r>
            <a:r>
              <a:rPr lang="en-US" sz="27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smtClean="0">
                <a:latin typeface="Arial-Rounded" panose="020B0500000000000000" pitchFamily="34" charset="0"/>
                <a:ea typeface="Arial-Rounded" panose="020B0500000000000000" pitchFamily="34" charset="0"/>
                <a:cs typeface="Arial-Rounded" panose="020B0500000000000000" pitchFamily="34" charset="0"/>
              </a:rPr>
              <a:t>nghiệp</a:t>
            </a:r>
            <a:r>
              <a:rPr lang="en-US" sz="27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7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图片 11">
            <a:extLst>
              <a:ext uri="{FF2B5EF4-FFF2-40B4-BE49-F238E27FC236}">
                <a16:creationId xmlns:a16="http://schemas.microsoft.com/office/drawing/2014/main" xmlns="" id="{C92A07DD-108B-4781-8BB2-ACC00DCC73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0"/>
            <a:ext cx="702078" cy="659735"/>
          </a:xfrm>
          <a:prstGeom prst="rect">
            <a:avLst/>
          </a:prstGeom>
        </p:spPr>
      </p:pic>
    </p:spTree>
    <p:extLst>
      <p:ext uri="{BB962C8B-B14F-4D97-AF65-F5344CB8AC3E}">
        <p14:creationId xmlns:p14="http://schemas.microsoft.com/office/powerpoint/2010/main" val="22507525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46000" fill="hold" nodeType="clickEffect" p14:presetBounceEnd="56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56000">
                                          <p:cBhvr additive="base">
                                            <p:cTn id="12" dur="1000" fill="hold"/>
                                            <p:tgtEl>
                                              <p:spTgt spid="4"/>
                                            </p:tgtEl>
                                            <p:attrNameLst>
                                              <p:attrName>ppt_x</p:attrName>
                                            </p:attrNameLst>
                                          </p:cBhvr>
                                          <p:tavLst>
                                            <p:tav tm="0">
                                              <p:val>
                                                <p:strVal val="0-#ppt_w/2"/>
                                              </p:val>
                                            </p:tav>
                                            <p:tav tm="100000">
                                              <p:val>
                                                <p:strVal val="#ppt_x"/>
                                              </p:val>
                                            </p:tav>
                                          </p:tavLst>
                                        </p:anim>
                                        <p:anim calcmode="lin" valueType="num" p14:bounceEnd="56000">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46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EDABE4C4-7FD4-4B2A-B266-A1AF76DA7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1" y="-417955"/>
            <a:ext cx="7035296" cy="5277988"/>
          </a:xfrm>
          <a:prstGeom prst="rect">
            <a:avLst/>
          </a:prstGeom>
        </p:spPr>
      </p:pic>
      <p:sp>
        <p:nvSpPr>
          <p:cNvPr id="12" name="TextBox 11"/>
          <p:cNvSpPr txBox="1"/>
          <p:nvPr/>
        </p:nvSpPr>
        <p:spPr>
          <a:xfrm>
            <a:off x="1219439" y="2215400"/>
            <a:ext cx="4800600" cy="1880361"/>
          </a:xfrm>
          <a:prstGeom prst="rect">
            <a:avLst/>
          </a:prstGeom>
          <a:noFill/>
        </p:spPr>
        <p:txBody>
          <a:bodyPr wrap="square" lIns="57000" tIns="28499" rIns="57000" bIns="28499" rtlCol="0">
            <a:spAutoFit/>
          </a:bodyPr>
          <a:lstStyle/>
          <a:p>
            <a:pPr algn="ctr"/>
            <a:r>
              <a:rPr lang="en-US" sz="2245" b="1" dirty="0">
                <a:solidFill>
                  <a:srgbClr val="367336"/>
                </a:solidFill>
                <a:latin typeface="Arial-Rounded" panose="020B0500000000000000" pitchFamily="34" charset="0"/>
                <a:ea typeface="Arial-Rounded" panose="020B0500000000000000" pitchFamily="34" charset="0"/>
                <a:cs typeface="Arial-Rounded" panose="020B0500000000000000" pitchFamily="34" charset="0"/>
              </a:rPr>
              <a:t>2.</a:t>
            </a:r>
            <a:r>
              <a:rPr lang="en-US" sz="2245"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Nói với bạn về những điều thú vị của nghề nghiệp được nói đến trong câu chuyện hoặc bài thơ đã đọc.</a:t>
            </a:r>
            <a:br>
              <a:rPr lang="vi-VN" sz="2400" dirty="0">
                <a:latin typeface="Arial-Rounded" panose="020B0500000000000000" pitchFamily="34" charset="0"/>
                <a:ea typeface="Arial-Rounded" panose="020B0500000000000000" pitchFamily="34" charset="0"/>
                <a:cs typeface="Arial-Rounded" panose="020B0500000000000000" pitchFamily="34" charset="0"/>
              </a:rPr>
            </a:br>
            <a:r>
              <a:rPr lang="vi-VN" sz="2400" dirty="0">
                <a:latin typeface="Arial-Rounded" panose="020B0500000000000000" pitchFamily="34" charset="0"/>
                <a:ea typeface="Arial-Rounded" panose="020B0500000000000000" pitchFamily="34" charset="0"/>
                <a:cs typeface="Arial-Rounded" panose="020B0500000000000000" pitchFamily="34" charset="0"/>
              </a:rPr>
              <a:t/>
            </a:r>
            <a:br>
              <a:rPr lang="vi-VN" sz="2400" dirty="0">
                <a:latin typeface="Arial-Rounded" panose="020B0500000000000000" pitchFamily="34" charset="0"/>
                <a:ea typeface="Arial-Rounded" panose="020B0500000000000000" pitchFamily="34" charset="0"/>
                <a:cs typeface="Arial-Rounded" panose="020B0500000000000000" pitchFamily="34" charset="0"/>
              </a:rPr>
            </a:br>
            <a:endParaRPr lang="en-US" sz="2245"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0230" y="1879384"/>
            <a:ext cx="1119932" cy="111993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090312" y="-164671"/>
            <a:ext cx="1852779" cy="14931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56987" tIns="28492" rIns="56987" bIns="28492" rtlCol="0" anchor="ctr"/>
          <a:lstStyle/>
          <a:p>
            <a:r>
              <a:rPr lang="en-US" sz="1372" dirty="0" err="1">
                <a:solidFill>
                  <a:schemeClr val="tx1"/>
                </a:solidFill>
                <a:latin typeface="Arial-Rounded" pitchFamily="34" charset="0"/>
                <a:ea typeface="Arial-Rounded" pitchFamily="34" charset="0"/>
                <a:cs typeface="Arial-Rounded" pitchFamily="34" charset="0"/>
              </a:rPr>
              <a:t>Bài</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giảng</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thiết</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kế</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bởi</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Vũ</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Hồng</a:t>
            </a:r>
            <a:r>
              <a:rPr lang="en-US" sz="1372" dirty="0">
                <a:solidFill>
                  <a:schemeClr val="tx1"/>
                </a:solidFill>
                <a:latin typeface="Arial-Rounded" pitchFamily="34" charset="0"/>
                <a:ea typeface="Arial-Rounded" pitchFamily="34" charset="0"/>
                <a:cs typeface="Arial-Rounded" pitchFamily="34" charset="0"/>
              </a:rPr>
              <a:t>.</a:t>
            </a:r>
          </a:p>
          <a:p>
            <a:r>
              <a:rPr lang="en-US" sz="1372" dirty="0">
                <a:solidFill>
                  <a:schemeClr val="tx1"/>
                </a:solidFill>
                <a:latin typeface="Arial-Rounded" pitchFamily="34" charset="0"/>
                <a:ea typeface="Arial-Rounded" pitchFamily="34" charset="0"/>
                <a:cs typeface="Arial-Rounded" pitchFamily="34" charset="0"/>
              </a:rPr>
              <a:t>LH: FB </a:t>
            </a:r>
            <a:r>
              <a:rPr lang="en-US" sz="1372" dirty="0" err="1">
                <a:solidFill>
                  <a:schemeClr val="tx1"/>
                </a:solidFill>
                <a:latin typeface="Arial-Rounded" pitchFamily="34" charset="0"/>
                <a:ea typeface="Arial-Rounded" pitchFamily="34" charset="0"/>
                <a:cs typeface="Arial-Rounded" pitchFamily="34" charset="0"/>
              </a:rPr>
              <a:t>Vũ</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Hồng</a:t>
            </a:r>
            <a:r>
              <a:rPr lang="en-US" sz="1372" dirty="0">
                <a:solidFill>
                  <a:schemeClr val="tx1"/>
                </a:solidFill>
                <a:latin typeface="Arial-Rounded" pitchFamily="34" charset="0"/>
                <a:ea typeface="Arial-Rounded" pitchFamily="34" charset="0"/>
                <a:cs typeface="Arial-Rounded" pitchFamily="34" charset="0"/>
              </a:rPr>
              <a:t> | https://www.facebook.com/vuhong1972/ | hongvu7219@gmail.com</a:t>
            </a:r>
          </a:p>
        </p:txBody>
      </p:sp>
    </p:spTree>
    <p:extLst>
      <p:ext uri="{BB962C8B-B14F-4D97-AF65-F5344CB8AC3E}">
        <p14:creationId xmlns:p14="http://schemas.microsoft.com/office/powerpoint/2010/main" val="10494935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EDABE4C4-7FD4-4B2A-B266-A1AF76DA7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476250"/>
            <a:ext cx="9016086" cy="5277988"/>
          </a:xfrm>
          <a:prstGeom prst="rect">
            <a:avLst/>
          </a:prstGeom>
        </p:spPr>
      </p:pic>
      <p:pic>
        <p:nvPicPr>
          <p:cNvPr id="2055" name="Picture 7"/>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89" b="100000" l="8772" r="89474"/>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9988" y="581899"/>
            <a:ext cx="710826" cy="56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lowchart: Terminator 7"/>
          <p:cNvSpPr/>
          <p:nvPr/>
        </p:nvSpPr>
        <p:spPr>
          <a:xfrm>
            <a:off x="2133600" y="321510"/>
            <a:ext cx="4953000" cy="380057"/>
          </a:xfrm>
          <a:prstGeom prst="flowChartTerminator">
            <a:avLst/>
          </a:prstGeom>
          <a:solidFill>
            <a:schemeClr val="bg1"/>
          </a:solidFill>
          <a:ln>
            <a:solidFill>
              <a:schemeClr val="accent6">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57000" tIns="28499" rIns="57000" bIns="28499" spcCol="0" rtlCol="0" anchor="ctr"/>
          <a:lstStyle/>
          <a:p>
            <a:endParaRPr lang="en-GB"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a:p>
            <a:endParaRPr lang="en-GB"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a:p>
            <a:r>
              <a:rPr lang="vi-VN"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Em </a:t>
            </a:r>
            <a:r>
              <a:rPr lang="vi-VN"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tham khảo bài thơ </a:t>
            </a:r>
            <a:r>
              <a:rPr lang="vi-VN" sz="21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r>
              <a:rPr lang="en-GB" sz="21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21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Thợ</a:t>
            </a:r>
            <a:r>
              <a:rPr lang="en-GB" sz="21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21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rèn</a:t>
            </a:r>
            <a:endParaRPr lang="vi-VN"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a:p>
            <a:r>
              <a:rPr lang="vi-VN"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r>
            <a:br>
              <a:rPr lang="vi-VN"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br>
            <a:endParaRPr lang="en-US" sz="1995"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0230" y="1879384"/>
            <a:ext cx="1119932" cy="111993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90312" y="-164671"/>
            <a:ext cx="1852779" cy="14931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56987" tIns="28492" rIns="56987" bIns="28492" rtlCol="0" anchor="ctr"/>
          <a:lstStyle/>
          <a:p>
            <a:r>
              <a:rPr lang="en-US" sz="1372" dirty="0" err="1">
                <a:solidFill>
                  <a:schemeClr val="tx1"/>
                </a:solidFill>
                <a:latin typeface="Arial-Rounded" pitchFamily="34" charset="0"/>
                <a:ea typeface="Arial-Rounded" pitchFamily="34" charset="0"/>
                <a:cs typeface="Arial-Rounded" pitchFamily="34" charset="0"/>
              </a:rPr>
              <a:t>Bài</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giảng</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thiết</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kế</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bởi</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Vũ</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Hồng</a:t>
            </a:r>
            <a:r>
              <a:rPr lang="en-US" sz="1372" dirty="0">
                <a:solidFill>
                  <a:schemeClr val="tx1"/>
                </a:solidFill>
                <a:latin typeface="Arial-Rounded" pitchFamily="34" charset="0"/>
                <a:ea typeface="Arial-Rounded" pitchFamily="34" charset="0"/>
                <a:cs typeface="Arial-Rounded" pitchFamily="34" charset="0"/>
              </a:rPr>
              <a:t>.</a:t>
            </a:r>
          </a:p>
          <a:p>
            <a:r>
              <a:rPr lang="en-US" sz="1372" dirty="0">
                <a:solidFill>
                  <a:schemeClr val="tx1"/>
                </a:solidFill>
                <a:latin typeface="Arial-Rounded" pitchFamily="34" charset="0"/>
                <a:ea typeface="Arial-Rounded" pitchFamily="34" charset="0"/>
                <a:cs typeface="Arial-Rounded" pitchFamily="34" charset="0"/>
              </a:rPr>
              <a:t>LH: FB </a:t>
            </a:r>
            <a:r>
              <a:rPr lang="en-US" sz="1372" dirty="0" err="1">
                <a:solidFill>
                  <a:schemeClr val="tx1"/>
                </a:solidFill>
                <a:latin typeface="Arial-Rounded" pitchFamily="34" charset="0"/>
                <a:ea typeface="Arial-Rounded" pitchFamily="34" charset="0"/>
                <a:cs typeface="Arial-Rounded" pitchFamily="34" charset="0"/>
              </a:rPr>
              <a:t>Vũ</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Hồng</a:t>
            </a:r>
            <a:r>
              <a:rPr lang="en-US" sz="1372" dirty="0">
                <a:solidFill>
                  <a:schemeClr val="tx1"/>
                </a:solidFill>
                <a:latin typeface="Arial-Rounded" pitchFamily="34" charset="0"/>
                <a:ea typeface="Arial-Rounded" pitchFamily="34" charset="0"/>
                <a:cs typeface="Arial-Rounded" pitchFamily="34" charset="0"/>
              </a:rPr>
              <a:t> | https://www.facebook.com/vuhong1972/ | hongvu7219@gmail.com</a:t>
            </a:r>
          </a:p>
        </p:txBody>
      </p:sp>
      <p:sp>
        <p:nvSpPr>
          <p:cNvPr id="2" name="TextBox 1"/>
          <p:cNvSpPr txBox="1"/>
          <p:nvPr/>
        </p:nvSpPr>
        <p:spPr>
          <a:xfrm>
            <a:off x="1447800" y="1879384"/>
            <a:ext cx="6033211" cy="1938992"/>
          </a:xfrm>
          <a:prstGeom prst="rect">
            <a:avLst/>
          </a:prstGeom>
          <a:noFill/>
        </p:spPr>
        <p:txBody>
          <a:bodyPr wrap="square" rtlCol="0">
            <a:spAutoFit/>
          </a:bodyPr>
          <a:lstStyle/>
          <a:p>
            <a:pPr algn="ctr"/>
            <a:r>
              <a:rPr lang="vi-VN" sz="2400" dirty="0">
                <a:latin typeface="Arial-Rounded" panose="020B0500000000000000" pitchFamily="34" charset="0"/>
                <a:ea typeface="Arial-Rounded" panose="020B0500000000000000" pitchFamily="34" charset="0"/>
                <a:cs typeface="Arial-Rounded" panose="020B0500000000000000" pitchFamily="34" charset="0"/>
              </a:rPr>
              <a:t>Nghề thợ rèn là nghề nặng nhọc, vất vả nhưng là nghề có ích vì làm ra nhiều sản phẩm giúp ích cho đời. Những chú thợ rèn cũng có khi rất tinh nghịch lấy than quệt ngang mặt làm râu</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vi-VN" sz="21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482183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fade">
                                      <p:cBhvr>
                                        <p:cTn id="12" dur="5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261">
            <a:extLst>
              <a:ext uri="{FF2B5EF4-FFF2-40B4-BE49-F238E27FC236}">
                <a16:creationId xmlns:a16="http://schemas.microsoft.com/office/drawing/2014/main" xmlns="" id="{713ACB73-0069-4AB3-9F1F-C9548E30B5ED}"/>
              </a:ext>
            </a:extLst>
          </p:cNvPr>
          <p:cNvGrpSpPr/>
          <p:nvPr/>
        </p:nvGrpSpPr>
        <p:grpSpPr>
          <a:xfrm>
            <a:off x="8227944" y="883849"/>
            <a:ext cx="349847" cy="316372"/>
            <a:chOff x="0" y="0"/>
            <a:chExt cx="935237" cy="845748"/>
          </a:xfrm>
        </p:grpSpPr>
        <p:sp>
          <p:nvSpPr>
            <p:cNvPr id="10" name="Shape 1259">
              <a:extLst>
                <a:ext uri="{FF2B5EF4-FFF2-40B4-BE49-F238E27FC236}">
                  <a16:creationId xmlns:a16="http://schemas.microsoft.com/office/drawing/2014/main" xmlns="" id="{86C101B3-89EE-406B-A13C-67393CFB747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14252" tIns="14252" rIns="14252" bIns="14252" numCol="1" anchor="ctr">
              <a:noAutofit/>
            </a:bodyPr>
            <a:lstStyle/>
            <a:p>
              <a:pPr defTabSz="171012" hangingPunct="0">
                <a:lnSpc>
                  <a:spcPct val="93000"/>
                </a:lnSpc>
                <a:defRPr sz="1800">
                  <a:latin typeface="Arial"/>
                  <a:ea typeface="Arial"/>
                  <a:cs typeface="Arial"/>
                  <a:sym typeface="Arial"/>
                </a:defRPr>
              </a:pPr>
              <a:endParaRPr sz="686" kern="0">
                <a:solidFill>
                  <a:srgbClr val="000000"/>
                </a:solidFill>
                <a:latin typeface="Arial"/>
                <a:ea typeface="Arial"/>
                <a:cs typeface="Arial"/>
                <a:sym typeface="Arial"/>
              </a:endParaRPr>
            </a:p>
          </p:txBody>
        </p:sp>
        <p:sp>
          <p:nvSpPr>
            <p:cNvPr id="11" name="Shape 1260">
              <a:extLst>
                <a:ext uri="{FF2B5EF4-FFF2-40B4-BE49-F238E27FC236}">
                  <a16:creationId xmlns:a16="http://schemas.microsoft.com/office/drawing/2014/main" xmlns="" id="{92FAD4A1-8FC2-4055-AA3C-F31F2491F4A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14252" tIns="14252" rIns="14252" bIns="14252" numCol="1" anchor="ctr">
              <a:noAutofit/>
            </a:bodyPr>
            <a:lstStyle/>
            <a:p>
              <a:pPr defTabSz="171012" hangingPunct="0">
                <a:lnSpc>
                  <a:spcPct val="93000"/>
                </a:lnSpc>
                <a:defRPr sz="1800">
                  <a:latin typeface="Arial"/>
                  <a:ea typeface="Arial"/>
                  <a:cs typeface="Arial"/>
                  <a:sym typeface="Arial"/>
                </a:defRPr>
              </a:pPr>
              <a:endParaRPr sz="686" kern="0">
                <a:solidFill>
                  <a:srgbClr val="000000"/>
                </a:solidFill>
                <a:latin typeface="Arial"/>
                <a:ea typeface="Arial"/>
                <a:cs typeface="Arial"/>
                <a:sym typeface="Arial"/>
              </a:endParaRPr>
            </a:p>
          </p:txBody>
        </p:sp>
      </p:grpSp>
      <p:grpSp>
        <p:nvGrpSpPr>
          <p:cNvPr id="12" name="Group 1261">
            <a:extLst>
              <a:ext uri="{FF2B5EF4-FFF2-40B4-BE49-F238E27FC236}">
                <a16:creationId xmlns:a16="http://schemas.microsoft.com/office/drawing/2014/main" xmlns="" id="{F60EE1F7-DEA2-4EA4-9FFE-11CB65B10A9A}"/>
              </a:ext>
            </a:extLst>
          </p:cNvPr>
          <p:cNvGrpSpPr/>
          <p:nvPr/>
        </p:nvGrpSpPr>
        <p:grpSpPr>
          <a:xfrm>
            <a:off x="8270342" y="2401300"/>
            <a:ext cx="577079" cy="521860"/>
            <a:chOff x="0" y="0"/>
            <a:chExt cx="935237" cy="845748"/>
          </a:xfrm>
        </p:grpSpPr>
        <p:sp>
          <p:nvSpPr>
            <p:cNvPr id="13" name="Shape 1259">
              <a:extLst>
                <a:ext uri="{FF2B5EF4-FFF2-40B4-BE49-F238E27FC236}">
                  <a16:creationId xmlns:a16="http://schemas.microsoft.com/office/drawing/2014/main" xmlns="" id="{CC96B53C-5FA1-4ACA-A0BF-640D8A64CA3F}"/>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14252" tIns="14252" rIns="14252" bIns="14252" numCol="1" anchor="ctr">
              <a:noAutofit/>
            </a:bodyPr>
            <a:lstStyle/>
            <a:p>
              <a:pPr defTabSz="171012" hangingPunct="0">
                <a:lnSpc>
                  <a:spcPct val="93000"/>
                </a:lnSpc>
                <a:defRPr sz="1800">
                  <a:latin typeface="Arial"/>
                  <a:ea typeface="Arial"/>
                  <a:cs typeface="Arial"/>
                  <a:sym typeface="Arial"/>
                </a:defRPr>
              </a:pPr>
              <a:endParaRPr sz="686" kern="0">
                <a:solidFill>
                  <a:srgbClr val="000000"/>
                </a:solidFill>
                <a:latin typeface="Arial"/>
                <a:ea typeface="Arial"/>
                <a:cs typeface="Arial"/>
                <a:sym typeface="Arial"/>
              </a:endParaRPr>
            </a:p>
          </p:txBody>
        </p:sp>
        <p:sp>
          <p:nvSpPr>
            <p:cNvPr id="14" name="Shape 1260">
              <a:extLst>
                <a:ext uri="{FF2B5EF4-FFF2-40B4-BE49-F238E27FC236}">
                  <a16:creationId xmlns:a16="http://schemas.microsoft.com/office/drawing/2014/main" xmlns="" id="{06063192-40F5-4316-84E5-35C4F9A54646}"/>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14252" tIns="14252" rIns="14252" bIns="14252" numCol="1" anchor="ctr">
              <a:noAutofit/>
            </a:bodyPr>
            <a:lstStyle/>
            <a:p>
              <a:pPr defTabSz="171012" hangingPunct="0">
                <a:lnSpc>
                  <a:spcPct val="93000"/>
                </a:lnSpc>
                <a:defRPr sz="1800">
                  <a:latin typeface="Arial"/>
                  <a:ea typeface="Arial"/>
                  <a:cs typeface="Arial"/>
                  <a:sym typeface="Arial"/>
                </a:defRPr>
              </a:pPr>
              <a:endParaRPr sz="686" kern="0">
                <a:solidFill>
                  <a:srgbClr val="000000"/>
                </a:solidFill>
                <a:latin typeface="Arial"/>
                <a:ea typeface="Arial"/>
                <a:cs typeface="Arial"/>
                <a:sym typeface="Arial"/>
              </a:endParaRPr>
            </a:p>
          </p:txBody>
        </p:sp>
      </p:grpSp>
      <p:grpSp>
        <p:nvGrpSpPr>
          <p:cNvPr id="15" name="Group 1261">
            <a:extLst>
              <a:ext uri="{FF2B5EF4-FFF2-40B4-BE49-F238E27FC236}">
                <a16:creationId xmlns:a16="http://schemas.microsoft.com/office/drawing/2014/main" xmlns="" id="{9258191B-0F50-4976-9228-1EE95B58F0A7}"/>
              </a:ext>
            </a:extLst>
          </p:cNvPr>
          <p:cNvGrpSpPr/>
          <p:nvPr/>
        </p:nvGrpSpPr>
        <p:grpSpPr>
          <a:xfrm>
            <a:off x="4821840" y="4011385"/>
            <a:ext cx="349847" cy="316372"/>
            <a:chOff x="0" y="0"/>
            <a:chExt cx="935237" cy="845748"/>
          </a:xfrm>
        </p:grpSpPr>
        <p:sp>
          <p:nvSpPr>
            <p:cNvPr id="16" name="Shape 1259">
              <a:extLst>
                <a:ext uri="{FF2B5EF4-FFF2-40B4-BE49-F238E27FC236}">
                  <a16:creationId xmlns:a16="http://schemas.microsoft.com/office/drawing/2014/main" xmlns="" id="{585E2E3E-0528-442B-B44C-709393AC19AA}"/>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14252" tIns="14252" rIns="14252" bIns="14252" numCol="1" anchor="ctr">
              <a:noAutofit/>
            </a:bodyPr>
            <a:lstStyle/>
            <a:p>
              <a:pPr defTabSz="171012" hangingPunct="0">
                <a:lnSpc>
                  <a:spcPct val="93000"/>
                </a:lnSpc>
                <a:defRPr sz="1800">
                  <a:latin typeface="Arial"/>
                  <a:ea typeface="Arial"/>
                  <a:cs typeface="Arial"/>
                  <a:sym typeface="Arial"/>
                </a:defRPr>
              </a:pPr>
              <a:endParaRPr sz="686" kern="0">
                <a:solidFill>
                  <a:srgbClr val="000000"/>
                </a:solidFill>
                <a:latin typeface="Arial"/>
                <a:ea typeface="Arial"/>
                <a:cs typeface="Arial"/>
                <a:sym typeface="Arial"/>
              </a:endParaRPr>
            </a:p>
          </p:txBody>
        </p:sp>
        <p:sp>
          <p:nvSpPr>
            <p:cNvPr id="17" name="Shape 1260">
              <a:extLst>
                <a:ext uri="{FF2B5EF4-FFF2-40B4-BE49-F238E27FC236}">
                  <a16:creationId xmlns:a16="http://schemas.microsoft.com/office/drawing/2014/main" xmlns="" id="{802C86AD-55C9-4B70-96F4-83AC44553CBF}"/>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14252" tIns="14252" rIns="14252" bIns="14252" numCol="1" anchor="ctr">
              <a:noAutofit/>
            </a:bodyPr>
            <a:lstStyle/>
            <a:p>
              <a:pPr defTabSz="171012" hangingPunct="0">
                <a:lnSpc>
                  <a:spcPct val="93000"/>
                </a:lnSpc>
                <a:defRPr sz="1800">
                  <a:latin typeface="Arial"/>
                  <a:ea typeface="Arial"/>
                  <a:cs typeface="Arial"/>
                  <a:sym typeface="Arial"/>
                </a:defRPr>
              </a:pPr>
              <a:endParaRPr sz="686" kern="0">
                <a:solidFill>
                  <a:srgbClr val="000000"/>
                </a:solidFill>
                <a:latin typeface="Arial"/>
                <a:ea typeface="Arial"/>
                <a:cs typeface="Arial"/>
                <a:sym typeface="Arial"/>
              </a:endParaRPr>
            </a:p>
          </p:txBody>
        </p:sp>
      </p:grpSp>
      <p:grpSp>
        <p:nvGrpSpPr>
          <p:cNvPr id="18" name="Group 1261">
            <a:extLst>
              <a:ext uri="{FF2B5EF4-FFF2-40B4-BE49-F238E27FC236}">
                <a16:creationId xmlns:a16="http://schemas.microsoft.com/office/drawing/2014/main" xmlns="" id="{59079319-B3C5-401C-A960-A43D0C27DC24}"/>
              </a:ext>
            </a:extLst>
          </p:cNvPr>
          <p:cNvGrpSpPr/>
          <p:nvPr/>
        </p:nvGrpSpPr>
        <p:grpSpPr>
          <a:xfrm>
            <a:off x="5106160" y="928479"/>
            <a:ext cx="349847" cy="316372"/>
            <a:chOff x="0" y="0"/>
            <a:chExt cx="935237" cy="845748"/>
          </a:xfrm>
        </p:grpSpPr>
        <p:sp>
          <p:nvSpPr>
            <p:cNvPr id="19" name="Shape 1259">
              <a:extLst>
                <a:ext uri="{FF2B5EF4-FFF2-40B4-BE49-F238E27FC236}">
                  <a16:creationId xmlns:a16="http://schemas.microsoft.com/office/drawing/2014/main" xmlns="" id="{196F4B43-F701-4FFA-B806-F64FADDD8E89}"/>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14252" tIns="14252" rIns="14252" bIns="14252" numCol="1" anchor="ctr">
              <a:noAutofit/>
            </a:bodyPr>
            <a:lstStyle/>
            <a:p>
              <a:pPr defTabSz="171012" hangingPunct="0">
                <a:lnSpc>
                  <a:spcPct val="93000"/>
                </a:lnSpc>
                <a:defRPr sz="1800">
                  <a:latin typeface="Arial"/>
                  <a:ea typeface="Arial"/>
                  <a:cs typeface="Arial"/>
                  <a:sym typeface="Arial"/>
                </a:defRPr>
              </a:pPr>
              <a:endParaRPr sz="686" kern="0">
                <a:solidFill>
                  <a:srgbClr val="000000"/>
                </a:solidFill>
                <a:latin typeface="Arial"/>
                <a:ea typeface="Arial"/>
                <a:cs typeface="Arial"/>
                <a:sym typeface="Arial"/>
              </a:endParaRPr>
            </a:p>
          </p:txBody>
        </p:sp>
        <p:sp>
          <p:nvSpPr>
            <p:cNvPr id="20" name="Shape 1260">
              <a:extLst>
                <a:ext uri="{FF2B5EF4-FFF2-40B4-BE49-F238E27FC236}">
                  <a16:creationId xmlns:a16="http://schemas.microsoft.com/office/drawing/2014/main" xmlns="" id="{99CB68B4-5539-4FA5-919F-D8BFF1603547}"/>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14252" tIns="14252" rIns="14252" bIns="14252" numCol="1" anchor="ctr">
              <a:noAutofit/>
            </a:bodyPr>
            <a:lstStyle/>
            <a:p>
              <a:pPr defTabSz="171012" hangingPunct="0">
                <a:lnSpc>
                  <a:spcPct val="93000"/>
                </a:lnSpc>
                <a:defRPr sz="1800">
                  <a:latin typeface="Arial"/>
                  <a:ea typeface="Arial"/>
                  <a:cs typeface="Arial"/>
                  <a:sym typeface="Arial"/>
                </a:defRPr>
              </a:pPr>
              <a:endParaRPr sz="686" kern="0">
                <a:solidFill>
                  <a:srgbClr val="000000"/>
                </a:solidFill>
                <a:latin typeface="Arial"/>
                <a:ea typeface="Arial"/>
                <a:cs typeface="Arial"/>
                <a:sym typeface="Arial"/>
              </a:endParaRPr>
            </a:p>
          </p:txBody>
        </p:sp>
      </p:grpSp>
      <p:pic>
        <p:nvPicPr>
          <p:cNvPr id="3" name="图片 2">
            <a:extLst>
              <a:ext uri="{FF2B5EF4-FFF2-40B4-BE49-F238E27FC236}">
                <a16:creationId xmlns:a16="http://schemas.microsoft.com/office/drawing/2014/main" xmlns="" id="{A20F687B-479B-4516-B20E-54DC89ABE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1" y="926303"/>
            <a:ext cx="3922328" cy="3401453"/>
          </a:xfrm>
          <a:prstGeom prst="rect">
            <a:avLst/>
          </a:prstGeom>
        </p:spPr>
      </p:pic>
      <p:pic>
        <p:nvPicPr>
          <p:cNvPr id="21" name="图片 9">
            <a:extLst>
              <a:ext uri="{FF2B5EF4-FFF2-40B4-BE49-F238E27FC236}">
                <a16:creationId xmlns:a16="http://schemas.microsoft.com/office/drawing/2014/main" xmlns="" id="{BCFC41FD-5769-4DA2-9E2C-C99D91E78A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065" b="22198"/>
          <a:stretch/>
        </p:blipFill>
        <p:spPr>
          <a:xfrm>
            <a:off x="3526842" y="811108"/>
            <a:ext cx="5928195" cy="3244907"/>
          </a:xfrm>
          <a:prstGeom prst="rect">
            <a:avLst/>
          </a:prstGeom>
        </p:spPr>
      </p:pic>
      <p:sp>
        <p:nvSpPr>
          <p:cNvPr id="2" name="TextBox 1"/>
          <p:cNvSpPr txBox="1"/>
          <p:nvPr/>
        </p:nvSpPr>
        <p:spPr>
          <a:xfrm>
            <a:off x="4476986" y="2137725"/>
            <a:ext cx="4245281" cy="1093870"/>
          </a:xfrm>
          <a:prstGeom prst="rect">
            <a:avLst/>
          </a:prstGeom>
          <a:noFill/>
        </p:spPr>
        <p:txBody>
          <a:bodyPr wrap="square" lIns="57005" tIns="28502" rIns="57005" bIns="28502" rtlCol="0">
            <a:spAutoFit/>
          </a:bodyPr>
          <a:lstStyle/>
          <a:p>
            <a:pPr algn="ctr"/>
            <a:r>
              <a:rPr lang="en-US" sz="3367" b="1" dirty="0">
                <a:ln>
                  <a:solidFill>
                    <a:schemeClr val="bg2">
                      <a:lumMod val="10000"/>
                    </a:schemeClr>
                  </a:solidFill>
                </a:ln>
                <a:solidFill>
                  <a:schemeClr val="bg2">
                    <a:lumMod val="50000"/>
                  </a:schemeClr>
                </a:solidFill>
              </a:rPr>
              <a:t>BÌNH CHỌN BẠN ĐỌC HAY, HẤP DẪN. </a:t>
            </a:r>
          </a:p>
        </p:txBody>
      </p:sp>
      <p:pic>
        <p:nvPicPr>
          <p:cNvPr id="2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0230" y="1879384"/>
            <a:ext cx="1119932" cy="111993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2090312" y="-164671"/>
            <a:ext cx="1852779" cy="14931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56987" tIns="28492" rIns="56987" bIns="28492" rtlCol="0" anchor="ctr"/>
          <a:lstStyle/>
          <a:p>
            <a:r>
              <a:rPr lang="en-US" sz="1372" dirty="0" err="1">
                <a:solidFill>
                  <a:schemeClr val="tx1"/>
                </a:solidFill>
                <a:latin typeface="Arial-Rounded" pitchFamily="34" charset="0"/>
                <a:ea typeface="Arial-Rounded" pitchFamily="34" charset="0"/>
                <a:cs typeface="Arial-Rounded" pitchFamily="34" charset="0"/>
              </a:rPr>
              <a:t>Bài</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giảng</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thiết</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kế</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bởi</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Vũ</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Hồng</a:t>
            </a:r>
            <a:r>
              <a:rPr lang="en-US" sz="1372" dirty="0">
                <a:solidFill>
                  <a:schemeClr val="tx1"/>
                </a:solidFill>
                <a:latin typeface="Arial-Rounded" pitchFamily="34" charset="0"/>
                <a:ea typeface="Arial-Rounded" pitchFamily="34" charset="0"/>
                <a:cs typeface="Arial-Rounded" pitchFamily="34" charset="0"/>
              </a:rPr>
              <a:t>.</a:t>
            </a:r>
          </a:p>
          <a:p>
            <a:r>
              <a:rPr lang="en-US" sz="1372" dirty="0">
                <a:solidFill>
                  <a:schemeClr val="tx1"/>
                </a:solidFill>
                <a:latin typeface="Arial-Rounded" pitchFamily="34" charset="0"/>
                <a:ea typeface="Arial-Rounded" pitchFamily="34" charset="0"/>
                <a:cs typeface="Arial-Rounded" pitchFamily="34" charset="0"/>
              </a:rPr>
              <a:t>LH: FB </a:t>
            </a:r>
            <a:r>
              <a:rPr lang="en-US" sz="1372" dirty="0" err="1">
                <a:solidFill>
                  <a:schemeClr val="tx1"/>
                </a:solidFill>
                <a:latin typeface="Arial-Rounded" pitchFamily="34" charset="0"/>
                <a:ea typeface="Arial-Rounded" pitchFamily="34" charset="0"/>
                <a:cs typeface="Arial-Rounded" pitchFamily="34" charset="0"/>
              </a:rPr>
              <a:t>Vũ</a:t>
            </a:r>
            <a:r>
              <a:rPr lang="en-US" sz="1372" dirty="0">
                <a:solidFill>
                  <a:schemeClr val="tx1"/>
                </a:solidFill>
                <a:latin typeface="Arial-Rounded" pitchFamily="34" charset="0"/>
                <a:ea typeface="Arial-Rounded" pitchFamily="34" charset="0"/>
                <a:cs typeface="Arial-Rounded" pitchFamily="34" charset="0"/>
              </a:rPr>
              <a:t> </a:t>
            </a:r>
            <a:r>
              <a:rPr lang="en-US" sz="1372" dirty="0" err="1">
                <a:solidFill>
                  <a:schemeClr val="tx1"/>
                </a:solidFill>
                <a:latin typeface="Arial-Rounded" pitchFamily="34" charset="0"/>
                <a:ea typeface="Arial-Rounded" pitchFamily="34" charset="0"/>
                <a:cs typeface="Arial-Rounded" pitchFamily="34" charset="0"/>
              </a:rPr>
              <a:t>Hồng</a:t>
            </a:r>
            <a:r>
              <a:rPr lang="en-US" sz="1372" dirty="0">
                <a:solidFill>
                  <a:schemeClr val="tx1"/>
                </a:solidFill>
                <a:latin typeface="Arial-Rounded" pitchFamily="34" charset="0"/>
                <a:ea typeface="Arial-Rounded" pitchFamily="34" charset="0"/>
                <a:cs typeface="Arial-Rounded" pitchFamily="34" charset="0"/>
              </a:rPr>
              <a:t> | https://www.facebook.com/vuhong1972/ | hongvu7219@gmail.com</a:t>
            </a:r>
          </a:p>
        </p:txBody>
      </p:sp>
    </p:spTree>
    <p:extLst>
      <p:ext uri="{BB962C8B-B14F-4D97-AF65-F5344CB8AC3E}">
        <p14:creationId xmlns:p14="http://schemas.microsoft.com/office/powerpoint/2010/main" val="12818994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CB9C2BE-E2B7-46B4-9581-8F798C38A09E}"/>
              </a:ext>
            </a:extLst>
          </p:cNvPr>
          <p:cNvPicPr>
            <a:picLocks noChangeAspect="1"/>
          </p:cNvPicPr>
          <p:nvPr/>
        </p:nvPicPr>
        <p:blipFill>
          <a:blip r:embed="rId3"/>
          <a:stretch>
            <a:fillRect/>
          </a:stretch>
        </p:blipFill>
        <p:spPr>
          <a:xfrm>
            <a:off x="81331" y="120893"/>
            <a:ext cx="8981342" cy="5145699"/>
          </a:xfrm>
          <a:prstGeom prst="rect">
            <a:avLst/>
          </a:prstGeom>
        </p:spPr>
      </p:pic>
      <p:pic>
        <p:nvPicPr>
          <p:cNvPr id="4" name="图片 3">
            <a:extLst>
              <a:ext uri="{FF2B5EF4-FFF2-40B4-BE49-F238E27FC236}">
                <a16:creationId xmlns:a16="http://schemas.microsoft.com/office/drawing/2014/main" xmlns="" id="{E20AF60D-1260-4BEE-B083-5173C3958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286" y="1074267"/>
            <a:ext cx="3717040" cy="3238950"/>
          </a:xfrm>
          <a:prstGeom prst="rect">
            <a:avLst/>
          </a:prstGeom>
          <a:effectLst>
            <a:outerShdw blurRad="25400" algn="ctr" rotWithShape="0">
              <a:prstClr val="black">
                <a:alpha val="70000"/>
              </a:prstClr>
            </a:outerShdw>
          </a:effectLst>
        </p:spPr>
      </p:pic>
      <p:sp>
        <p:nvSpPr>
          <p:cNvPr id="9" name="TextBox 8"/>
          <p:cNvSpPr txBox="1">
            <a:spLocks noChangeArrowheads="1"/>
          </p:cNvSpPr>
          <p:nvPr/>
        </p:nvSpPr>
        <p:spPr bwMode="auto">
          <a:xfrm>
            <a:off x="4373825" y="1368061"/>
            <a:ext cx="41428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914265" eaLnBrk="0" fontAlgn="base" hangingPunct="0">
              <a:lnSpc>
                <a:spcPct val="100000"/>
              </a:lnSpc>
              <a:spcBef>
                <a:spcPct val="0"/>
              </a:spcBef>
              <a:spcAft>
                <a:spcPct val="0"/>
              </a:spcAft>
              <a:buNone/>
            </a:pPr>
            <a:r>
              <a:rPr lang="en-US" altLang="en-US" sz="6000" dirty="0" err="1">
                <a:solidFill>
                  <a:prstClr val="black"/>
                </a:solidFill>
                <a:latin typeface="Arial-Rounded" pitchFamily="34" charset="0"/>
                <a:cs typeface="Arial-Rounded" pitchFamily="34" charset="0"/>
              </a:rPr>
              <a:t>Khởi</a:t>
            </a:r>
            <a:r>
              <a:rPr lang="en-US" altLang="en-US" sz="6000" dirty="0">
                <a:solidFill>
                  <a:prstClr val="black"/>
                </a:solidFill>
                <a:latin typeface="Arial-Rounded" pitchFamily="34" charset="0"/>
                <a:cs typeface="Arial-Rounded" pitchFamily="34" charset="0"/>
              </a:rPr>
              <a:t> </a:t>
            </a:r>
            <a:r>
              <a:rPr lang="vi-VN" altLang="en-US" sz="6000" dirty="0">
                <a:solidFill>
                  <a:prstClr val="black"/>
                </a:solidFill>
                <a:latin typeface="Arial-Rounded" pitchFamily="34" charset="0"/>
                <a:cs typeface="Arial-Rounded" pitchFamily="34" charset="0"/>
              </a:rPr>
              <a:t>động</a:t>
            </a:r>
            <a:endParaRPr lang="en-US" altLang="en-US" sz="6000" dirty="0">
              <a:solidFill>
                <a:prstClr val="black"/>
              </a:solidFill>
              <a:latin typeface="Arial-Rounded" pitchFamily="34" charset="0"/>
              <a:cs typeface="Arial-Rounded" pitchFamily="34" charset="0"/>
            </a:endParaRPr>
          </a:p>
        </p:txBody>
      </p:sp>
      <p:sp>
        <p:nvSpPr>
          <p:cNvPr id="5"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538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4"/>
                                        </p:tgtEl>
                                        <p:attrNameLst>
                                          <p:attrName>r</p:attrName>
                                        </p:attrNameLst>
                                      </p:cBhvr>
                                    </p:animRot>
                                    <p:animRot by="-240000">
                                      <p:cBhvr>
                                        <p:cTn id="14" dur="200" fill="hold">
                                          <p:stCondLst>
                                            <p:cond delay="200"/>
                                          </p:stCondLst>
                                        </p:cTn>
                                        <p:tgtEl>
                                          <p:spTgt spid="4"/>
                                        </p:tgtEl>
                                        <p:attrNameLst>
                                          <p:attrName>r</p:attrName>
                                        </p:attrNameLst>
                                      </p:cBhvr>
                                    </p:animRot>
                                    <p:animRot by="240000">
                                      <p:cBhvr>
                                        <p:cTn id="15" dur="200" fill="hold">
                                          <p:stCondLst>
                                            <p:cond delay="400"/>
                                          </p:stCondLst>
                                        </p:cTn>
                                        <p:tgtEl>
                                          <p:spTgt spid="4"/>
                                        </p:tgtEl>
                                        <p:attrNameLst>
                                          <p:attrName>r</p:attrName>
                                        </p:attrNameLst>
                                      </p:cBhvr>
                                    </p:animRot>
                                    <p:animRot by="-240000">
                                      <p:cBhvr>
                                        <p:cTn id="16" dur="200" fill="hold">
                                          <p:stCondLst>
                                            <p:cond delay="600"/>
                                          </p:stCondLst>
                                        </p:cTn>
                                        <p:tgtEl>
                                          <p:spTgt spid="4"/>
                                        </p:tgtEl>
                                        <p:attrNameLst>
                                          <p:attrName>r</p:attrName>
                                        </p:attrNameLst>
                                      </p:cBhvr>
                                    </p:animRot>
                                    <p:animRot by="120000">
                                      <p:cBhvr>
                                        <p:cTn id="17" dur="200" fill="hold">
                                          <p:stCondLst>
                                            <p:cond delay="800"/>
                                          </p:stCondLst>
                                        </p:cTn>
                                        <p:tgtEl>
                                          <p:spTgt spid="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859" y="77955"/>
            <a:ext cx="8956981" cy="4963727"/>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27">
              <a:defRPr/>
            </a:pPr>
            <a:endParaRPr lang="zh-CN" altLang="en-US" sz="1347">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522729" y="48534"/>
            <a:ext cx="8609961" cy="1159601"/>
          </a:xfrm>
          <a:prstGeom prst="rect">
            <a:avLst/>
          </a:prstGeom>
        </p:spPr>
      </p:pic>
      <p:sp>
        <p:nvSpPr>
          <p:cNvPr id="5" name="文本框 4"/>
          <p:cNvSpPr txBox="1">
            <a:spLocks noChangeArrowheads="1"/>
          </p:cNvSpPr>
          <p:nvPr/>
        </p:nvSpPr>
        <p:spPr bwMode="auto">
          <a:xfrm>
            <a:off x="3146785" y="310552"/>
            <a:ext cx="3815843" cy="46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684127">
              <a:spcBef>
                <a:spcPts val="749"/>
              </a:spcBef>
              <a:buNone/>
              <a:defRPr/>
            </a:pPr>
            <a:r>
              <a:rPr lang="en-US" altLang="zh-CN" sz="2693"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Viết</a:t>
            </a:r>
            <a:r>
              <a:rPr lang="en-US" altLang="zh-CN" sz="2693"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693"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vào</a:t>
            </a:r>
            <a:r>
              <a:rPr lang="en-US" altLang="zh-CN" sz="2693"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693"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phiếu</a:t>
            </a:r>
            <a:r>
              <a:rPr lang="en-US" altLang="zh-CN" sz="2693"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693"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đọc</a:t>
            </a:r>
            <a:r>
              <a:rPr lang="en-US" altLang="zh-CN" sz="2693"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693"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sách</a:t>
            </a:r>
            <a:endParaRPr lang="zh-CN" altLang="en-US" sz="2693"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7" name="组合 6"/>
          <p:cNvGrpSpPr/>
          <p:nvPr/>
        </p:nvGrpSpPr>
        <p:grpSpPr>
          <a:xfrm>
            <a:off x="737699" y="1042020"/>
            <a:ext cx="7964562" cy="1753015"/>
            <a:chOff x="1021" y="1992"/>
            <a:chExt cx="17377" cy="4228"/>
          </a:xfrm>
        </p:grpSpPr>
        <p:pic>
          <p:nvPicPr>
            <p:cNvPr id="3" name="图片 2" descr="999ba5066198f2db59d550c4dbd2090b"/>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 y="1992"/>
              <a:ext cx="17377" cy="4228"/>
            </a:xfrm>
            <a:prstGeom prst="rect">
              <a:avLst/>
            </a:prstGeom>
          </p:spPr>
        </p:pic>
        <p:sp>
          <p:nvSpPr>
            <p:cNvPr id="11" name="文本框 10"/>
            <p:cNvSpPr txBox="1"/>
            <p:nvPr/>
          </p:nvSpPr>
          <p:spPr>
            <a:xfrm>
              <a:off x="2112" y="3404"/>
              <a:ext cx="4367" cy="2000"/>
            </a:xfrm>
            <a:prstGeom prst="rect">
              <a:avLst/>
            </a:prstGeom>
            <a:noFill/>
          </p:spPr>
          <p:txBody>
            <a:bodyPr wrap="square" rtlCol="0">
              <a:spAutoFit/>
            </a:bodyPr>
            <a:lstStyle/>
            <a:p>
              <a:pPr algn="ctr" defTabSz="684127">
                <a:defRPr/>
              </a:pPr>
              <a:r>
                <a:rPr lang="en-US" altLang="zh-CN" sz="2394"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Tên</a:t>
              </a:r>
              <a:r>
                <a:rPr lang="en-US" altLang="zh-CN" sz="2394"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394"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câu</a:t>
              </a:r>
              <a:r>
                <a:rPr lang="en-US" altLang="zh-CN" sz="2394"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394"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chuyện</a:t>
              </a:r>
              <a:endParaRPr lang="zh-CN" altLang="en-US" sz="2394"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4" name="文本框 3"/>
            <p:cNvSpPr txBox="1"/>
            <p:nvPr/>
          </p:nvSpPr>
          <p:spPr>
            <a:xfrm>
              <a:off x="7966" y="3420"/>
              <a:ext cx="3888" cy="1111"/>
            </a:xfrm>
            <a:prstGeom prst="rect">
              <a:avLst/>
            </a:prstGeom>
            <a:noFill/>
          </p:spPr>
          <p:txBody>
            <a:bodyPr wrap="square" rtlCol="0">
              <a:spAutoFit/>
            </a:bodyPr>
            <a:lstStyle/>
            <a:p>
              <a:pPr algn="ctr" defTabSz="684127">
                <a:defRPr/>
              </a:pPr>
              <a:r>
                <a:rPr lang="en-US" altLang="zh-CN" sz="2394"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Tên</a:t>
              </a:r>
              <a:r>
                <a:rPr lang="en-US" altLang="zh-CN" sz="2394"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394"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tác</a:t>
              </a:r>
              <a:r>
                <a:rPr lang="en-US" altLang="zh-CN" sz="2394"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394"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giả</a:t>
              </a:r>
              <a:endParaRPr lang="zh-CN" altLang="en-US" sz="2394"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6" name="文本框 5"/>
            <p:cNvSpPr txBox="1"/>
            <p:nvPr/>
          </p:nvSpPr>
          <p:spPr>
            <a:xfrm>
              <a:off x="13697" y="3334"/>
              <a:ext cx="3888" cy="2000"/>
            </a:xfrm>
            <a:prstGeom prst="rect">
              <a:avLst/>
            </a:prstGeom>
            <a:noFill/>
          </p:spPr>
          <p:txBody>
            <a:bodyPr wrap="square" rtlCol="0">
              <a:spAutoFit/>
            </a:bodyPr>
            <a:lstStyle/>
            <a:p>
              <a:pPr algn="ctr" defTabSz="684127">
                <a:defRPr/>
              </a:pPr>
              <a:r>
                <a:rPr lang="en-US" altLang="zh-CN" sz="2394"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Chi </a:t>
              </a:r>
              <a:r>
                <a:rPr lang="en-US" altLang="zh-CN" sz="2394"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tiết</a:t>
              </a:r>
              <a:r>
                <a:rPr lang="en-US" altLang="zh-CN" sz="2394"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394"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2394"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394" b="1" dirty="0" err="1">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rPr>
                <a:t>thích</a:t>
              </a:r>
              <a:endParaRPr lang="zh-CN" altLang="en-US" sz="2394" b="1" dirty="0">
                <a:solidFill>
                  <a:srgbClr val="DC5D3D"/>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8" name="图片 7" descr="8691fc963511599ce3dc24771297d54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07815" y="2795034"/>
            <a:ext cx="3935495" cy="2022856"/>
          </a:xfrm>
          <a:prstGeom prst="rect">
            <a:avLst/>
          </a:prstGeom>
        </p:spPr>
      </p:pic>
    </p:spTree>
    <p:extLst>
      <p:ext uri="{BB962C8B-B14F-4D97-AF65-F5344CB8AC3E}">
        <p14:creationId xmlns:p14="http://schemas.microsoft.com/office/powerpoint/2010/main" val="12885703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ppt_y</p:attrName>
                                        </p:attrNameLst>
                                      </p:cBhvr>
                                      <p:tavLst>
                                        <p:tav tm="0">
                                          <p:val>
                                            <p:strVal val="#ppt_y+#ppt_h*1.125000"/>
                                          </p:val>
                                        </p:tav>
                                        <p:tav tm="100000">
                                          <p:val>
                                            <p:strVal val="#ppt_y"/>
                                          </p:val>
                                        </p:tav>
                                      </p:tavLst>
                                    </p:anim>
                                    <p:animEffect transition="in" filter="wipe(up)">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CB9C2BE-E2B7-46B4-9581-8F798C38A09E}"/>
              </a:ext>
            </a:extLst>
          </p:cNvPr>
          <p:cNvPicPr>
            <a:picLocks noChangeAspect="1"/>
          </p:cNvPicPr>
          <p:nvPr/>
        </p:nvPicPr>
        <p:blipFill>
          <a:blip r:embed="rId4"/>
          <a:stretch>
            <a:fillRect/>
          </a:stretch>
        </p:blipFill>
        <p:spPr>
          <a:xfrm>
            <a:off x="81331" y="120893"/>
            <a:ext cx="8981342" cy="5145699"/>
          </a:xfrm>
          <a:prstGeom prst="rect">
            <a:avLst/>
          </a:prstGeom>
        </p:spPr>
      </p:pic>
      <p:pic>
        <p:nvPicPr>
          <p:cNvPr id="7" name="图片 6">
            <a:extLst>
              <a:ext uri="{FF2B5EF4-FFF2-40B4-BE49-F238E27FC236}">
                <a16:creationId xmlns:a16="http://schemas.microsoft.com/office/drawing/2014/main" xmlns="" id="{5739A822-CC2C-4CF2-A5C3-54DCDC822C82}"/>
              </a:ext>
            </a:extLst>
          </p:cNvPr>
          <p:cNvPicPr>
            <a:picLocks noChangeAspect="1"/>
          </p:cNvPicPr>
          <p:nvPr/>
        </p:nvPicPr>
        <p:blipFill>
          <a:blip r:embed="rId5"/>
          <a:stretch>
            <a:fillRect/>
          </a:stretch>
        </p:blipFill>
        <p:spPr>
          <a:xfrm>
            <a:off x="4319154" y="1387045"/>
            <a:ext cx="3667062" cy="2613396"/>
          </a:xfrm>
          <a:prstGeom prst="rect">
            <a:avLst/>
          </a:prstGeom>
          <a:effectLst>
            <a:outerShdw blurRad="25400" dist="25400" dir="2700000" algn="tl" rotWithShape="0">
              <a:prstClr val="black">
                <a:alpha val="40000"/>
              </a:prstClr>
            </a:outerShdw>
          </a:effectLst>
        </p:spPr>
      </p:pic>
      <p:sp>
        <p:nvSpPr>
          <p:cNvPr id="6" name="矩形 15"/>
          <p:cNvSpPr>
            <a:spLocks noChangeArrowheads="1"/>
          </p:cNvSpPr>
          <p:nvPr/>
        </p:nvSpPr>
        <p:spPr bwMode="auto">
          <a:xfrm>
            <a:off x="-355568" y="1018493"/>
            <a:ext cx="6416128"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defTabSz="547688">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685800" indent="-228600" defTabSz="547688">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defTabSz="547688">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fontAlgn="base">
              <a:lnSpc>
                <a:spcPct val="150000"/>
              </a:lnSpc>
              <a:spcBef>
                <a:spcPct val="0"/>
              </a:spcBef>
              <a:spcAft>
                <a:spcPct val="0"/>
              </a:spcAft>
              <a:buFontTx/>
              <a:buNone/>
            </a:pPr>
            <a:r>
              <a:rPr lang="en-US" altLang="zh-CN" sz="5500" dirty="0" err="1">
                <a:solidFill>
                  <a:srgbClr val="0070C0"/>
                </a:solidFill>
                <a:latin typeface="Arial-Rounded" pitchFamily="34" charset="0"/>
                <a:ea typeface="SimSun" pitchFamily="2" charset="-122"/>
              </a:rPr>
              <a:t>Củng</a:t>
            </a:r>
            <a:r>
              <a:rPr lang="en-US" altLang="zh-CN" sz="5500" dirty="0">
                <a:solidFill>
                  <a:srgbClr val="0070C0"/>
                </a:solidFill>
                <a:latin typeface="Arial-Rounded" pitchFamily="34" charset="0"/>
                <a:ea typeface="SimSun" pitchFamily="2" charset="-122"/>
              </a:rPr>
              <a:t> </a:t>
            </a:r>
            <a:r>
              <a:rPr lang="en-US" altLang="zh-CN" sz="5500" dirty="0" err="1">
                <a:solidFill>
                  <a:srgbClr val="0070C0"/>
                </a:solidFill>
                <a:latin typeface="Arial-Rounded" pitchFamily="34" charset="0"/>
                <a:ea typeface="SimSun" pitchFamily="2" charset="-122"/>
              </a:rPr>
              <a:t>cố</a:t>
            </a:r>
            <a:r>
              <a:rPr lang="en-US" altLang="zh-CN" sz="5500" dirty="0">
                <a:solidFill>
                  <a:srgbClr val="0070C0"/>
                </a:solidFill>
                <a:latin typeface="Arial-Rounded" pitchFamily="34" charset="0"/>
                <a:ea typeface="SimSun" pitchFamily="2" charset="-122"/>
              </a:rPr>
              <a:t> </a:t>
            </a:r>
            <a:r>
              <a:rPr lang="en-US" altLang="zh-CN" sz="5500" dirty="0" err="1">
                <a:solidFill>
                  <a:srgbClr val="0070C0"/>
                </a:solidFill>
                <a:latin typeface="Arial-Rounded" pitchFamily="34" charset="0"/>
                <a:ea typeface="SimSun" pitchFamily="2" charset="-122"/>
              </a:rPr>
              <a:t>và</a:t>
            </a:r>
            <a:endParaRPr lang="en-US" altLang="zh-CN" sz="5500" dirty="0">
              <a:solidFill>
                <a:srgbClr val="0070C0"/>
              </a:solidFill>
              <a:latin typeface="Arial-Rounded" pitchFamily="34" charset="0"/>
              <a:ea typeface="SimSun" pitchFamily="2" charset="-122"/>
            </a:endParaRPr>
          </a:p>
          <a:p>
            <a:pPr algn="ctr" fontAlgn="base">
              <a:lnSpc>
                <a:spcPct val="150000"/>
              </a:lnSpc>
              <a:spcBef>
                <a:spcPct val="0"/>
              </a:spcBef>
              <a:spcAft>
                <a:spcPct val="0"/>
              </a:spcAft>
              <a:buFontTx/>
              <a:buNone/>
            </a:pPr>
            <a:r>
              <a:rPr lang="en-US" altLang="zh-CN" sz="5500" dirty="0">
                <a:solidFill>
                  <a:srgbClr val="0070C0"/>
                </a:solidFill>
                <a:latin typeface="Arial-Rounded" pitchFamily="34" charset="0"/>
                <a:ea typeface="SimSun" pitchFamily="2" charset="-122"/>
              </a:rPr>
              <a:t> </a:t>
            </a:r>
            <a:r>
              <a:rPr lang="en-US" altLang="zh-CN" sz="5500" dirty="0" err="1">
                <a:solidFill>
                  <a:srgbClr val="0070C0"/>
                </a:solidFill>
                <a:latin typeface="Arial-Rounded" pitchFamily="34" charset="0"/>
                <a:ea typeface="SimSun" pitchFamily="2" charset="-122"/>
              </a:rPr>
              <a:t>dặn</a:t>
            </a:r>
            <a:r>
              <a:rPr lang="en-US" altLang="zh-CN" sz="5500" dirty="0">
                <a:solidFill>
                  <a:srgbClr val="0070C0"/>
                </a:solidFill>
                <a:latin typeface="Arial-Rounded" pitchFamily="34" charset="0"/>
                <a:ea typeface="SimSun" pitchFamily="2" charset="-122"/>
              </a:rPr>
              <a:t> </a:t>
            </a:r>
            <a:r>
              <a:rPr lang="en-US" altLang="zh-CN" sz="5500" dirty="0" err="1">
                <a:solidFill>
                  <a:srgbClr val="0070C0"/>
                </a:solidFill>
                <a:latin typeface="Arial-Rounded" pitchFamily="34" charset="0"/>
                <a:ea typeface="SimSun" pitchFamily="2" charset="-122"/>
              </a:rPr>
              <a:t>dò</a:t>
            </a:r>
            <a:endParaRPr lang="zh-CN" altLang="en-US" sz="5500" dirty="0">
              <a:solidFill>
                <a:srgbClr val="0070C0"/>
              </a:solidFill>
              <a:latin typeface="Arial-Rounded" pitchFamily="34" charset="0"/>
              <a:ea typeface="SimSun" pitchFamily="2" charset="-122"/>
            </a:endParaRPr>
          </a:p>
          <a:p>
            <a:pPr algn="ctr" fontAlgn="base">
              <a:lnSpc>
                <a:spcPct val="150000"/>
              </a:lnSpc>
              <a:spcBef>
                <a:spcPct val="0"/>
              </a:spcBef>
              <a:spcAft>
                <a:spcPct val="0"/>
              </a:spcAft>
              <a:buFontTx/>
              <a:buNone/>
            </a:pPr>
            <a:endParaRPr lang="zh-CN" altLang="en-US" sz="5500" dirty="0">
              <a:solidFill>
                <a:srgbClr val="0070C0"/>
              </a:solidFill>
              <a:latin typeface="Arial-Rounded" pitchFamily="34" charset="0"/>
              <a:ea typeface="SimSun" pitchFamily="2" charset="-122"/>
            </a:endParaRPr>
          </a:p>
        </p:txBody>
      </p:sp>
      <p:sp>
        <p:nvSpPr>
          <p:cNvPr id="5"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732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2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6">
            <a:extLst>
              <a:ext uri="{FF2B5EF4-FFF2-40B4-BE49-F238E27FC236}">
                <a16:creationId xmlns:a16="http://schemas.microsoft.com/office/drawing/2014/main" xmlns="" id="{EDABE4C4-7FD4-4B2A-B266-A1AF76DA7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94" y="-479008"/>
            <a:ext cx="8991600" cy="5277988"/>
          </a:xfrm>
          <a:prstGeom prst="rect">
            <a:avLst/>
          </a:prstGeom>
        </p:spPr>
      </p:pic>
      <p:sp>
        <p:nvSpPr>
          <p:cNvPr id="5" name="TextBox 4"/>
          <p:cNvSpPr txBox="1"/>
          <p:nvPr/>
        </p:nvSpPr>
        <p:spPr>
          <a:xfrm>
            <a:off x="1752600" y="1750104"/>
            <a:ext cx="6096000" cy="954091"/>
          </a:xfrm>
          <a:prstGeom prst="rect">
            <a:avLst/>
          </a:prstGeom>
          <a:noFill/>
        </p:spPr>
        <p:txBody>
          <a:bodyPr wrap="square" lIns="91422" tIns="45712" rIns="91422" bIns="45712" rtlCol="0">
            <a:spAutoFit/>
          </a:bodyPr>
          <a:lstStyle/>
          <a:p>
            <a:pPr marL="0" lvl="1" algn="ctr"/>
            <a:r>
              <a:rPr lang="en-US" sz="2800" b="1"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1.</a:t>
            </a:r>
            <a:r>
              <a:rPr lang="en-US"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ea typeface="Arial-Rounded" panose="020B0500000000000000" pitchFamily="34" charset="0"/>
                <a:cs typeface="Arial-Rounded" panose="020B0500000000000000" pitchFamily="34" charset="0"/>
              </a:rPr>
              <a:t>Tìm</a:t>
            </a:r>
            <a:r>
              <a:rPr lang="en-US" sz="28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đọc </a:t>
            </a:r>
            <a:r>
              <a:rPr lang="vi-VN" sz="2800" dirty="0">
                <a:latin typeface="Arial-Rounded" panose="020B0500000000000000" pitchFamily="34" charset="0"/>
                <a:ea typeface="Arial-Rounded" panose="020B0500000000000000" pitchFamily="34" charset="0"/>
                <a:cs typeface="Arial-Rounded" panose="020B0500000000000000" pitchFamily="34" charset="0"/>
              </a:rPr>
              <a:t>một câu chuyện hoặc một bài thơ nói về nghề nghiệp</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1752600" y="2724150"/>
            <a:ext cx="6248400" cy="954091"/>
          </a:xfrm>
          <a:prstGeom prst="rect">
            <a:avLst/>
          </a:prstGeom>
          <a:noFill/>
        </p:spPr>
        <p:txBody>
          <a:bodyPr wrap="square" lIns="91422" tIns="45712" rIns="91422" bIns="45712" rtlCol="0">
            <a:spAutoFit/>
          </a:bodyPr>
          <a:lstStyle/>
          <a:p>
            <a:pPr marL="0" lvl="1" algn="ctr"/>
            <a:r>
              <a:rPr lang="en-US" sz="28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2.</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smtClean="0">
                <a:latin typeface="Arial-Rounded" panose="020B0500000000000000" pitchFamily="34" charset="0"/>
                <a:ea typeface="Arial-Rounded" panose="020B0500000000000000" pitchFamily="34" charset="0"/>
                <a:cs typeface="Arial-Rounded" panose="020B0500000000000000" pitchFamily="34" charset="0"/>
              </a:rPr>
              <a:t>Chia </a:t>
            </a:r>
            <a:r>
              <a:rPr lang="en-US" sz="2800" dirty="0" err="1" smtClean="0">
                <a:latin typeface="Arial-Rounded" panose="020B0500000000000000" pitchFamily="34" charset="0"/>
                <a:ea typeface="Arial-Rounded" panose="020B0500000000000000" pitchFamily="34" charset="0"/>
                <a:cs typeface="Arial-Rounded" panose="020B0500000000000000" pitchFamily="34" charset="0"/>
              </a:rPr>
              <a:t>sẻ</a:t>
            </a:r>
            <a:r>
              <a:rPr lang="en-US" sz="2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ea typeface="Arial-Rounded" panose="020B0500000000000000" pitchFamily="34" charset="0"/>
                <a:cs typeface="Arial-Rounded" panose="020B0500000000000000" pitchFamily="34" charset="0"/>
              </a:rPr>
              <a:t>với</a:t>
            </a:r>
            <a:r>
              <a:rPr lang="en-US" sz="2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ea typeface="Arial-Rounded" panose="020B0500000000000000" pitchFamily="34" charset="0"/>
                <a:cs typeface="Arial-Rounded" panose="020B0500000000000000" pitchFamily="34" charset="0"/>
              </a:rPr>
              <a:t>các</a:t>
            </a:r>
            <a:r>
              <a:rPr lang="en-US" sz="2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ea typeface="Arial-Rounded" panose="020B0500000000000000" pitchFamily="34" charset="0"/>
                <a:cs typeface="Arial-Rounded" panose="020B0500000000000000" pitchFamily="34" charset="0"/>
              </a:rPr>
              <a:t>bạn</a:t>
            </a:r>
            <a:r>
              <a:rPr lang="en-US" sz="2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800" dirty="0" err="1" smtClean="0">
                <a:latin typeface="Arial-Rounded" panose="020B0500000000000000" pitchFamily="34" charset="0"/>
                <a:ea typeface="Arial-Rounded" panose="020B0500000000000000" pitchFamily="34" charset="0"/>
                <a:cs typeface="Arial-Rounded" panose="020B0500000000000000" pitchFamily="34" charset="0"/>
              </a:rPr>
              <a:t>iều</a:t>
            </a:r>
            <a:r>
              <a:rPr lang="en-US" sz="2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ea typeface="Arial-Rounded" panose="020B0500000000000000" pitchFamily="34" charset="0"/>
                <a:cs typeface="Arial-Rounded" panose="020B0500000000000000" pitchFamily="34" charset="0"/>
              </a:rPr>
              <a:t>mà</a:t>
            </a:r>
            <a:r>
              <a:rPr lang="en-US" sz="2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latin typeface="Arial-Rounded" panose="020B0500000000000000" pitchFamily="34" charset="0"/>
                <a:ea typeface="Arial-Rounded" panose="020B0500000000000000" pitchFamily="34" charset="0"/>
                <a:cs typeface="Arial-Rounded" panose="020B0500000000000000" pitchFamily="34" charset="0"/>
              </a:rPr>
              <a:t>em</a:t>
            </a:r>
            <a:r>
              <a:rPr lang="en-US" sz="28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đã</a:t>
            </a:r>
            <a:r>
              <a:rPr lang="en-US" sz="28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đọ</a:t>
            </a:r>
            <a:r>
              <a:rPr lang="en-US" sz="2800" dirty="0" smtClean="0">
                <a:latin typeface="Arial-Rounded" panose="020B0500000000000000" pitchFamily="34" charset="0"/>
                <a:ea typeface="Arial-Rounded" panose="020B0500000000000000" pitchFamily="34" charset="0"/>
                <a:cs typeface="Arial-Rounded" panose="020B0500000000000000" pitchFamily="34" charset="0"/>
              </a:rPr>
              <a:t>c.</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4"/>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7046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CB9C2BE-E2B7-46B4-9581-8F798C38A09E}"/>
              </a:ext>
            </a:extLst>
          </p:cNvPr>
          <p:cNvPicPr>
            <a:picLocks noChangeAspect="1"/>
          </p:cNvPicPr>
          <p:nvPr/>
        </p:nvPicPr>
        <p:blipFill>
          <a:blip r:embed="rId4"/>
          <a:stretch>
            <a:fillRect/>
          </a:stretch>
        </p:blipFill>
        <p:spPr>
          <a:xfrm>
            <a:off x="81331" y="120893"/>
            <a:ext cx="8981342" cy="5145699"/>
          </a:xfrm>
          <a:prstGeom prst="rect">
            <a:avLst/>
          </a:prstGeom>
        </p:spPr>
      </p:pic>
      <p:pic>
        <p:nvPicPr>
          <p:cNvPr id="9" name="图片 8">
            <a:extLst>
              <a:ext uri="{FF2B5EF4-FFF2-40B4-BE49-F238E27FC236}">
                <a16:creationId xmlns:a16="http://schemas.microsoft.com/office/drawing/2014/main" xmlns="" id="{A0D520B6-77F7-4E8A-8B67-58D4D9BB49DD}"/>
              </a:ext>
            </a:extLst>
          </p:cNvPr>
          <p:cNvPicPr>
            <a:picLocks noChangeAspect="1"/>
          </p:cNvPicPr>
          <p:nvPr/>
        </p:nvPicPr>
        <p:blipFill>
          <a:blip r:embed="rId5"/>
          <a:stretch>
            <a:fillRect/>
          </a:stretch>
        </p:blipFill>
        <p:spPr>
          <a:xfrm>
            <a:off x="1029820" y="771531"/>
            <a:ext cx="3014179" cy="3494597"/>
          </a:xfrm>
          <a:prstGeom prst="rect">
            <a:avLst/>
          </a:prstGeom>
          <a:effectLst>
            <a:outerShdw blurRad="25400" dist="25400" dir="2700000" algn="tl" rotWithShape="0">
              <a:prstClr val="black">
                <a:alpha val="40000"/>
              </a:prstClr>
            </a:outerShdw>
          </a:effectLst>
        </p:spPr>
      </p:pic>
      <p:sp>
        <p:nvSpPr>
          <p:cNvPr id="7" name="文本框 34"/>
          <p:cNvSpPr txBox="1">
            <a:spLocks noChangeArrowheads="1"/>
          </p:cNvSpPr>
          <p:nvPr/>
        </p:nvSpPr>
        <p:spPr bwMode="auto">
          <a:xfrm>
            <a:off x="3211034" y="1551040"/>
            <a:ext cx="576284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eaLnBrk="0" fontAlgn="base" hangingPunct="0">
              <a:lnSpc>
                <a:spcPct val="100000"/>
              </a:lnSpc>
              <a:spcBef>
                <a:spcPct val="0"/>
              </a:spcBef>
              <a:spcAft>
                <a:spcPct val="0"/>
              </a:spcAft>
              <a:buFontTx/>
              <a:buNone/>
            </a:pPr>
            <a:r>
              <a:rPr lang="en-US" altLang="zh-CN" sz="5500" b="1" dirty="0" err="1">
                <a:solidFill>
                  <a:srgbClr val="0070C0"/>
                </a:solidFill>
                <a:latin typeface="Arial-Rounded" pitchFamily="34" charset="0"/>
                <a:ea typeface="SimSun" pitchFamily="2" charset="-122"/>
                <a:sym typeface="Century Gothic" pitchFamily="34" charset="0"/>
              </a:rPr>
              <a:t>Tạm</a:t>
            </a:r>
            <a:r>
              <a:rPr lang="en-US" altLang="zh-CN" sz="5500" b="1" dirty="0">
                <a:solidFill>
                  <a:srgbClr val="0070C0"/>
                </a:solidFill>
                <a:latin typeface="Arial-Rounded" pitchFamily="34" charset="0"/>
                <a:ea typeface="SimSun" pitchFamily="2" charset="-122"/>
                <a:sym typeface="Century Gothic" pitchFamily="34" charset="0"/>
              </a:rPr>
              <a:t> </a:t>
            </a:r>
            <a:r>
              <a:rPr lang="en-US" altLang="zh-CN" sz="5500" b="1" dirty="0" err="1">
                <a:solidFill>
                  <a:srgbClr val="0070C0"/>
                </a:solidFill>
                <a:latin typeface="Arial-Rounded" pitchFamily="34" charset="0"/>
                <a:ea typeface="SimSun" pitchFamily="2" charset="-122"/>
                <a:sym typeface="Century Gothic" pitchFamily="34" charset="0"/>
              </a:rPr>
              <a:t>biệt</a:t>
            </a:r>
            <a:r>
              <a:rPr lang="en-US" altLang="zh-CN" sz="5500" b="1" dirty="0">
                <a:solidFill>
                  <a:srgbClr val="0070C0"/>
                </a:solidFill>
                <a:latin typeface="Arial-Rounded" pitchFamily="34" charset="0"/>
                <a:ea typeface="SimSun" pitchFamily="2" charset="-122"/>
                <a:sym typeface="Century Gothic" pitchFamily="34" charset="0"/>
              </a:rPr>
              <a:t> </a:t>
            </a:r>
            <a:r>
              <a:rPr lang="en-US" altLang="zh-CN" sz="5500" b="1" dirty="0" err="1">
                <a:solidFill>
                  <a:srgbClr val="0070C0"/>
                </a:solidFill>
                <a:latin typeface="Arial-Rounded" pitchFamily="34" charset="0"/>
                <a:ea typeface="SimSun" pitchFamily="2" charset="-122"/>
                <a:sym typeface="Century Gothic" pitchFamily="34" charset="0"/>
              </a:rPr>
              <a:t>và</a:t>
            </a:r>
            <a:r>
              <a:rPr lang="en-US" altLang="zh-CN" sz="5500" b="1" dirty="0">
                <a:solidFill>
                  <a:srgbClr val="0070C0"/>
                </a:solidFill>
                <a:latin typeface="Arial-Rounded" pitchFamily="34" charset="0"/>
                <a:ea typeface="SimSun" pitchFamily="2" charset="-122"/>
                <a:sym typeface="Century Gothic" pitchFamily="34" charset="0"/>
              </a:rPr>
              <a:t> </a:t>
            </a:r>
          </a:p>
          <a:p>
            <a:pPr algn="ctr" eaLnBrk="0" fontAlgn="base" hangingPunct="0">
              <a:lnSpc>
                <a:spcPct val="100000"/>
              </a:lnSpc>
              <a:spcBef>
                <a:spcPct val="0"/>
              </a:spcBef>
              <a:spcAft>
                <a:spcPct val="0"/>
              </a:spcAft>
              <a:buFontTx/>
              <a:buNone/>
            </a:pPr>
            <a:r>
              <a:rPr lang="en-US" altLang="zh-CN" sz="5500" b="1" dirty="0" err="1">
                <a:solidFill>
                  <a:srgbClr val="0070C0"/>
                </a:solidFill>
                <a:latin typeface="Arial-Rounded" pitchFamily="34" charset="0"/>
                <a:ea typeface="SimSun" pitchFamily="2" charset="-122"/>
                <a:sym typeface="Century Gothic" pitchFamily="34" charset="0"/>
              </a:rPr>
              <a:t>hẹn</a:t>
            </a:r>
            <a:r>
              <a:rPr lang="en-US" altLang="zh-CN" sz="5500" b="1" dirty="0">
                <a:solidFill>
                  <a:srgbClr val="0070C0"/>
                </a:solidFill>
                <a:latin typeface="Arial-Rounded" pitchFamily="34" charset="0"/>
                <a:ea typeface="SimSun" pitchFamily="2" charset="-122"/>
                <a:sym typeface="Century Gothic" pitchFamily="34" charset="0"/>
              </a:rPr>
              <a:t> </a:t>
            </a:r>
            <a:r>
              <a:rPr lang="en-US" altLang="zh-CN" sz="5500" b="1" dirty="0" err="1">
                <a:solidFill>
                  <a:srgbClr val="0070C0"/>
                </a:solidFill>
                <a:latin typeface="Arial-Rounded" pitchFamily="34" charset="0"/>
                <a:ea typeface="SimSun" pitchFamily="2" charset="-122"/>
                <a:sym typeface="Century Gothic" pitchFamily="34" charset="0"/>
              </a:rPr>
              <a:t>gặp</a:t>
            </a:r>
            <a:r>
              <a:rPr lang="en-US" altLang="zh-CN" sz="5500" b="1" dirty="0">
                <a:solidFill>
                  <a:srgbClr val="0070C0"/>
                </a:solidFill>
                <a:latin typeface="Arial-Rounded" pitchFamily="34" charset="0"/>
                <a:ea typeface="SimSun" pitchFamily="2" charset="-122"/>
                <a:sym typeface="Century Gothic" pitchFamily="34" charset="0"/>
              </a:rPr>
              <a:t> </a:t>
            </a:r>
            <a:r>
              <a:rPr lang="en-US" altLang="zh-CN" sz="5500" b="1" dirty="0" err="1">
                <a:solidFill>
                  <a:srgbClr val="0070C0"/>
                </a:solidFill>
                <a:latin typeface="Arial-Rounded" pitchFamily="34" charset="0"/>
                <a:ea typeface="SimSun" pitchFamily="2" charset="-122"/>
                <a:sym typeface="Century Gothic" pitchFamily="34" charset="0"/>
              </a:rPr>
              <a:t>lại</a:t>
            </a:r>
            <a:endParaRPr lang="zh-CN" altLang="en-US" sz="5500" b="1" dirty="0">
              <a:solidFill>
                <a:srgbClr val="0070C0"/>
              </a:solidFill>
              <a:latin typeface="Arial-Rounded" pitchFamily="34" charset="0"/>
              <a:ea typeface="SimSun" pitchFamily="2" charset="-122"/>
              <a:sym typeface="Century Gothic" pitchFamily="34" charset="0"/>
            </a:endParaRPr>
          </a:p>
        </p:txBody>
      </p:sp>
      <p:sp>
        <p:nvSpPr>
          <p:cNvPr id="5"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185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21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21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21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250" autoRev="1" fill="hold">
                                              <p:stCondLst>
                                                <p:cond delay="0"/>
                                              </p:stCondLst>
                                            </p:cTn>
                                            <p:tgtEl>
                                              <p:spTgt spid="7"/>
                                            </p:tgtEl>
                                            <p:attrNameLst>
                                              <p:attrName>ppt_w</p:attrName>
                                            </p:attrNameLst>
                                          </p:cBhvr>
                                        </p:anim>
                                        <p:anim by="(#ppt_w*0.50)" calcmode="lin" valueType="num">
                                          <p:cBhvr>
                                            <p:cTn id="14" dur="250" decel="50000" autoRev="1" fill="hold">
                                              <p:stCondLst>
                                                <p:cond delay="0"/>
                                              </p:stCondLst>
                                            </p:cTn>
                                            <p:tgtEl>
                                              <p:spTgt spid="7"/>
                                            </p:tgtEl>
                                            <p:attrNameLst>
                                              <p:attrName>ppt_x</p:attrName>
                                            </p:attrNameLst>
                                          </p:cBhvr>
                                        </p:anim>
                                        <p:anim from="(-#ppt_h/2)" to="(#ppt_y)" calcmode="lin" valueType="num">
                                          <p:cBhvr>
                                            <p:cTn id="15" dur="500" fill="hold">
                                              <p:stCondLst>
                                                <p:cond delay="0"/>
                                              </p:stCondLst>
                                            </p:cTn>
                                            <p:tgtEl>
                                              <p:spTgt spid="7"/>
                                            </p:tgtEl>
                                            <p:attrNameLst>
                                              <p:attrName>ppt_y</p:attrName>
                                            </p:attrNameLst>
                                          </p:cBhvr>
                                        </p:anim>
                                        <p:animRot by="21600000">
                                          <p:cBhvr>
                                            <p:cTn id="16"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250" autoRev="1" fill="hold">
                                              <p:stCondLst>
                                                <p:cond delay="0"/>
                                              </p:stCondLst>
                                            </p:cTn>
                                            <p:tgtEl>
                                              <p:spTgt spid="7"/>
                                            </p:tgtEl>
                                            <p:attrNameLst>
                                              <p:attrName>ppt_w</p:attrName>
                                            </p:attrNameLst>
                                          </p:cBhvr>
                                        </p:anim>
                                        <p:anim by="(#ppt_w*0.50)" calcmode="lin" valueType="num">
                                          <p:cBhvr>
                                            <p:cTn id="14" dur="250" decel="50000" autoRev="1" fill="hold">
                                              <p:stCondLst>
                                                <p:cond delay="0"/>
                                              </p:stCondLst>
                                            </p:cTn>
                                            <p:tgtEl>
                                              <p:spTgt spid="7"/>
                                            </p:tgtEl>
                                            <p:attrNameLst>
                                              <p:attrName>ppt_x</p:attrName>
                                            </p:attrNameLst>
                                          </p:cBhvr>
                                        </p:anim>
                                        <p:anim from="(-#ppt_h/2)" to="(#ppt_y)" calcmode="lin" valueType="num">
                                          <p:cBhvr>
                                            <p:cTn id="15" dur="500" fill="hold">
                                              <p:stCondLst>
                                                <p:cond delay="0"/>
                                              </p:stCondLst>
                                            </p:cTn>
                                            <p:tgtEl>
                                              <p:spTgt spid="7"/>
                                            </p:tgtEl>
                                            <p:attrNameLst>
                                              <p:attrName>ppt_y</p:attrName>
                                            </p:attrNameLst>
                                          </p:cBhvr>
                                        </p:anim>
                                        <p:animRot by="21600000">
                                          <p:cBhvr>
                                            <p:cTn id="16"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81842" t="-10451" b="9413"/>
          <a:stretch>
            <a:fillRect/>
          </a:stretch>
        </p:blipFill>
        <p:spPr>
          <a:xfrm>
            <a:off x="8160298" y="4479288"/>
            <a:ext cx="983702" cy="664212"/>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4897" r="20119" b="33391"/>
          <a:stretch>
            <a:fillRect/>
          </a:stretch>
        </p:blipFill>
        <p:spPr>
          <a:xfrm flipH="1">
            <a:off x="-171330" y="4767610"/>
            <a:ext cx="1707521" cy="375890"/>
          </a:xfrm>
          <a:prstGeom prst="rect">
            <a:avLst/>
          </a:prstGeom>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73100" r="2958" b="67481"/>
          <a:stretch>
            <a:fillRect/>
          </a:stretch>
        </p:blipFill>
        <p:spPr>
          <a:xfrm>
            <a:off x="7757279" y="1"/>
            <a:ext cx="1386723" cy="1058618"/>
          </a:xfrm>
          <a:prstGeom prst="rect">
            <a:avLst/>
          </a:prstGeom>
        </p:spPr>
      </p:pic>
      <p:pic>
        <p:nvPicPr>
          <p:cNvPr id="39" name="Picture 2" descr="Bộ SGK Lớp 6 - Kết nối tri thức với cuộc sống - Công ty Cổ phần Đầu tư và  Phát triển Giáo dục Phương Nam">
            <a:extLst>
              <a:ext uri="{FF2B5EF4-FFF2-40B4-BE49-F238E27FC236}">
                <a16:creationId xmlns="" xmlns:a16="http://schemas.microsoft.com/office/drawing/2014/main" id="{D1A59C5F-5E2A-465C-A839-19558C4E4B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288" y="133352"/>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 xmlns:a16="http://schemas.microsoft.com/office/drawing/2014/main" id="{C23B6DA8-2FB3-3345-8961-C821C42C0327}"/>
              </a:ext>
            </a:extLst>
          </p:cNvPr>
          <p:cNvSpPr txBox="1"/>
          <p:nvPr/>
        </p:nvSpPr>
        <p:spPr>
          <a:xfrm>
            <a:off x="1219200" y="1155333"/>
            <a:ext cx="2133600" cy="3323955"/>
          </a:xfrm>
          <a:prstGeom prst="rect">
            <a:avLst/>
          </a:prstGeom>
          <a:noFill/>
        </p:spPr>
        <p:txBody>
          <a:bodyPr wrap="square" lIns="91408" tIns="45704" rIns="91408" bIns="45704" rtlCol="0">
            <a:spAutoFit/>
          </a:bodyPr>
          <a:lstStyle/>
          <a:p>
            <a:pPr algn="ctr" defTabSz="914040">
              <a:buClr>
                <a:srgbClr val="000000"/>
              </a:buClr>
              <a:defRPr/>
            </a:pPr>
            <a:r>
              <a:rPr lang="en-US"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VIỆT </a:t>
            </a:r>
            <a:endParaRPr lang="en-US" sz="42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914040">
              <a:buClr>
                <a:srgbClr val="000000"/>
              </a:buClr>
              <a:defRPr/>
            </a:pPr>
            <a:r>
              <a:rPr lang="en-US"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NAM</a:t>
            </a:r>
          </a:p>
          <a:p>
            <a:pPr algn="ctr" defTabSz="914040">
              <a:buClr>
                <a:srgbClr val="000000"/>
              </a:buClr>
              <a:defRPr/>
            </a:pPr>
            <a:r>
              <a:rPr lang="en-US"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QUÊ</a:t>
            </a:r>
          </a:p>
          <a:p>
            <a:pPr algn="ctr" defTabSz="914040">
              <a:buClr>
                <a:srgbClr val="000000"/>
              </a:buClr>
              <a:defRPr/>
            </a:pPr>
            <a:r>
              <a:rPr lang="en-US"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H</a:t>
            </a:r>
            <a:r>
              <a:rPr lang="vi-VN"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ƯƠ</a:t>
            </a:r>
            <a:r>
              <a:rPr lang="en-US"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NG</a:t>
            </a:r>
          </a:p>
          <a:p>
            <a:pPr algn="ctr" defTabSz="914040">
              <a:buClr>
                <a:srgbClr val="000000"/>
              </a:buClr>
              <a:defRPr/>
            </a:pPr>
            <a:r>
              <a:rPr lang="en-US"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EM</a:t>
            </a:r>
            <a:endParaRPr lang="en-US" sz="42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8"/>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1"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61943" y="274749"/>
            <a:ext cx="4660010" cy="458886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6546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CB9C2BE-E2B7-46B4-9581-8F798C38A09E}"/>
              </a:ext>
            </a:extLst>
          </p:cNvPr>
          <p:cNvPicPr>
            <a:picLocks noChangeAspect="1"/>
          </p:cNvPicPr>
          <p:nvPr/>
        </p:nvPicPr>
        <p:blipFill>
          <a:blip r:embed="rId4"/>
          <a:stretch>
            <a:fillRect/>
          </a:stretch>
        </p:blipFill>
        <p:spPr>
          <a:xfrm>
            <a:off x="81331" y="120893"/>
            <a:ext cx="8981342" cy="5145699"/>
          </a:xfrm>
          <a:prstGeom prst="rect">
            <a:avLst/>
          </a:prstGeom>
        </p:spPr>
      </p:pic>
      <p:sp>
        <p:nvSpPr>
          <p:cNvPr id="9" name="矩形 3">
            <a:extLst>
              <a:ext uri="{FF2B5EF4-FFF2-40B4-BE49-F238E27FC236}">
                <a16:creationId xmlns:a16="http://schemas.microsoft.com/office/drawing/2014/main" xmlns="" id="{28D53CD5-392E-48AC-A1B3-32DBB82BCD40}"/>
              </a:ext>
            </a:extLst>
          </p:cNvPr>
          <p:cNvSpPr/>
          <p:nvPr/>
        </p:nvSpPr>
        <p:spPr>
          <a:xfrm>
            <a:off x="2420641" y="700770"/>
            <a:ext cx="4859786" cy="438580"/>
          </a:xfrm>
          <a:prstGeom prst="rect">
            <a:avLst/>
          </a:prstGeom>
        </p:spPr>
        <p:txBody>
          <a:bodyPr wrap="none" lIns="68571" tIns="34289" rIns="68571" bIns="34289">
            <a:spAutoFit/>
          </a:bodyPr>
          <a:lstStyle/>
          <a:p>
            <a:pPr algn="ctr" defTabSz="685698" fontAlgn="base">
              <a:spcBef>
                <a:spcPct val="0"/>
              </a:spcBef>
              <a:spcAft>
                <a:spcPct val="0"/>
              </a:spcAft>
            </a:pPr>
            <a:r>
              <a:rPr lang="en-US" altLang="en-US" sz="2400" b="1" dirty="0" err="1">
                <a:solidFill>
                  <a:srgbClr val="000000"/>
                </a:solidFill>
                <a:latin typeface="HP001 4 hàng" pitchFamily="34" charset="0"/>
                <a:cs typeface="Arial" pitchFamily="34" charset="0"/>
              </a:rPr>
              <a:t>Thứ</a:t>
            </a:r>
            <a:r>
              <a:rPr lang="en-US" altLang="en-US" sz="2400" b="1" dirty="0">
                <a:solidFill>
                  <a:srgbClr val="000000"/>
                </a:solidFill>
                <a:latin typeface="HP001 4 hàng" pitchFamily="34" charset="0"/>
                <a:cs typeface="Arial" pitchFamily="34" charset="0"/>
              </a:rPr>
              <a:t>   </a:t>
            </a:r>
            <a:r>
              <a:rPr lang="en-US" altLang="en-US" sz="2400" b="1" dirty="0" err="1">
                <a:solidFill>
                  <a:srgbClr val="000000"/>
                </a:solidFill>
                <a:latin typeface="HP001 4 hàng" pitchFamily="34" charset="0"/>
                <a:cs typeface="Arial" pitchFamily="34" charset="0"/>
              </a:rPr>
              <a:t>ngày</a:t>
            </a:r>
            <a:r>
              <a:rPr lang="en-US" altLang="en-US" sz="2400" b="1" dirty="0">
                <a:solidFill>
                  <a:srgbClr val="000000"/>
                </a:solidFill>
                <a:latin typeface="HP001 4 hàng" pitchFamily="34" charset="0"/>
                <a:cs typeface="Arial" pitchFamily="34" charset="0"/>
              </a:rPr>
              <a:t>   </a:t>
            </a:r>
            <a:r>
              <a:rPr lang="en-US" altLang="en-US" sz="2400" b="1" dirty="0" err="1">
                <a:solidFill>
                  <a:srgbClr val="000000"/>
                </a:solidFill>
                <a:latin typeface="HP001 4 hàng" pitchFamily="34" charset="0"/>
                <a:cs typeface="Arial" pitchFamily="34" charset="0"/>
              </a:rPr>
              <a:t>tháng</a:t>
            </a:r>
            <a:r>
              <a:rPr lang="en-US" altLang="en-US" sz="2400" b="1" dirty="0">
                <a:solidFill>
                  <a:srgbClr val="000000"/>
                </a:solidFill>
                <a:latin typeface="HP001 4 hàng" pitchFamily="34" charset="0"/>
                <a:cs typeface="Arial" pitchFamily="34" charset="0"/>
              </a:rPr>
              <a:t>   </a:t>
            </a:r>
            <a:r>
              <a:rPr lang="en-US" altLang="en-US" sz="2400" b="1" dirty="0" err="1">
                <a:solidFill>
                  <a:srgbClr val="000000"/>
                </a:solidFill>
                <a:latin typeface="HP001 4 hàng" pitchFamily="34" charset="0"/>
                <a:cs typeface="Arial" pitchFamily="34" charset="0"/>
              </a:rPr>
              <a:t>năm</a:t>
            </a:r>
            <a:r>
              <a:rPr lang="en-US" altLang="en-US" sz="2400" b="1" dirty="0">
                <a:solidFill>
                  <a:srgbClr val="000000"/>
                </a:solidFill>
                <a:latin typeface="HP001 4 hàng" pitchFamily="34" charset="0"/>
                <a:cs typeface="Arial" pitchFamily="34" charset="0"/>
              </a:rPr>
              <a:t> 2022</a:t>
            </a:r>
          </a:p>
        </p:txBody>
      </p:sp>
      <p:sp>
        <p:nvSpPr>
          <p:cNvPr id="11" name="矩形 16">
            <a:extLst>
              <a:ext uri="{FF2B5EF4-FFF2-40B4-BE49-F238E27FC236}">
                <a16:creationId xmlns="" xmlns:a16="http://schemas.microsoft.com/office/drawing/2014/main" id="{1B7DFE7E-1E38-4804-961B-6125F619ACEE}"/>
              </a:ext>
            </a:extLst>
          </p:cNvPr>
          <p:cNvSpPr/>
          <p:nvPr/>
        </p:nvSpPr>
        <p:spPr>
          <a:xfrm>
            <a:off x="3751515" y="1290237"/>
            <a:ext cx="2198038" cy="812530"/>
          </a:xfrm>
          <a:prstGeom prst="rect">
            <a:avLst/>
          </a:prstGeom>
        </p:spPr>
        <p:txBody>
          <a:bodyPr wrap="none" lIns="91432" tIns="45716" rIns="91432" bIns="45716">
            <a:spAutoFit/>
          </a:bodyPr>
          <a:lstStyle/>
          <a:p>
            <a:pPr algn="ctr" defTabSz="1218371">
              <a:lnSpc>
                <a:spcPct val="130000"/>
              </a:lnSpc>
              <a:defRPr/>
            </a:pPr>
            <a:r>
              <a:rPr lang="en-US" sz="36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6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36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việt</a:t>
            </a:r>
            <a:endParaRPr lang="en-US" sz="36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p:cNvSpPr txBox="1">
            <a:spLocks noChangeArrowheads="1"/>
          </p:cNvSpPr>
          <p:nvPr/>
        </p:nvSpPr>
        <p:spPr bwMode="auto">
          <a:xfrm>
            <a:off x="2098827" y="1767073"/>
            <a:ext cx="5181600" cy="249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a:lnSpc>
                <a:spcPct val="130000"/>
              </a:lnSpc>
              <a:defRPr/>
            </a:pPr>
            <a:r>
              <a:rPr lang="en-GB" sz="4000" dirty="0" err="1"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Cánh</a:t>
            </a:r>
            <a:r>
              <a:rPr lang="en-GB" sz="4000"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 </a:t>
            </a:r>
            <a:r>
              <a:rPr lang="en-GB" sz="4000" dirty="0" err="1"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đồng</a:t>
            </a:r>
            <a:r>
              <a:rPr lang="en-GB" sz="4000"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 </a:t>
            </a:r>
            <a:r>
              <a:rPr lang="en-GB" sz="4000" dirty="0" err="1"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quê</a:t>
            </a:r>
            <a:r>
              <a:rPr lang="en-GB" sz="4000"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 </a:t>
            </a:r>
            <a:r>
              <a:rPr lang="en-GB" sz="4000" dirty="0" err="1"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a:p>
            <a:pPr algn="ctr">
              <a:lnSpc>
                <a:spcPct val="130000"/>
              </a:lnSpc>
              <a:defRPr/>
            </a:pPr>
            <a:r>
              <a:rPr lang="en-US" sz="40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6600"/>
                </a:solidFill>
                <a:latin typeface="Arial-Rounded" panose="020B0500000000000000" pitchFamily="34" charset="0"/>
                <a:ea typeface="Arial-Rounded" panose="020B0500000000000000" pitchFamily="34" charset="0"/>
                <a:cs typeface="Arial-Rounded" panose="020B0500000000000000" pitchFamily="34" charset="0"/>
              </a:rPr>
              <a:t>Tiết</a:t>
            </a:r>
            <a:r>
              <a:rPr lang="en-US" sz="40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rPr>
              <a:t> 5,6)</a:t>
            </a:r>
          </a:p>
          <a:p>
            <a:pPr algn="ctr">
              <a:lnSpc>
                <a:spcPct val="130000"/>
              </a:lnSpc>
              <a:defRPr/>
            </a:pPr>
            <a:r>
              <a:rPr lang="en-US" sz="4000" dirty="0" err="1">
                <a:solidFill>
                  <a:srgbClr val="0066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6600"/>
                </a:solidFill>
                <a:latin typeface="Arial-Rounded" panose="020B0500000000000000" pitchFamily="34" charset="0"/>
                <a:ea typeface="Arial-Rounded" panose="020B0500000000000000" pitchFamily="34" charset="0"/>
                <a:cs typeface="Arial-Rounded" panose="020B0500000000000000" pitchFamily="34" charset="0"/>
              </a:rPr>
              <a:t>viết</a:t>
            </a:r>
            <a:r>
              <a:rPr lang="en-US" sz="40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66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40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6"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7"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329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011456F4-9DF1-49D8-9757-07D1E9496CA0}"/>
              </a:ext>
            </a:extLst>
          </p:cNvPr>
          <p:cNvPicPr>
            <a:picLocks noChangeAspect="1"/>
          </p:cNvPicPr>
          <p:nvPr/>
        </p:nvPicPr>
        <p:blipFill>
          <a:blip r:embed="rId3"/>
          <a:stretch>
            <a:fillRect/>
          </a:stretch>
        </p:blipFill>
        <p:spPr>
          <a:xfrm>
            <a:off x="81331" y="131009"/>
            <a:ext cx="8981342" cy="5145699"/>
          </a:xfrm>
          <a:prstGeom prst="rect">
            <a:avLst/>
          </a:prstGeom>
        </p:spPr>
      </p:pic>
      <p:sp>
        <p:nvSpPr>
          <p:cNvPr id="17" name="Google Shape;461;p28"/>
          <p:cNvSpPr txBox="1">
            <a:spLocks noChangeArrowheads="1"/>
          </p:cNvSpPr>
          <p:nvPr/>
        </p:nvSpPr>
        <p:spPr bwMode="auto">
          <a:xfrm>
            <a:off x="4817521" y="1927163"/>
            <a:ext cx="30892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5" tIns="121755" rIns="121755" bIns="121755"/>
          <a:lstStyle>
            <a:lvl1pPr defTabSz="912813">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914400" indent="-393700" defTabSz="912813">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371600" indent="-393700" defTabSz="912813">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8288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2860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7432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32004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6576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41148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fontAlgn="base">
              <a:lnSpc>
                <a:spcPct val="100000"/>
              </a:lnSpc>
              <a:spcBef>
                <a:spcPts val="600"/>
              </a:spcBef>
              <a:spcAft>
                <a:spcPct val="0"/>
              </a:spcAft>
              <a:buClr>
                <a:srgbClr val="4472C4"/>
              </a:buClr>
              <a:buSzPts val="2600"/>
              <a:buNone/>
            </a:pPr>
            <a:r>
              <a:rPr lang="en-US" altLang="en-US" sz="8500" dirty="0" err="1">
                <a:solidFill>
                  <a:srgbClr val="FFC000"/>
                </a:solidFill>
                <a:latin typeface="Arial-Rounded" pitchFamily="34" charset="0"/>
                <a:cs typeface="Arial-Rounded" pitchFamily="34" charset="0"/>
                <a:sym typeface="Chivo Light"/>
              </a:rPr>
              <a:t>Tiết</a:t>
            </a:r>
            <a:r>
              <a:rPr lang="en-US" altLang="en-US" sz="8500" dirty="0">
                <a:solidFill>
                  <a:srgbClr val="FFC000"/>
                </a:solidFill>
                <a:latin typeface="Arial-Rounded" pitchFamily="34" charset="0"/>
                <a:cs typeface="Arial-Rounded" pitchFamily="34" charset="0"/>
                <a:sym typeface="Chivo Light"/>
              </a:rPr>
              <a:t> 5</a:t>
            </a:r>
          </a:p>
        </p:txBody>
      </p:sp>
      <p:grpSp>
        <p:nvGrpSpPr>
          <p:cNvPr id="3" name="Group 2"/>
          <p:cNvGrpSpPr/>
          <p:nvPr/>
        </p:nvGrpSpPr>
        <p:grpSpPr>
          <a:xfrm>
            <a:off x="1461659" y="1352550"/>
            <a:ext cx="3491165" cy="2438400"/>
            <a:chOff x="1461655" y="1352550"/>
            <a:chExt cx="3491165" cy="2438400"/>
          </a:xfrm>
        </p:grpSpPr>
        <p:pic>
          <p:nvPicPr>
            <p:cNvPr id="7" name="图片 24">
              <a:extLst>
                <a:ext uri="{FF2B5EF4-FFF2-40B4-BE49-F238E27FC236}">
                  <a16:creationId xmlns:a16="http://schemas.microsoft.com/office/drawing/2014/main" xmlns="" id="{AAF76A41-334D-4B6E-BAFD-E0339FA18680}"/>
                </a:ext>
              </a:extLst>
            </p:cNvPr>
            <p:cNvPicPr>
              <a:picLocks noChangeAspect="1"/>
            </p:cNvPicPr>
            <p:nvPr/>
          </p:nvPicPr>
          <p:blipFill>
            <a:blip r:embed="rId4"/>
            <a:stretch>
              <a:fillRect/>
            </a:stretch>
          </p:blipFill>
          <p:spPr>
            <a:xfrm>
              <a:off x="1461655" y="1352550"/>
              <a:ext cx="3491165" cy="2419075"/>
            </a:xfrm>
            <a:prstGeom prst="rect">
              <a:avLst/>
            </a:prstGeom>
          </p:spPr>
        </p:pic>
        <p:sp>
          <p:nvSpPr>
            <p:cNvPr id="9" name="Rectangle 8"/>
            <p:cNvSpPr/>
            <p:nvPr/>
          </p:nvSpPr>
          <p:spPr>
            <a:xfrm>
              <a:off x="3207237" y="2467511"/>
              <a:ext cx="734496" cy="1323439"/>
            </a:xfrm>
            <a:prstGeom prst="rect">
              <a:avLst/>
            </a:prstGeom>
          </p:spPr>
          <p:txBody>
            <a:bodyPr wrap="none">
              <a:spAutoFit/>
            </a:bodyPr>
            <a:lstStyle/>
            <a:p>
              <a:r>
                <a:rPr lang="en-US" altLang="en-US" sz="8000" b="1" dirty="0">
                  <a:solidFill>
                    <a:schemeClr val="bg1"/>
                  </a:solidFill>
                  <a:latin typeface="Arial-Rounded" pitchFamily="34" charset="0"/>
                  <a:cs typeface="Arial-Rounded" pitchFamily="34" charset="0"/>
                  <a:sym typeface="Chivo Light"/>
                </a:rPr>
                <a:t>5</a:t>
              </a:r>
              <a:endParaRPr lang="en-US" sz="8000" b="1" dirty="0">
                <a:solidFill>
                  <a:schemeClr val="bg1"/>
                </a:solidFill>
              </a:endParaRPr>
            </a:p>
          </p:txBody>
        </p:sp>
      </p:grpSp>
      <p:sp>
        <p:nvSpPr>
          <p:cNvPr id="11"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55611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7835"/>
            <a:ext cx="8520541" cy="609387"/>
          </a:xfrm>
          <a:prstGeom prst="rect">
            <a:avLst/>
          </a:prstGeom>
          <a:noFill/>
        </p:spPr>
        <p:txBody>
          <a:bodyPr wrap="square" lIns="91430" tIns="45715" rIns="91430" bIns="45715" rtlCol="0">
            <a:spAutoFit/>
          </a:bodyPr>
          <a:lstStyle/>
          <a:p>
            <a:pPr>
              <a:lnSpc>
                <a:spcPct val="120000"/>
              </a:lnSpc>
            </a:pPr>
            <a:r>
              <a:rPr lang="en-US" sz="25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1. </a:t>
            </a:r>
            <a:r>
              <a:rPr lang="vi-VN" sz="2800" dirty="0">
                <a:latin typeface="Arial-Rounded" panose="020B0500000000000000" pitchFamily="34" charset="0"/>
                <a:ea typeface="Arial-Rounded" panose="020B0500000000000000" pitchFamily="34" charset="0"/>
                <a:cs typeface="Arial-Rounded" panose="020B0500000000000000" pitchFamily="34" charset="0"/>
              </a:rPr>
              <a:t>Nói những điều em biết về công việc của người </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thân</a:t>
            </a:r>
            <a:r>
              <a:rPr lang="en-GB" sz="2800" dirty="0">
                <a:latin typeface="Arial-Rounded" panose="020B0500000000000000" pitchFamily="34" charset="0"/>
                <a:ea typeface="Arial-Rounded" panose="020B0500000000000000" pitchFamily="34" charset="0"/>
                <a:cs typeface="Arial-Rounded" panose="020B0500000000000000" pitchFamily="34" charset="0"/>
              </a:rPr>
              <a:t>.</a:t>
            </a:r>
            <a:endParaRPr lang="en-US" sz="25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 y="-39576"/>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3400" y="842385"/>
            <a:ext cx="7758541" cy="2246761"/>
          </a:xfrm>
          <a:prstGeom prst="rect">
            <a:avLst/>
          </a:prstGeom>
        </p:spPr>
        <p:txBody>
          <a:bodyPr wrap="square" lIns="91432" tIns="45716" rIns="91432" bIns="45716">
            <a:spAutoFit/>
          </a:bodyPr>
          <a:lstStyle/>
          <a:p>
            <a:r>
              <a:rPr lang="vi-VN" sz="2800" dirty="0">
                <a:latin typeface="Arial-Rounded" panose="020B0500000000000000" pitchFamily="34" charset="0"/>
                <a:ea typeface="Arial-Rounded" panose="020B0500000000000000" pitchFamily="34" charset="0"/>
                <a:cs typeface="Arial-Rounded" panose="020B0500000000000000" pitchFamily="34" charset="0"/>
              </a:rPr>
              <a:t>- Dì em là cô giáo vùng cao.</a:t>
            </a:r>
          </a:p>
          <a:p>
            <a:r>
              <a:rPr lang="vi-VN" sz="2800" dirty="0">
                <a:latin typeface="Arial-Rounded" panose="020B0500000000000000" pitchFamily="34" charset="0"/>
                <a:ea typeface="Arial-Rounded" panose="020B0500000000000000" pitchFamily="34" charset="0"/>
                <a:cs typeface="Arial-Rounded" panose="020B0500000000000000" pitchFamily="34" charset="0"/>
              </a:rPr>
              <a:t>- Hằng ngày, dì phải dạy sớm vượt qua con đường nhiều đồi dốc để đến trường dạy học.</a:t>
            </a:r>
          </a:p>
          <a:p>
            <a:r>
              <a:rPr lang="vi-VN" sz="2800" dirty="0">
                <a:latin typeface="Arial-Rounded" panose="020B0500000000000000" pitchFamily="34" charset="0"/>
                <a:ea typeface="Arial-Rounded" panose="020B0500000000000000" pitchFamily="34" charset="0"/>
                <a:cs typeface="Arial-Rounded" panose="020B0500000000000000" pitchFamily="34" charset="0"/>
              </a:rPr>
              <a:t>- Công việc của dì giúp cho trẻ em vùng cao được đi học, được biết chữ</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a:t>
            </a:r>
            <a:endParaRPr lang="vi-VN"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4"/>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Happy Cute Kids Boy and Girl Talking Each Other Stock Vector - Illustration  of speech, little: 16774206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182" b="97238" l="0" r="98375">
                        <a14:foregroundMark x1="13000" y1="61740" x2="20375" y2="71961"/>
                        <a14:foregroundMark x1="11875" y1="64088" x2="12500" y2="68370"/>
                        <a14:foregroundMark x1="11750" y1="90608" x2="16500" y2="85773"/>
                        <a14:foregroundMark x1="23750" y1="86464" x2="28500" y2="88950"/>
                        <a14:foregroundMark x1="25125" y1="54834" x2="25625" y2="61464"/>
                        <a14:foregroundMark x1="36750" y1="53039" x2="34000" y2="59254"/>
                        <a14:foregroundMark x1="18500" y1="39503" x2="22000" y2="64227"/>
                        <a14:foregroundMark x1="22875" y1="43508" x2="17875" y2="68785"/>
                        <a14:foregroundMark x1="17875" y1="65331" x2="15625" y2="85221"/>
                        <a14:foregroundMark x1="23500" y1="64088" x2="23875" y2="81215"/>
                        <a14:foregroundMark x1="62375" y1="38122" x2="68625" y2="89365"/>
                        <a14:foregroundMark x1="59125" y1="62431" x2="70875" y2="62431"/>
                        <a14:foregroundMark x1="72125" y1="44199" x2="61375" y2="88536"/>
                        <a14:foregroundMark x1="14250" y1="60083" x2="30125" y2="61326"/>
                        <a14:foregroundMark x1="61125" y1="65884" x2="71125" y2="54006"/>
                        <a14:foregroundMark x1="59750" y1="89641" x2="62000" y2="87983"/>
                        <a14:foregroundMark x1="68875" y1="88536" x2="71875" y2="88950"/>
                      </a14:backgroundRemoval>
                    </a14:imgEffect>
                  </a14:imgLayer>
                </a14:imgProps>
              </a:ext>
              <a:ext uri="{28A0092B-C50C-407E-A947-70E740481C1C}">
                <a14:useLocalDpi xmlns:a14="http://schemas.microsoft.com/office/drawing/2010/main" val="0"/>
              </a:ext>
            </a:extLst>
          </a:blip>
          <a:srcRect/>
          <a:stretch>
            <a:fillRect/>
          </a:stretch>
        </p:blipFill>
        <p:spPr bwMode="auto">
          <a:xfrm>
            <a:off x="2434192" y="2343150"/>
            <a:ext cx="4414156" cy="270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378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9400"/>
            <a:ext cx="8000996" cy="553539"/>
          </a:xfrm>
          <a:prstGeom prst="rect">
            <a:avLst/>
          </a:prstGeom>
          <a:noFill/>
        </p:spPr>
        <p:txBody>
          <a:bodyPr wrap="square" lIns="91430" tIns="45715" rIns="91430" bIns="45715" rtlCol="0">
            <a:spAutoFit/>
          </a:bodyPr>
          <a:lstStyle/>
          <a:p>
            <a:pPr>
              <a:lnSpc>
                <a:spcPct val="120000"/>
              </a:lnSpc>
            </a:pPr>
            <a:r>
              <a:rPr lang="en-US" sz="28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2. </a:t>
            </a:r>
            <a:r>
              <a:rPr lang="vi-VN" sz="2800" dirty="0">
                <a:latin typeface="Arial-Rounded" panose="020B0500000000000000" pitchFamily="34" charset="0"/>
                <a:ea typeface="Arial-Rounded" panose="020B0500000000000000" pitchFamily="34" charset="0"/>
                <a:cs typeface="Arial-Rounded" panose="020B0500000000000000" pitchFamily="34" charset="0"/>
              </a:rPr>
              <a:t>Viết 4 - 5 câu kể về công việc của một người thân</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304800" y="438150"/>
            <a:ext cx="8077200" cy="2332938"/>
          </a:xfrm>
          <a:prstGeom prst="rect">
            <a:avLst/>
          </a:prstGeom>
        </p:spPr>
        <p:txBody>
          <a:bodyPr wrap="square" lIns="91432" tIns="45716" rIns="91432" bIns="45716">
            <a:spAutoFit/>
          </a:bodyPr>
          <a:lstStyle/>
          <a:p>
            <a:pPr>
              <a:lnSpc>
                <a:spcPct val="120000"/>
              </a:lnSpc>
            </a:pPr>
            <a:r>
              <a:rPr lang="en-US" sz="2800" i="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Gợi</a:t>
            </a:r>
            <a:r>
              <a:rPr lang="en-US" sz="2800" i="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ý:</a:t>
            </a:r>
            <a:endParaRPr lang="en-US" sz="28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r>
              <a:rPr lang="vi-VN" sz="2800" dirty="0">
                <a:latin typeface="Arial-Rounded" panose="020B0500000000000000" pitchFamily="34" charset="0"/>
                <a:ea typeface="Arial-Rounded" panose="020B0500000000000000" pitchFamily="34" charset="0"/>
                <a:cs typeface="Arial-Rounded" panose="020B0500000000000000" pitchFamily="34" charset="0"/>
              </a:rPr>
              <a:t>- Người thân của em làm công việc gì?</a:t>
            </a:r>
          </a:p>
          <a:p>
            <a:r>
              <a:rPr lang="vi-VN" sz="2800" dirty="0">
                <a:latin typeface="Arial-Rounded" panose="020B0500000000000000" pitchFamily="34" charset="0"/>
                <a:ea typeface="Arial-Rounded" panose="020B0500000000000000" pitchFamily="34" charset="0"/>
                <a:cs typeface="Arial-Rounded" panose="020B0500000000000000" pitchFamily="34" charset="0"/>
              </a:rPr>
              <a:t>- Người đó làm việc ở đâu?</a:t>
            </a:r>
          </a:p>
          <a:p>
            <a:r>
              <a:rPr lang="vi-VN" sz="2800" dirty="0">
                <a:latin typeface="Arial-Rounded" panose="020B0500000000000000" pitchFamily="34" charset="0"/>
                <a:ea typeface="Arial-Rounded" panose="020B0500000000000000" pitchFamily="34" charset="0"/>
                <a:cs typeface="Arial-Rounded" panose="020B0500000000000000" pitchFamily="34" charset="0"/>
              </a:rPr>
              <a:t>- Công việc đó đem lại lợi ích gì ?</a:t>
            </a:r>
          </a:p>
          <a:p>
            <a:r>
              <a:rPr lang="vi-VN" sz="2800" dirty="0">
                <a:latin typeface="Arial-Rounded" panose="020B0500000000000000" pitchFamily="34" charset="0"/>
                <a:ea typeface="Arial-Rounded" panose="020B0500000000000000" pitchFamily="34" charset="0"/>
                <a:cs typeface="Arial-Rounded" panose="020B0500000000000000" pitchFamily="34" charset="0"/>
              </a:rPr>
              <a:t>- Em có suy nghĩ gì về công việc đó</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a:t>
            </a:r>
            <a:endParaRPr lang="vi-VN" sz="2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 y="3039379"/>
            <a:ext cx="3955473" cy="2104121"/>
          </a:xfrm>
          <a:prstGeom prst="rect">
            <a:avLst/>
          </a:prstGeom>
        </p:spPr>
      </p:pic>
      <p:sp>
        <p:nvSpPr>
          <p:cNvPr id="8"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4"/>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3982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011456F4-9DF1-49D8-9757-07D1E9496CA0}"/>
              </a:ext>
            </a:extLst>
          </p:cNvPr>
          <p:cNvPicPr>
            <a:picLocks noChangeAspect="1"/>
          </p:cNvPicPr>
          <p:nvPr/>
        </p:nvPicPr>
        <p:blipFill>
          <a:blip r:embed="rId3"/>
          <a:stretch>
            <a:fillRect/>
          </a:stretch>
        </p:blipFill>
        <p:spPr>
          <a:xfrm>
            <a:off x="-228600" y="29308"/>
            <a:ext cx="9601200" cy="528564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064" y="590552"/>
            <a:ext cx="3971925" cy="3971925"/>
          </a:xfrm>
          <a:prstGeom prst="rect">
            <a:avLst/>
          </a:prstGeom>
        </p:spPr>
      </p:pic>
      <p:sp>
        <p:nvSpPr>
          <p:cNvPr id="6" name="TextBox 5"/>
          <p:cNvSpPr txBox="1"/>
          <p:nvPr/>
        </p:nvSpPr>
        <p:spPr>
          <a:xfrm>
            <a:off x="4939330" y="1794968"/>
            <a:ext cx="3505200" cy="2123656"/>
          </a:xfrm>
          <a:prstGeom prst="rect">
            <a:avLst/>
          </a:prstGeom>
          <a:noFill/>
        </p:spPr>
        <p:txBody>
          <a:bodyPr wrap="square" lIns="91430" tIns="45715" rIns="91430" bIns="45715" rtlCol="0">
            <a:spAutoFit/>
          </a:bodyPr>
          <a:lstStyle/>
          <a:p>
            <a:pPr algn="ctr" defTabSz="914288"/>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 LUẬN </a:t>
            </a:r>
          </a:p>
          <a:p>
            <a:pPr algn="ctr" defTabSz="914288"/>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 ĐÔI</a:t>
            </a:r>
          </a:p>
          <a:p>
            <a:pPr algn="ctr" defTabSz="914288"/>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phút</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7168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011456F4-9DF1-49D8-9757-07D1E9496CA0}"/>
              </a:ext>
            </a:extLst>
          </p:cNvPr>
          <p:cNvPicPr>
            <a:picLocks noChangeAspect="1"/>
          </p:cNvPicPr>
          <p:nvPr/>
        </p:nvPicPr>
        <p:blipFill>
          <a:blip r:embed="rId3"/>
          <a:stretch>
            <a:fillRect/>
          </a:stretch>
        </p:blipFill>
        <p:spPr>
          <a:xfrm>
            <a:off x="-228600" y="29308"/>
            <a:ext cx="9601200" cy="5285642"/>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989" y1="20782" x2="51653" y2="79811"/>
                        <a14:foregroundMark x1="54959" y1="18887" x2="34298" y2="86797"/>
                        <a14:foregroundMark x1="22176" y1="45530" x2="32300" y2="49497"/>
                        <a14:foregroundMark x1="66667" y1="35879" x2="58747" y2="45352"/>
                      </a14:backgroundRemoval>
                    </a14:imgEffect>
                  </a14:imgLayer>
                </a14:imgProps>
              </a:ext>
              <a:ext uri="{28A0092B-C50C-407E-A947-70E740481C1C}">
                <a14:useLocalDpi xmlns:a14="http://schemas.microsoft.com/office/drawing/2010/main" val="0"/>
              </a:ext>
            </a:extLst>
          </a:blip>
          <a:stretch>
            <a:fillRect/>
          </a:stretch>
        </p:blipFill>
        <p:spPr>
          <a:xfrm>
            <a:off x="228600" y="104804"/>
            <a:ext cx="4343400" cy="5052342"/>
          </a:xfrm>
          <a:prstGeom prst="rect">
            <a:avLst/>
          </a:prstGeom>
        </p:spPr>
      </p:pic>
      <p:pic>
        <p:nvPicPr>
          <p:cNvPr id="12"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19967">
            <a:off x="2987812" y="-388660"/>
            <a:ext cx="5344766" cy="3872966"/>
          </a:xfrm>
          <a:prstGeom prst="rect">
            <a:avLst/>
          </a:prstGeom>
        </p:spPr>
      </p:pic>
      <p:sp>
        <p:nvSpPr>
          <p:cNvPr id="11" name="Rectangle 10"/>
          <p:cNvSpPr/>
          <p:nvPr/>
        </p:nvSpPr>
        <p:spPr>
          <a:xfrm>
            <a:off x="3407233" y="1657354"/>
            <a:ext cx="4660883" cy="830975"/>
          </a:xfrm>
          <a:prstGeom prst="rect">
            <a:avLst/>
          </a:prstGeom>
        </p:spPr>
        <p:txBody>
          <a:bodyPr wrap="square" lIns="91404" tIns="45705" rIns="91404" bIns="45705">
            <a:spAutoFit/>
          </a:bodyPr>
          <a:lstStyle/>
          <a:p>
            <a:pPr algn="ctr" defTabSz="913959"/>
            <a:r>
              <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Chia </a:t>
            </a:r>
            <a:r>
              <a:rPr lang="en-US" altLang="zh-CN"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sẻ</a:t>
            </a:r>
            <a:r>
              <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trước</a:t>
            </a:r>
            <a:r>
              <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lớp</a:t>
            </a:r>
            <a:endParaRPr lang="zh-CN" alt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3"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8"/>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4"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6805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4000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f"/>
  <p:tag name="KSO_WM_SLIDE_LAYOUT_CNT" val="1_3"/>
  <p:tag name="KSO_WM_SLIDE_TYPE" val="title"/>
  <p:tag name="KSO_WM_BEAUTIFY_FLAG" val="#wm#"/>
  <p:tag name="KSO_WM_COMBINE_RELATE_SLIDE_ID" val="background20176916_1"/>
  <p:tag name="KSO_WM_TEMPLATE_CATEGORY" val="custom"/>
  <p:tag name="KSO_WM_TEMPLATE_INDEX" val="160310"/>
  <p:tag name="KSO_WM_SLIDE_ID" val="custom20177371_1"/>
  <p:tag name="KSO_WM_SLIDE_INDEX" val="1"/>
  <p:tag name="KSO_WM_TEMPLATE_SUBCATEGORY" val="combine"/>
  <p:tag name="KSO_WM_TEMPLATE_THUMBS_INDEX" val="1、3、4、5、6、12、13、19、26、31、32、33、"/>
  <p:tag name="KSO_WM_DIAGRAM_GROUP_COD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123</TotalTime>
  <Words>1070</Words>
  <Application>Microsoft Office PowerPoint</Application>
  <PresentationFormat>On-screen Show (16:9)</PresentationFormat>
  <Paragraphs>165</Paragraphs>
  <Slides>23</Slides>
  <Notes>23</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23</vt:i4>
      </vt:variant>
    </vt:vector>
  </HeadingPairs>
  <TitlesOfParts>
    <vt:vector size="45" baseType="lpstr">
      <vt:lpstr>微软雅黑</vt:lpstr>
      <vt:lpstr>宋体</vt:lpstr>
      <vt:lpstr>宋体</vt:lpstr>
      <vt:lpstr>Arial</vt:lpstr>
      <vt:lpstr>Arial-Rounded</vt:lpstr>
      <vt:lpstr>Calibri</vt:lpstr>
      <vt:lpstr>Calibri Light</vt:lpstr>
      <vt:lpstr>Century Gothic</vt:lpstr>
      <vt:lpstr>Chivo Light</vt:lpstr>
      <vt:lpstr>HP001 4 hàng</vt:lpstr>
      <vt:lpstr>字魂59号-创粗黑</vt:lpstr>
      <vt:lpstr>等线</vt:lpstr>
      <vt:lpstr>等线 Light</vt:lpstr>
      <vt:lpstr>经典趣体简</vt:lpstr>
      <vt:lpstr>Office Theme</vt:lpstr>
      <vt:lpstr>Office 主题​​</vt:lpstr>
      <vt:lpstr>3_Office 主题​​</vt:lpstr>
      <vt:lpstr>2_Office 主题​​</vt:lpstr>
      <vt:lpstr>1_Office 主题</vt:lpstr>
      <vt:lpstr>3_Office Theme</vt:lpstr>
      <vt:lpstr>1_Office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NANNY BOSS</cp:lastModifiedBy>
  <cp:revision>33</cp:revision>
  <dcterms:created xsi:type="dcterms:W3CDTF">2021-11-26T08:54:04Z</dcterms:created>
  <dcterms:modified xsi:type="dcterms:W3CDTF">2022-02-06T06:25:54Z</dcterms:modified>
</cp:coreProperties>
</file>