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ags/tag63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1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0.xml" ContentType="application/vnd.openxmlformats-officedocument.presentationml.tags+xml"/>
  <Override PartName="/ppt/notesSlides/notesSlide21.xml" ContentType="application/vnd.openxmlformats-officedocument.presentationml.notesSlide+xml"/>
  <Override PartName="/ppt/tags/tag71.xml" ContentType="application/vnd.openxmlformats-officedocument.presentationml.tags+xml"/>
  <Override PartName="/ppt/notesSlides/notesSlide22.xml" ContentType="application/vnd.openxmlformats-officedocument.presentationml.notesSlide+xml"/>
  <Override PartName="/ppt/tags/tag7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73.xml" ContentType="application/vnd.openxmlformats-officedocument.presentationml.tags+xml"/>
  <Override PartName="/ppt/notesSlides/notesSlide25.xml" ContentType="application/vnd.openxmlformats-officedocument.presentationml.notesSlide+xml"/>
  <Override PartName="/ppt/tags/tag7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audio5.wav" ContentType="audio/x-wav"/>
  <Override PartName="/ppt/tags/tag75.xml" ContentType="application/vnd.openxmlformats-officedocument.presentationml.tags+xml"/>
  <Override PartName="/ppt/notesSlides/notesSlide32.xml" ContentType="application/vnd.openxmlformats-officedocument.presentationml.notesSlide+xml"/>
  <Override PartName="/ppt/tags/tag7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77.xml" ContentType="application/vnd.openxmlformats-officedocument.presentationml.tags+xml"/>
  <Override PartName="/ppt/notesSlides/notesSlide36.xml" ContentType="application/vnd.openxmlformats-officedocument.presentationml.notesSlide+xml"/>
  <Override PartName="/ppt/tags/tag78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3" r:id="rId9"/>
  </p:sldMasterIdLst>
  <p:notesMasterIdLst>
    <p:notesMasterId r:id="rId47"/>
  </p:notesMasterIdLst>
  <p:sldIdLst>
    <p:sldId id="257" r:id="rId10"/>
    <p:sldId id="258" r:id="rId11"/>
    <p:sldId id="270" r:id="rId12"/>
    <p:sldId id="273" r:id="rId13"/>
    <p:sldId id="277" r:id="rId14"/>
    <p:sldId id="276" r:id="rId15"/>
    <p:sldId id="278" r:id="rId16"/>
    <p:sldId id="279" r:id="rId17"/>
    <p:sldId id="298" r:id="rId18"/>
    <p:sldId id="259" r:id="rId19"/>
    <p:sldId id="300" r:id="rId20"/>
    <p:sldId id="260" r:id="rId21"/>
    <p:sldId id="280" r:id="rId22"/>
    <p:sldId id="282" r:id="rId23"/>
    <p:sldId id="283" r:id="rId24"/>
    <p:sldId id="284" r:id="rId25"/>
    <p:sldId id="261" r:id="rId26"/>
    <p:sldId id="299" r:id="rId27"/>
    <p:sldId id="287" r:id="rId28"/>
    <p:sldId id="286" r:id="rId29"/>
    <p:sldId id="262" r:id="rId30"/>
    <p:sldId id="263" r:id="rId31"/>
    <p:sldId id="264" r:id="rId32"/>
    <p:sldId id="289" r:id="rId33"/>
    <p:sldId id="265" r:id="rId34"/>
    <p:sldId id="266" r:id="rId35"/>
    <p:sldId id="290" r:id="rId36"/>
    <p:sldId id="288" r:id="rId37"/>
    <p:sldId id="291" r:id="rId38"/>
    <p:sldId id="292" r:id="rId39"/>
    <p:sldId id="293" r:id="rId40"/>
    <p:sldId id="297" r:id="rId41"/>
    <p:sldId id="294" r:id="rId42"/>
    <p:sldId id="256" r:id="rId43"/>
    <p:sldId id="296" r:id="rId44"/>
    <p:sldId id="268" r:id="rId45"/>
    <p:sldId id="269" r:id="rId46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BDE4FF"/>
    <a:srgbClr val="0099FF"/>
    <a:srgbClr val="15A0FF"/>
    <a:srgbClr val="00CC00"/>
    <a:srgbClr val="00FF00"/>
    <a:srgbClr val="006600"/>
    <a:srgbClr val="FFECD9"/>
    <a:srgbClr val="FF6600"/>
    <a:srgbClr val="BD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92" d="100"/>
          <a:sy n="92" d="100"/>
        </p:scale>
        <p:origin x="76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18D71-9759-41C7-A1E4-FA9395B00944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5818-C3F9-4DD9-AB66-6C6853E6C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3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4351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A68BB-E82B-4776-A1D3-ED4B6AEBD87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  <a:p>
            <a:pPr eaLnBrk="1" hangingPunct="1"/>
            <a:endParaRPr lang="zh-CN" altLang="zh-CN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6005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6205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C6BE-8415-4B98-BB21-4BCD16E4340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28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8D759-F331-45F8-A88F-80B33B92E61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49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A7CAA-3F25-4371-9A41-A60ADE6BB7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353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8684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5244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7962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4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5818-C3F9-4DD9-AB66-6C6853E6C7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29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4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84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32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705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33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688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5818-C3F9-4DD9-AB66-6C6853E6C7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109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5818-C3F9-4DD9-AB66-6C6853E6C7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19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36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33628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49F42C-2DAE-424C-A4B8-3140182C3E9F}" type="slidenum">
              <a:rPr lang="zh-CN" altLang="en-US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37</a:t>
            </a:fld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548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/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vi-VN" dirty="0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vi-VN" dirty="0" smtClean="0"/>
              <a:t>đá</a:t>
            </a:r>
            <a:r>
              <a:rPr lang="en-US" dirty="0" smtClean="0"/>
              <a:t>p </a:t>
            </a:r>
            <a:r>
              <a:rPr lang="en-US" dirty="0" err="1" smtClean="0"/>
              <a:t>án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5818-C3F9-4DD9-AB66-6C6853E6C7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51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Thầy</a:t>
            </a:r>
            <a:r>
              <a:rPr lang="en-US" dirty="0" smtClean="0"/>
              <a:t>/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vi-VN" dirty="0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vi-VN" dirty="0" smtClean="0"/>
              <a:t>đá</a:t>
            </a:r>
            <a:r>
              <a:rPr lang="en-US" dirty="0" smtClean="0"/>
              <a:t>p </a:t>
            </a:r>
            <a:r>
              <a:rPr lang="en-US" dirty="0" err="1" smtClean="0"/>
              <a:t>án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5818-C3F9-4DD9-AB66-6C6853E6C7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5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Thầy</a:t>
            </a:r>
            <a:r>
              <a:rPr lang="en-US" dirty="0" smtClean="0"/>
              <a:t>/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vi-VN" dirty="0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vi-VN" dirty="0" smtClean="0"/>
              <a:t>đá</a:t>
            </a:r>
            <a:r>
              <a:rPr lang="en-US" dirty="0" smtClean="0"/>
              <a:t>p </a:t>
            </a:r>
            <a:r>
              <a:rPr lang="en-US" dirty="0" err="1" smtClean="0"/>
              <a:t>án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5818-C3F9-4DD9-AB66-6C6853E6C7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75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Thầy</a:t>
            </a:r>
            <a:r>
              <a:rPr lang="en-US" dirty="0" smtClean="0"/>
              <a:t>/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vi-VN" dirty="0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vi-VN" dirty="0" smtClean="0"/>
              <a:t>đá</a:t>
            </a:r>
            <a:r>
              <a:rPr lang="en-US" dirty="0" smtClean="0"/>
              <a:t>p </a:t>
            </a:r>
            <a:r>
              <a:rPr lang="en-US" dirty="0" err="1" smtClean="0"/>
              <a:t>án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5818-C3F9-4DD9-AB66-6C6853E6C7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4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E5818-C3F9-4DD9-AB66-6C6853E6C7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46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89998" tIns="46799" rIns="89998" bIns="46799" anchor="b" anchorCtr="0">
            <a:normAutofit/>
          </a:bodyPr>
          <a:lstStyle>
            <a:lvl1pPr algn="ctr">
              <a:defRPr sz="4500" b="1" i="0" spc="225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89998" tIns="46799" rIns="89998" bIns="46799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89998" tIns="46799" rIns="89998" bIns="46799" rtlCol="0" anchor="ctr" anchorCtr="0">
            <a:normAutofit/>
          </a:bodyPr>
          <a:lstStyle>
            <a:lvl1pPr marL="0" marR="0" algn="l" defTabSz="685783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225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89998" tIns="46799" rIns="89998" bIns="46799" rtlCol="0">
            <a:normAutofit/>
          </a:bodyPr>
          <a:lstStyle>
            <a:lvl1pPr marL="0" marR="0" lvl="0" indent="0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892" marR="0" lvl="1" indent="0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tabLst>
                <a:tab pos="120726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685783" marR="0" lvl="2" indent="0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028675" marR="0" lvl="3" indent="0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371566" marR="0" lvl="4" indent="0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89998" tIns="46799" rIns="89998" bIns="46799" anchor="b" anchorCtr="0">
            <a:normAutofit/>
          </a:bodyPr>
          <a:lstStyle>
            <a:lvl1pPr>
              <a:defRPr sz="3300" b="1" i="0" u="none" strike="noStrike" kern="1200" cap="none" spc="225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89998" tIns="46799" rIns="89998" bIns="46799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4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89998" tIns="46799" rIns="89998" bIns="46799" rtlCol="0" anchor="ctr" anchorCtr="0">
            <a:normAutofit/>
          </a:bodyPr>
          <a:lstStyle>
            <a:lvl1pPr marL="0" marR="0" lvl="0" algn="l" defTabSz="685783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225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89998" tIns="46799" rIns="89998" bIns="46799" rtlCol="0">
            <a:normAutofit/>
          </a:bodyPr>
          <a:lstStyle>
            <a:lvl1pPr marL="171446" marR="0" lvl="0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37" marR="0" lvl="1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tabLst>
                <a:tab pos="120726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28" marR="0" lvl="2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20" marR="0" lvl="3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12" marR="0" lvl="4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89998" tIns="46799" rIns="89998" bIns="46799">
            <a:normAutofit/>
          </a:bodyPr>
          <a:lstStyle>
            <a:lvl1pPr marL="171446" indent="-171446">
              <a:lnSpc>
                <a:spcPct val="130000"/>
              </a:lnSpc>
              <a:buFont typeface="Wingdings" panose="05000000000000000000" pitchFamily="2" charset="2"/>
              <a:buChar char="l"/>
              <a:defRPr sz="1200" spc="113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14337" indent="-171446">
              <a:lnSpc>
                <a:spcPct val="130000"/>
              </a:lnSpc>
              <a:buFont typeface="Wingdings" panose="05000000000000000000" pitchFamily="2" charset="2"/>
              <a:buChar char="l"/>
              <a:defRPr sz="1200" spc="113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857228" indent="-171446">
              <a:lnSpc>
                <a:spcPct val="130000"/>
              </a:lnSpc>
              <a:buFont typeface="Wingdings" panose="05000000000000000000" pitchFamily="2" charset="2"/>
              <a:buChar char="l"/>
              <a:defRPr sz="1200" spc="113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200120" indent="-171446">
              <a:lnSpc>
                <a:spcPct val="130000"/>
              </a:lnSpc>
              <a:buFont typeface="Wingdings" panose="05000000000000000000" pitchFamily="2" charset="2"/>
              <a:buChar char="l"/>
              <a:defRPr sz="1200" spc="113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89998" tIns="46799" rIns="89998" bIns="46799" rtlCol="0" anchor="ctr" anchorCtr="0">
            <a:normAutofit/>
          </a:bodyPr>
          <a:lstStyle>
            <a:lvl1pPr marL="0" marR="0" lvl="0" algn="l" defTabSz="685783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225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101597" tIns="38099" rIns="76198" bIns="38099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101597" tIns="0" rIns="82548" bIns="0" rtlCol="0">
            <a:normAutofit/>
          </a:bodyPr>
          <a:lstStyle>
            <a:lvl1pPr marL="171446" marR="0" lvl="0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37" marR="0" lvl="1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tabLst>
                <a:tab pos="120726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28" marR="0" lvl="2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20" marR="0" lvl="3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12" marR="0" lvl="4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101597" tIns="38099" rIns="76198" bIns="38099" rtlCol="0" anchor="t" anchorCtr="0">
            <a:normAutofit/>
          </a:bodyPr>
          <a:lstStyle>
            <a:lvl1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101597" tIns="0" rIns="82548" bIns="0" rtlCol="0">
            <a:normAutofit/>
          </a:bodyPr>
          <a:lstStyle>
            <a:lvl1pPr marL="171446" marR="0" lvl="0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37" marR="0" lvl="1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tabLst>
                <a:tab pos="120726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857228" marR="0" lvl="2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200120" marR="0" lvl="3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543012" marR="0" lvl="4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89998" tIns="46799" rIns="89998" bIns="46799" rtlCol="0" anchor="ctr" anchorCtr="0">
            <a:normAutofit/>
          </a:bodyPr>
          <a:lstStyle>
            <a:lvl1pPr marL="0" marR="0" lvl="0" algn="l" defTabSz="685783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225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166400"/>
            <a:ext cx="3844800" cy="3456000"/>
          </a:xfrm>
        </p:spPr>
        <p:txBody>
          <a:bodyPr vert="horz" lIns="89998" tIns="46799" rIns="89998" bIns="46799" rtlCol="0">
            <a:normAutofit/>
          </a:bodyPr>
          <a:lstStyle>
            <a:lvl1pPr marL="0" marR="0" lvl="0" indent="0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14337" marR="0" lvl="1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6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28" marR="0" lvl="2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20" marR="0" lvl="3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12" marR="0" lvl="4" indent="-171446" algn="l" defTabSz="6857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89998" tIns="46799" rIns="89998" bIns="46799" rtlCol="0">
            <a:normAutofit/>
          </a:bodyPr>
          <a:lstStyle>
            <a:lvl1pPr marL="0" marR="0" lvl="0" indent="0" algn="l" defTabSz="685783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Char char="l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079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89998" tIns="46799" rIns="89998" bIns="46799" rtlCol="0" anchor="ctr" anchorCtr="0">
            <a:normAutofit/>
          </a:bodyPr>
          <a:lstStyle>
            <a:lvl1pPr marL="0" marR="0" lvl="0" algn="l" defTabSz="685783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100" b="1" i="0" u="none" strike="noStrike" kern="1200" cap="none" spc="225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46799" tIns="46799" rIns="46799" bIns="46799"/>
          <a:lstStyle>
            <a:lvl1pPr indent="0" eaLnBrk="1" fontAlgn="auto" latinLnBrk="0" hangingPunct="1">
              <a:lnSpc>
                <a:spcPct val="160000"/>
              </a:lnSpc>
              <a:spcAft>
                <a:spcPts val="1200"/>
              </a:spcAft>
              <a:buNone/>
              <a:defRPr spc="22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200"/>
              </a:spcAft>
              <a:buNone/>
              <a:defRPr spc="22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200"/>
              </a:spcAft>
              <a:buNone/>
              <a:defRPr spc="22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200"/>
              </a:spcAft>
              <a:buNone/>
              <a:defRPr spc="22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200"/>
              </a:spcAft>
              <a:buNone/>
              <a:defRPr spc="22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>
            <a:lvl1pPr marL="171446" indent="-171446">
              <a:lnSpc>
                <a:spcPct val="130000"/>
              </a:lnSpc>
              <a:buFont typeface="Wingdings" panose="05000000000000000000" pitchFamily="2" charset="2"/>
              <a:buChar char="l"/>
              <a:defRPr spc="11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37" indent="-171446">
              <a:lnSpc>
                <a:spcPct val="130000"/>
              </a:lnSpc>
              <a:buFont typeface="Wingdings" panose="05000000000000000000" pitchFamily="2" charset="2"/>
              <a:buChar char="l"/>
              <a:defRPr spc="11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28" indent="-171446">
              <a:lnSpc>
                <a:spcPct val="130000"/>
              </a:lnSpc>
              <a:buFont typeface="Wingdings" panose="05000000000000000000" pitchFamily="2" charset="2"/>
              <a:buChar char="l"/>
              <a:defRPr spc="11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20" indent="-171446">
              <a:lnSpc>
                <a:spcPct val="130000"/>
              </a:lnSpc>
              <a:buFont typeface="Wingdings" panose="05000000000000000000" pitchFamily="2" charset="2"/>
              <a:buChar char="l"/>
              <a:defRPr spc="11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12" indent="-171446">
              <a:lnSpc>
                <a:spcPct val="130000"/>
              </a:lnSpc>
              <a:buFont typeface="Wingdings" panose="05000000000000000000" pitchFamily="2" charset="2"/>
              <a:buChar char="l"/>
              <a:defRPr spc="11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65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89998" tIns="46799" rIns="89998" bIns="46799" rtlCol="0" anchor="t" anchorCtr="0">
            <a:normAutofit/>
          </a:bodyPr>
          <a:lstStyle>
            <a:lvl1pPr marL="0" marR="0" algn="ctr" defTabSz="685783" rtl="0" eaLnBrk="1" fontAlgn="auto" latinLnBrk="0" hangingPunct="1">
              <a:lnSpc>
                <a:spcPct val="100000"/>
              </a:lnSpc>
              <a:buNone/>
              <a:defRPr kumimoji="0" lang="zh-CN" altLang="en-US" sz="4500" b="1" i="0" u="none" strike="noStrike" kern="1200" cap="none" spc="225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89998" tIns="46799" rIns="89998" bIns="46799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19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3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9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9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9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6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415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1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554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80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84" y="1597597"/>
            <a:ext cx="7771837" cy="1102979"/>
          </a:xfrm>
          <a:prstGeom prst="rect">
            <a:avLst/>
          </a:prstGeom>
        </p:spPr>
        <p:txBody>
          <a:bodyPr lIns="49760" tIns="24881" rIns="49760" bIns="248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00" y="2914277"/>
            <a:ext cx="6401405" cy="1314957"/>
          </a:xfrm>
          <a:prstGeom prst="rect">
            <a:avLst/>
          </a:prstGeom>
        </p:spPr>
        <p:txBody>
          <a:bodyPr lIns="49760" tIns="24881" rIns="49760" bIns="24881"/>
          <a:lstStyle>
            <a:lvl1pPr marL="0" indent="0" algn="ctr">
              <a:buNone/>
              <a:defRPr/>
            </a:lvl1pPr>
            <a:lvl2pPr marL="248796" indent="0" algn="ctr">
              <a:buNone/>
              <a:defRPr/>
            </a:lvl2pPr>
            <a:lvl3pPr marL="497591" indent="0" algn="ctr">
              <a:buNone/>
              <a:defRPr/>
            </a:lvl3pPr>
            <a:lvl4pPr marL="746387" indent="0" algn="ctr">
              <a:buNone/>
              <a:defRPr/>
            </a:lvl4pPr>
            <a:lvl5pPr marL="995183" indent="0" algn="ctr">
              <a:buNone/>
              <a:defRPr/>
            </a:lvl5pPr>
            <a:lvl6pPr marL="1243979" indent="0" algn="ctr">
              <a:buNone/>
              <a:defRPr/>
            </a:lvl6pPr>
            <a:lvl7pPr marL="1492775" indent="0" algn="ctr">
              <a:buNone/>
              <a:defRPr/>
            </a:lvl7pPr>
            <a:lvl8pPr marL="1741571" indent="0" algn="ctr">
              <a:buNone/>
              <a:defRPr/>
            </a:lvl8pPr>
            <a:lvl9pPr marL="1990367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9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3" y="205949"/>
            <a:ext cx="8230379" cy="857393"/>
          </a:xfrm>
          <a:prstGeom prst="rect">
            <a:avLst/>
          </a:prstGeom>
        </p:spPr>
        <p:txBody>
          <a:bodyPr lIns="49760" tIns="24881" rIns="49760" bIns="248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3" y="1200352"/>
            <a:ext cx="8230379" cy="3394244"/>
          </a:xfrm>
          <a:prstGeom prst="rect">
            <a:avLst/>
          </a:prstGeom>
        </p:spPr>
        <p:txBody>
          <a:bodyPr lIns="49760" tIns="24881" rIns="49760" bIns="2488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0" y="3305491"/>
            <a:ext cx="7772703" cy="1021117"/>
          </a:xfrm>
          <a:prstGeom prst="rect">
            <a:avLst/>
          </a:prstGeom>
        </p:spPr>
        <p:txBody>
          <a:bodyPr lIns="49760" tIns="24881" rIns="49760" bIns="24881" anchor="t"/>
          <a:lstStyle>
            <a:lvl1pPr algn="l">
              <a:defRPr sz="22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0" y="2180108"/>
            <a:ext cx="7772703" cy="1125383"/>
          </a:xfrm>
          <a:prstGeom prst="rect">
            <a:avLst/>
          </a:prstGeom>
        </p:spPr>
        <p:txBody>
          <a:bodyPr lIns="49760" tIns="24881" rIns="49760" bIns="24881" anchor="b"/>
          <a:lstStyle>
            <a:lvl1pPr marL="0" indent="0">
              <a:buNone/>
              <a:defRPr sz="1100"/>
            </a:lvl1pPr>
            <a:lvl2pPr marL="248796" indent="0">
              <a:buNone/>
              <a:defRPr sz="1000"/>
            </a:lvl2pPr>
            <a:lvl3pPr marL="497591" indent="0">
              <a:buNone/>
              <a:defRPr sz="900"/>
            </a:lvl3pPr>
            <a:lvl4pPr marL="746387" indent="0">
              <a:buNone/>
              <a:defRPr sz="800"/>
            </a:lvl4pPr>
            <a:lvl5pPr marL="995183" indent="0">
              <a:buNone/>
              <a:defRPr sz="800"/>
            </a:lvl5pPr>
            <a:lvl6pPr marL="1243979" indent="0">
              <a:buNone/>
              <a:defRPr sz="800"/>
            </a:lvl6pPr>
            <a:lvl7pPr marL="1492775" indent="0">
              <a:buNone/>
              <a:defRPr sz="800"/>
            </a:lvl7pPr>
            <a:lvl8pPr marL="1741571" indent="0">
              <a:buNone/>
              <a:defRPr sz="800"/>
            </a:lvl8pPr>
            <a:lvl9pPr marL="1990367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9733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3" y="205949"/>
            <a:ext cx="8230379" cy="857393"/>
          </a:xfrm>
          <a:prstGeom prst="rect">
            <a:avLst/>
          </a:prstGeom>
        </p:spPr>
        <p:txBody>
          <a:bodyPr lIns="49760" tIns="24881" rIns="49760" bIns="248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200352"/>
            <a:ext cx="4073228" cy="3394244"/>
          </a:xfrm>
          <a:prstGeom prst="rect">
            <a:avLst/>
          </a:prstGeom>
        </p:spPr>
        <p:txBody>
          <a:bodyPr lIns="49760" tIns="24881" rIns="49760" bIns="24881"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7" y="1200352"/>
            <a:ext cx="4074094" cy="3394244"/>
          </a:xfrm>
          <a:prstGeom prst="rect">
            <a:avLst/>
          </a:prstGeom>
        </p:spPr>
        <p:txBody>
          <a:bodyPr lIns="49760" tIns="24881" rIns="49760" bIns="24881"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2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3" y="205949"/>
            <a:ext cx="8230379" cy="857393"/>
          </a:xfrm>
          <a:prstGeom prst="rect">
            <a:avLst/>
          </a:prstGeom>
        </p:spPr>
        <p:txBody>
          <a:bodyPr lIns="49760" tIns="24881" rIns="49760" bIns="24881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151235"/>
            <a:ext cx="4040352" cy="479968"/>
          </a:xfrm>
          <a:prstGeom prst="rect">
            <a:avLst/>
          </a:prstGeom>
        </p:spPr>
        <p:txBody>
          <a:bodyPr lIns="49760" tIns="24881" rIns="49760" bIns="24881" anchor="b"/>
          <a:lstStyle>
            <a:lvl1pPr marL="0" indent="0">
              <a:buNone/>
              <a:defRPr sz="1300" b="1"/>
            </a:lvl1pPr>
            <a:lvl2pPr marL="248796" indent="0">
              <a:buNone/>
              <a:defRPr sz="1100" b="1"/>
            </a:lvl2pPr>
            <a:lvl3pPr marL="497591" indent="0">
              <a:buNone/>
              <a:defRPr sz="1000" b="1"/>
            </a:lvl3pPr>
            <a:lvl4pPr marL="746387" indent="0">
              <a:buNone/>
              <a:defRPr sz="900" b="1"/>
            </a:lvl4pPr>
            <a:lvl5pPr marL="995183" indent="0">
              <a:buNone/>
              <a:defRPr sz="900" b="1"/>
            </a:lvl5pPr>
            <a:lvl6pPr marL="1243979" indent="0">
              <a:buNone/>
              <a:defRPr sz="900" b="1"/>
            </a:lvl6pPr>
            <a:lvl7pPr marL="1492775" indent="0">
              <a:buNone/>
              <a:defRPr sz="900" b="1"/>
            </a:lvl7pPr>
            <a:lvl8pPr marL="1741571" indent="0">
              <a:buNone/>
              <a:defRPr sz="900" b="1"/>
            </a:lvl8pPr>
            <a:lvl9pPr marL="1990367" indent="0">
              <a:buNone/>
              <a:defRPr sz="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1631204"/>
            <a:ext cx="4040352" cy="2963393"/>
          </a:xfrm>
          <a:prstGeom prst="rect">
            <a:avLst/>
          </a:prstGeom>
        </p:spPr>
        <p:txBody>
          <a:bodyPr lIns="49760" tIns="24881" rIns="49760" bIns="24881"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151235"/>
            <a:ext cx="4042082" cy="479968"/>
          </a:xfrm>
          <a:prstGeom prst="rect">
            <a:avLst/>
          </a:prstGeom>
        </p:spPr>
        <p:txBody>
          <a:bodyPr lIns="49760" tIns="24881" rIns="49760" bIns="24881" anchor="b"/>
          <a:lstStyle>
            <a:lvl1pPr marL="0" indent="0">
              <a:buNone/>
              <a:defRPr sz="1300" b="1"/>
            </a:lvl1pPr>
            <a:lvl2pPr marL="248796" indent="0">
              <a:buNone/>
              <a:defRPr sz="1100" b="1"/>
            </a:lvl2pPr>
            <a:lvl3pPr marL="497591" indent="0">
              <a:buNone/>
              <a:defRPr sz="1000" b="1"/>
            </a:lvl3pPr>
            <a:lvl4pPr marL="746387" indent="0">
              <a:buNone/>
              <a:defRPr sz="900" b="1"/>
            </a:lvl4pPr>
            <a:lvl5pPr marL="995183" indent="0">
              <a:buNone/>
              <a:defRPr sz="900" b="1"/>
            </a:lvl5pPr>
            <a:lvl6pPr marL="1243979" indent="0">
              <a:buNone/>
              <a:defRPr sz="900" b="1"/>
            </a:lvl6pPr>
            <a:lvl7pPr marL="1492775" indent="0">
              <a:buNone/>
              <a:defRPr sz="900" b="1"/>
            </a:lvl7pPr>
            <a:lvl8pPr marL="1741571" indent="0">
              <a:buNone/>
              <a:defRPr sz="900" b="1"/>
            </a:lvl8pPr>
            <a:lvl9pPr marL="1990367" indent="0">
              <a:buNone/>
              <a:defRPr sz="9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1631204"/>
            <a:ext cx="4042082" cy="2963393"/>
          </a:xfrm>
          <a:prstGeom prst="rect">
            <a:avLst/>
          </a:prstGeom>
        </p:spPr>
        <p:txBody>
          <a:bodyPr lIns="49760" tIns="24881" rIns="49760" bIns="24881"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3" y="205949"/>
            <a:ext cx="8230379" cy="857393"/>
          </a:xfrm>
          <a:prstGeom prst="rect">
            <a:avLst/>
          </a:prstGeom>
        </p:spPr>
        <p:txBody>
          <a:bodyPr lIns="49760" tIns="24881" rIns="49760" bIns="248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2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3" y="205087"/>
            <a:ext cx="3009067" cy="871181"/>
          </a:xfrm>
          <a:prstGeom prst="rect">
            <a:avLst/>
          </a:prstGeom>
        </p:spPr>
        <p:txBody>
          <a:bodyPr lIns="49760" tIns="24881" rIns="49760" bIns="24881" anchor="b"/>
          <a:lstStyle>
            <a:lvl1pPr algn="l">
              <a:defRPr sz="1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05086"/>
            <a:ext cx="5112300" cy="4389510"/>
          </a:xfrm>
          <a:prstGeom prst="rect">
            <a:avLst/>
          </a:prstGeom>
        </p:spPr>
        <p:txBody>
          <a:bodyPr lIns="49760" tIns="24881" rIns="49760" bIns="24881"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13" y="1076268"/>
            <a:ext cx="3009067" cy="3518329"/>
          </a:xfrm>
          <a:prstGeom prst="rect">
            <a:avLst/>
          </a:prstGeom>
        </p:spPr>
        <p:txBody>
          <a:bodyPr lIns="49760" tIns="24881" rIns="49760" bIns="24881"/>
          <a:lstStyle>
            <a:lvl1pPr marL="0" indent="0">
              <a:buNone/>
              <a:defRPr sz="800"/>
            </a:lvl1pPr>
            <a:lvl2pPr marL="248796" indent="0">
              <a:buNone/>
              <a:defRPr sz="700"/>
            </a:lvl2pPr>
            <a:lvl3pPr marL="497591" indent="0">
              <a:buNone/>
              <a:defRPr sz="500"/>
            </a:lvl3pPr>
            <a:lvl4pPr marL="746387" indent="0">
              <a:buNone/>
              <a:defRPr sz="500"/>
            </a:lvl4pPr>
            <a:lvl5pPr marL="995183" indent="0">
              <a:buNone/>
              <a:defRPr sz="500"/>
            </a:lvl5pPr>
            <a:lvl6pPr marL="1243979" indent="0">
              <a:buNone/>
              <a:defRPr sz="500"/>
            </a:lvl6pPr>
            <a:lvl7pPr marL="1492775" indent="0">
              <a:buNone/>
              <a:defRPr sz="500"/>
            </a:lvl7pPr>
            <a:lvl8pPr marL="1741571" indent="0">
              <a:buNone/>
              <a:defRPr sz="500"/>
            </a:lvl8pPr>
            <a:lvl9pPr marL="1990367" indent="0">
              <a:buNone/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088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3600193"/>
            <a:ext cx="5486054" cy="425681"/>
          </a:xfrm>
          <a:prstGeom prst="rect">
            <a:avLst/>
          </a:prstGeom>
        </p:spPr>
        <p:txBody>
          <a:bodyPr lIns="49760" tIns="24881" rIns="49760" bIns="24881" anchor="b"/>
          <a:lstStyle>
            <a:lvl1pPr algn="l">
              <a:defRPr sz="1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459290"/>
            <a:ext cx="5486054" cy="3086617"/>
          </a:xfrm>
          <a:prstGeom prst="rect">
            <a:avLst/>
          </a:prstGeom>
        </p:spPr>
        <p:txBody>
          <a:bodyPr lIns="49760" tIns="24881" rIns="49760" bIns="24881"/>
          <a:lstStyle>
            <a:lvl1pPr marL="0" indent="0">
              <a:buNone/>
              <a:defRPr sz="1700"/>
            </a:lvl1pPr>
            <a:lvl2pPr marL="248796" indent="0">
              <a:buNone/>
              <a:defRPr sz="1500"/>
            </a:lvl2pPr>
            <a:lvl3pPr marL="497591" indent="0">
              <a:buNone/>
              <a:defRPr sz="1300"/>
            </a:lvl3pPr>
            <a:lvl4pPr marL="746387" indent="0">
              <a:buNone/>
              <a:defRPr sz="1100"/>
            </a:lvl4pPr>
            <a:lvl5pPr marL="995183" indent="0">
              <a:buNone/>
              <a:defRPr sz="1100"/>
            </a:lvl5pPr>
            <a:lvl6pPr marL="1243979" indent="0">
              <a:buNone/>
              <a:defRPr sz="1100"/>
            </a:lvl6pPr>
            <a:lvl7pPr marL="1492775" indent="0">
              <a:buNone/>
              <a:defRPr sz="1100"/>
            </a:lvl7pPr>
            <a:lvl8pPr marL="1741571" indent="0">
              <a:buNone/>
              <a:defRPr sz="1100"/>
            </a:lvl8pPr>
            <a:lvl9pPr marL="1990367" indent="0">
              <a:buNone/>
              <a:defRPr sz="11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4025874"/>
            <a:ext cx="5486054" cy="603191"/>
          </a:xfrm>
          <a:prstGeom prst="rect">
            <a:avLst/>
          </a:prstGeom>
        </p:spPr>
        <p:txBody>
          <a:bodyPr lIns="49760" tIns="24881" rIns="49760" bIns="24881"/>
          <a:lstStyle>
            <a:lvl1pPr marL="0" indent="0">
              <a:buNone/>
              <a:defRPr sz="800"/>
            </a:lvl1pPr>
            <a:lvl2pPr marL="248796" indent="0">
              <a:buNone/>
              <a:defRPr sz="700"/>
            </a:lvl2pPr>
            <a:lvl3pPr marL="497591" indent="0">
              <a:buNone/>
              <a:defRPr sz="500"/>
            </a:lvl3pPr>
            <a:lvl4pPr marL="746387" indent="0">
              <a:buNone/>
              <a:defRPr sz="500"/>
            </a:lvl4pPr>
            <a:lvl5pPr marL="995183" indent="0">
              <a:buNone/>
              <a:defRPr sz="500"/>
            </a:lvl5pPr>
            <a:lvl6pPr marL="1243979" indent="0">
              <a:buNone/>
              <a:defRPr sz="500"/>
            </a:lvl6pPr>
            <a:lvl7pPr marL="1492775" indent="0">
              <a:buNone/>
              <a:defRPr sz="500"/>
            </a:lvl7pPr>
            <a:lvl8pPr marL="1741571" indent="0">
              <a:buNone/>
              <a:defRPr sz="500"/>
            </a:lvl8pPr>
            <a:lvl9pPr marL="1990367" indent="0">
              <a:buNone/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574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3" y="205949"/>
            <a:ext cx="8230379" cy="857393"/>
          </a:xfrm>
          <a:prstGeom prst="rect">
            <a:avLst/>
          </a:prstGeom>
        </p:spPr>
        <p:txBody>
          <a:bodyPr lIns="49760" tIns="24881" rIns="49760" bIns="248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1200352"/>
            <a:ext cx="8230379" cy="3394244"/>
          </a:xfrm>
          <a:prstGeom prst="rect">
            <a:avLst/>
          </a:prstGeom>
        </p:spPr>
        <p:txBody>
          <a:bodyPr vert="eaVert" lIns="49760" tIns="24881" rIns="49760" bIns="2488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05948"/>
            <a:ext cx="2057378" cy="4388648"/>
          </a:xfrm>
          <a:prstGeom prst="rect">
            <a:avLst/>
          </a:prstGeom>
        </p:spPr>
        <p:txBody>
          <a:bodyPr vert="eaVert" lIns="49760" tIns="24881" rIns="49760" bIns="248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205948"/>
            <a:ext cx="6089944" cy="4388648"/>
          </a:xfrm>
          <a:prstGeom prst="rect">
            <a:avLst/>
          </a:prstGeom>
        </p:spPr>
        <p:txBody>
          <a:bodyPr vert="eaVert" lIns="49760" tIns="24881" rIns="49760" bIns="2488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3" y="205949"/>
            <a:ext cx="8230379" cy="857393"/>
          </a:xfrm>
          <a:prstGeom prst="rect">
            <a:avLst/>
          </a:prstGeom>
        </p:spPr>
        <p:txBody>
          <a:bodyPr lIns="49760" tIns="24881" rIns="49760" bIns="248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200352"/>
            <a:ext cx="4073228" cy="3394244"/>
          </a:xfrm>
          <a:prstGeom prst="rect">
            <a:avLst/>
          </a:prstGeom>
        </p:spPr>
        <p:txBody>
          <a:bodyPr lIns="49760" tIns="24881" rIns="49760" bIns="2488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200354"/>
            <a:ext cx="4074094" cy="1655329"/>
          </a:xfrm>
          <a:prstGeom prst="rect">
            <a:avLst/>
          </a:prstGeom>
        </p:spPr>
        <p:txBody>
          <a:bodyPr lIns="49760" tIns="24881" rIns="49760" bIns="2488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2938407"/>
            <a:ext cx="4074094" cy="1656191"/>
          </a:xfrm>
          <a:prstGeom prst="rect">
            <a:avLst/>
          </a:prstGeom>
        </p:spPr>
        <p:txBody>
          <a:bodyPr lIns="49760" tIns="24881" rIns="49760" bIns="2488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1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ags" Target="../tags/tag63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2A0F7-5E96-467C-A1D6-7F7F8B413AC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1D1A2-87CF-448D-9ACF-4F59BCB95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4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6300" y="456300"/>
            <a:ext cx="8226900" cy="486000"/>
          </a:xfrm>
          <a:prstGeom prst="rect">
            <a:avLst/>
          </a:prstGeom>
        </p:spPr>
        <p:txBody>
          <a:bodyPr vert="horz" lIns="101597" tIns="38099" rIns="76198" bIns="38099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6300" y="1136700"/>
            <a:ext cx="8226900" cy="3552660"/>
          </a:xfrm>
          <a:prstGeom prst="rect">
            <a:avLst/>
          </a:prstGeom>
        </p:spPr>
        <p:txBody>
          <a:bodyPr vert="horz" lIns="89998" tIns="46799" rIns="89998" bIns="4679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r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6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783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46" indent="-171446" algn="l" defTabSz="685783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37" indent="-171446" algn="l" defTabSz="685783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64" algn="l"/>
        </a:tabLst>
        <a:defRPr sz="12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28" indent="-171446" algn="l" defTabSz="685783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20" indent="-171446" algn="l" defTabSz="685783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12" indent="-171446" algn="l" defTabSz="685783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4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8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BD3AE-6BBB-4EBC-B8BD-29CB8F6AE3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F77C1-EFFC-4D4F-B0C4-0419627CE2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1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8"/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9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2A0F7-5E96-467C-A1D6-7F7F8B413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1D1A2-87CF-448D-9ACF-4F59BCB957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9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99535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6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75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81636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636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81636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81636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81636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宋体" pitchFamily="2" charset="-122"/>
        </a:defRPr>
      </a:lvl5pPr>
      <a:lvl6pPr marL="248796" algn="ctr" defTabSz="816362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宋体" pitchFamily="2" charset="-122"/>
        </a:defRPr>
      </a:lvl6pPr>
      <a:lvl7pPr marL="497591" algn="ctr" defTabSz="816362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宋体" pitchFamily="2" charset="-122"/>
        </a:defRPr>
      </a:lvl7pPr>
      <a:lvl8pPr marL="746387" algn="ctr" defTabSz="816362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宋体" pitchFamily="2" charset="-122"/>
        </a:defRPr>
      </a:lvl8pPr>
      <a:lvl9pPr marL="995183" algn="ctr" defTabSz="816362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05811" indent="-305811" algn="l" defTabSz="816362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63457" indent="-255707" algn="l" defTabSz="816362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2pPr>
      <a:lvl3pPr marL="1020236" indent="-203875" algn="l" defTabSz="816362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</a:defRPr>
      </a:lvl3pPr>
      <a:lvl4pPr marL="1428848" indent="-204739" algn="l" defTabSz="816362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836597" indent="-203875" algn="l" defTabSz="816362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2085393" indent="-203875" algn="l" defTabSz="816362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2334189" indent="-203875" algn="l" defTabSz="816362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2582984" indent="-203875" algn="l" defTabSz="816362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2831781" indent="-203875" algn="l" defTabSz="816362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48796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97591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46387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95183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43979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92775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41571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90367" algn="l" defTabSz="497591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9.wdp"/><Relationship Id="rId5" Type="http://schemas.openxmlformats.org/officeDocument/2006/relationships/image" Target="../media/image4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12" Type="http://schemas.microsoft.com/office/2007/relationships/hdphoto" Target="../media/hdphoto1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3.wdp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12" Type="http://schemas.microsoft.com/office/2007/relationships/hdphoto" Target="../media/hdphoto1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3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Relationship Id="rId5" Type="http://schemas.openxmlformats.org/officeDocument/2006/relationships/image" Target="../media/image56.g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12" Type="http://schemas.microsoft.com/office/2007/relationships/hdphoto" Target="../media/hdphoto16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3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0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1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Relationship Id="rId6" Type="http://schemas.microsoft.com/office/2007/relationships/hdphoto" Target="../media/hdphoto17.wdp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12" Type="http://schemas.microsoft.com/office/2007/relationships/hdphoto" Target="../media/hdphoto16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3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4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16.wdp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18.wdp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18.wdp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18.wdp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7.xml"/><Relationship Id="rId6" Type="http://schemas.microsoft.com/office/2007/relationships/hdphoto" Target="../media/hdphoto18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5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6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20.wdp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7.xml"/><Relationship Id="rId5" Type="http://schemas.microsoft.com/office/2007/relationships/hdphoto" Target="../media/hdphoto21.wdp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8.xml"/><Relationship Id="rId6" Type="http://schemas.microsoft.com/office/2007/relationships/hdphoto" Target="../media/hdphoto1.wdp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jpeg"/><Relationship Id="rId4" Type="http://schemas.openxmlformats.org/officeDocument/2006/relationships/audio" Target="../media/audio2.wav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9.jpg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openxmlformats.org/officeDocument/2006/relationships/image" Target="../media/image22.jpg"/><Relationship Id="rId5" Type="http://schemas.openxmlformats.org/officeDocument/2006/relationships/audio" Target="../media/audio3.wav"/><Relationship Id="rId10" Type="http://schemas.openxmlformats.org/officeDocument/2006/relationships/image" Target="../media/image9.jpeg"/><Relationship Id="rId4" Type="http://schemas.openxmlformats.org/officeDocument/2006/relationships/audio" Target="../media/audio2.wav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4.wav"/><Relationship Id="rId11" Type="http://schemas.openxmlformats.org/officeDocument/2006/relationships/image" Target="../media/image27.jpeg"/><Relationship Id="rId5" Type="http://schemas.openxmlformats.org/officeDocument/2006/relationships/audio" Target="../media/audio3.wav"/><Relationship Id="rId10" Type="http://schemas.openxmlformats.org/officeDocument/2006/relationships/image" Target="../media/image9.jpeg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1"/>
            <a:ext cx="9144000" cy="514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2D71D3-8F3C-4658-B57C-ADC3CA84F0B7}"/>
              </a:ext>
            </a:extLst>
          </p:cNvPr>
          <p:cNvGrpSpPr/>
          <p:nvPr/>
        </p:nvGrpSpPr>
        <p:grpSpPr>
          <a:xfrm>
            <a:off x="1066800" y="971550"/>
            <a:ext cx="4495800" cy="2286000"/>
            <a:chOff x="-4267200" y="2952750"/>
            <a:chExt cx="5131594" cy="3798332"/>
          </a:xfrm>
        </p:grpSpPr>
        <p:sp>
          <p:nvSpPr>
            <p:cNvPr id="7" name="圆角矩形 6"/>
            <p:cNvSpPr/>
            <p:nvPr/>
          </p:nvSpPr>
          <p:spPr>
            <a:xfrm>
              <a:off x="-4267200" y="2952750"/>
              <a:ext cx="5131594" cy="3798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-4191000" y="3028950"/>
              <a:ext cx="4927997" cy="3581399"/>
            </a:xfrm>
            <a:prstGeom prst="roundRect">
              <a:avLst/>
            </a:prstGeom>
            <a:noFill/>
            <a:ln w="25400">
              <a:solidFill>
                <a:srgbClr val="8FD7B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srgbClr val="FFFFFF"/>
                </a:solidFill>
              </a:endParaRPr>
            </a:p>
          </p:txBody>
        </p:sp>
      </p:grpSp>
      <p:sp>
        <p:nvSpPr>
          <p:cNvPr id="31" name="文本框 17">
            <a:extLst>
              <a:ext uri="{FF2B5EF4-FFF2-40B4-BE49-F238E27FC236}">
                <a16:creationId xmlns:a16="http://schemas.microsoft.com/office/drawing/2014/main" id="{5EB708FD-6BE6-4B60-A76E-F3B68A885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428" y="1211266"/>
            <a:ext cx="4378325" cy="180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2" tIns="25716" rIns="51422" bIns="25716">
            <a:spAutoFit/>
          </a:bodyPr>
          <a:lstStyle>
            <a:lvl1pPr defTabSz="512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2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2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2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2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38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Chào</a:t>
            </a:r>
            <a:r>
              <a:rPr lang="en-US" altLang="zh-CN" sz="38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mừng</a:t>
            </a:r>
            <a:r>
              <a:rPr lang="en-US" altLang="zh-CN" sz="38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các</a:t>
            </a:r>
            <a:r>
              <a:rPr lang="en-US" altLang="zh-CN" sz="38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 con </a:t>
            </a:r>
            <a:r>
              <a:rPr lang="vi-VN" altLang="zh-CN" sz="3800" b="1" dirty="0">
                <a:solidFill>
                  <a:srgbClr val="FF0000"/>
                </a:solidFill>
                <a:latin typeface="HP001 4 hàng"/>
                <a:cs typeface="Arial-Rounded" panose="020B0500000000000000" pitchFamily="34" charset="0"/>
              </a:rPr>
              <a:t>đế</a:t>
            </a:r>
            <a:r>
              <a:rPr lang="en-US" altLang="zh-CN" sz="38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n </a:t>
            </a:r>
            <a:r>
              <a:rPr lang="en-US" altLang="zh-CN" sz="38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với</a:t>
            </a:r>
            <a:r>
              <a:rPr lang="en-US" altLang="zh-CN" sz="38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tiết</a:t>
            </a:r>
            <a:r>
              <a:rPr lang="en-US" altLang="zh-CN" sz="38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học</a:t>
            </a:r>
            <a:r>
              <a:rPr lang="en-US" altLang="zh-CN" sz="38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Tiếng</a:t>
            </a:r>
            <a:r>
              <a:rPr lang="en-US" altLang="zh-CN" sz="38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  <a:cs typeface="Arial-Rounded" panose="020B0500000000000000" pitchFamily="34" charset="0"/>
              </a:rPr>
              <a:t>Việt</a:t>
            </a:r>
            <a:endParaRPr lang="zh-CN" altLang="en-US" sz="3800" b="1" dirty="0">
              <a:solidFill>
                <a:srgbClr val="FF0000"/>
              </a:solidFill>
              <a:latin typeface="HP001 4 hàng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98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a9e3535dc958c703094e105e119cc8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"/>
            <a:ext cx="9144000" cy="5233511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90600" y="1099447"/>
            <a:ext cx="6790984" cy="3148703"/>
            <a:chOff x="4525" y="2216"/>
            <a:chExt cx="9703" cy="6367"/>
          </a:xfrm>
        </p:grpSpPr>
        <p:sp>
          <p:nvSpPr>
            <p:cNvPr id="4" name="云形 3"/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5" name="云形 4"/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srgbClr val="FFFFFF"/>
                </a:solidFill>
              </a:endParaRPr>
            </a:p>
          </p:txBody>
        </p:sp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5252D9FB-D31B-4E3B-B66A-316343B72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600" y="-681133"/>
            <a:ext cx="3475260" cy="3475260"/>
          </a:xfrm>
          <a:prstGeom prst="rect">
            <a:avLst/>
          </a:prstGeom>
        </p:spPr>
      </p:pic>
      <p:sp>
        <p:nvSpPr>
          <p:cNvPr id="15" name="文本框 39"/>
          <p:cNvSpPr txBox="1">
            <a:spLocks noChangeArrowheads="1"/>
          </p:cNvSpPr>
          <p:nvPr/>
        </p:nvSpPr>
        <p:spPr bwMode="auto">
          <a:xfrm>
            <a:off x="1255157" y="1562651"/>
            <a:ext cx="6456129" cy="210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35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26</a:t>
            </a:r>
            <a:endParaRPr lang="en-US" altLang="zh-CN" sz="3600" b="1" dirty="0">
              <a:solidFill>
                <a:srgbClr val="0070C0"/>
              </a:solidFill>
              <a:latin typeface="Arial-Rounded" pitchFamily="34" charset="0"/>
              <a:cs typeface="Arial-Rounded" pitchFamily="34" charset="0"/>
              <a:sym typeface="+mn-lt"/>
            </a:endParaRPr>
          </a:p>
          <a:p>
            <a:pPr algn="ctr" defTabSz="914355" fontAlgn="base">
              <a:spcBef>
                <a:spcPct val="0"/>
              </a:spcBef>
              <a:spcAft>
                <a:spcPct val="0"/>
              </a:spcAft>
            </a:pPr>
            <a:endParaRPr lang="en-US" altLang="zh-CN" sz="7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  <a:sym typeface="+mn-lt"/>
            </a:endParaRPr>
          </a:p>
          <a:p>
            <a:pPr algn="ctr" defTabSz="91435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Trên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miền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đất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 n</a:t>
            </a:r>
            <a:r>
              <a:rPr lang="vi-VN" altLang="zh-CN" sz="4000" b="1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ước</a:t>
            </a:r>
            <a:endParaRPr lang="en-US" altLang="zh-CN" sz="4000" b="1" dirty="0" smtClean="0">
              <a:solidFill>
                <a:srgbClr val="FF0000"/>
              </a:solidFill>
              <a:latin typeface="Arial-Rounded" pitchFamily="34" charset="0"/>
              <a:cs typeface="Arial-Rounded" pitchFamily="34" charset="0"/>
              <a:sym typeface="+mn-lt"/>
            </a:endParaRPr>
          </a:p>
          <a:p>
            <a:pPr algn="ctr" defTabSz="914355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FF0000"/>
              </a:solidFill>
              <a:latin typeface="Arial-Rounded" pitchFamily="34" charset="0"/>
              <a:cs typeface="Arial-Rounded" pitchFamily="34" charset="0"/>
              <a:sym typeface="+mn-lt"/>
            </a:endParaRPr>
          </a:p>
          <a:p>
            <a:pPr algn="ctr" defTabSz="91435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Tiết</a:t>
            </a:r>
            <a:r>
              <a:rPr lang="en-US" altLang="zh-CN" sz="3200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  <a:sym typeface="+mn-lt"/>
              </a:rPr>
              <a:t>1,2)</a:t>
            </a:r>
            <a:endParaRPr lang="en-US" altLang="zh-CN" sz="3200" dirty="0">
              <a:solidFill>
                <a:srgbClr val="FF0000"/>
              </a:solidFill>
              <a:latin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21590483">
            <a:off x="3142494" y="260566"/>
            <a:ext cx="2161839" cy="523198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 defTabSz="914355"/>
            <a:r>
              <a:rPr lang="en-US" sz="2800" b="1" u="sng" dirty="0" err="1">
                <a:solidFill>
                  <a:srgbClr val="FF0066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u="sng" dirty="0">
                <a:solidFill>
                  <a:srgbClr val="FF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HP001 4 hàng" panose="020B0603050302020204" pitchFamily="34" charset="0"/>
              </a:rPr>
              <a:t>Việt</a:t>
            </a:r>
            <a:endParaRPr lang="en-US" sz="2800" b="1" u="sng" dirty="0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3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1-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577">
            <a:off x="7698849" y="221868"/>
            <a:ext cx="1137592" cy="103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1-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61100"/>
            <a:ext cx="2362199" cy="21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1905000" y="341060"/>
            <a:ext cx="762985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Times New Roman" pitchFamily="18" charset="0"/>
              </a:rPr>
              <a:t>YÊU CẦU CẦN ĐẠT</a:t>
            </a:r>
            <a:endParaRPr kumimoji="0" lang="vi-VN" sz="359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/>
              <a:cs typeface="Times New Roman" pitchFamily="18" charset="0"/>
            </a:endParaRPr>
          </a:p>
        </p:txBody>
      </p:sp>
      <p:sp>
        <p:nvSpPr>
          <p:cNvPr id="11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837323" y="1008834"/>
            <a:ext cx="7408218" cy="1077477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Đọc đúng, rõ ràng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bài đọc Trên các miền đất nước</a:t>
            </a: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; biết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ngắt, nghỉ hơi đúng dấu phẩy, dấu chấm.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839950" y="2184051"/>
            <a:ext cx="7542050" cy="133057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+mn-cs"/>
              </a:rPr>
              <a:t>2. </a:t>
            </a:r>
            <a:r>
              <a:rPr kumimoji="0" lang="en-US" sz="2399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+mn-cs"/>
              </a:rPr>
              <a:t>Nắm</a:t>
            </a:r>
            <a:r>
              <a:rPr kumimoji="0" lang="en-US" sz="2399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+mn-cs"/>
              </a:rPr>
              <a:t> được nội dung bài đọc Trên các miền đất nước.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"/>
            <a:ext cx="9143524" cy="2660809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78614" y="255747"/>
            <a:ext cx="8592979" cy="4666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F8B652-11F8-4123-AFDD-36DD559E5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650" y="2177498"/>
            <a:ext cx="2571750" cy="117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7200" dirty="0" err="1">
                <a:solidFill>
                  <a:srgbClr val="56CA95">
                    <a:lumMod val="75000"/>
                  </a:srgb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vi-VN" sz="7200" dirty="0">
                <a:solidFill>
                  <a:srgbClr val="56CA95">
                    <a:lumMod val="75000"/>
                  </a:srgb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7200" dirty="0" smtClean="0">
                <a:solidFill>
                  <a:srgbClr val="56CA95">
                    <a:lumMod val="75000"/>
                  </a:srgb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altLang="vi-VN" sz="7200" dirty="0">
              <a:solidFill>
                <a:srgbClr val="56CA95">
                  <a:lumMod val="75000"/>
                </a:srgbClr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4663"/>
            <a:ext cx="60960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5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19051"/>
            <a:ext cx="8477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4" y="509588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6207" y="502046"/>
            <a:ext cx="7776793" cy="86172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defTabSz="913860"/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đến thăm những vùng miền nào của đất nước mình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298" y="4019550"/>
            <a:ext cx="2638302" cy="838200"/>
          </a:xfrm>
          <a:prstGeom prst="roundRect">
            <a:avLst/>
          </a:prstGeom>
          <a:solidFill>
            <a:srgbClr val="D7FFAF"/>
          </a:solidFill>
          <a:ln>
            <a:solidFill>
              <a:srgbClr val="00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thang 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Sa Pa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1357063"/>
            <a:ext cx="8832250" cy="2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328540" y="4019550"/>
            <a:ext cx="2479974" cy="838200"/>
          </a:xfrm>
          <a:prstGeom prst="roundRect">
            <a:avLst/>
          </a:prstGeom>
          <a:solidFill>
            <a:srgbClr val="D9FFFF"/>
          </a:solidFill>
          <a:ln>
            <a:solidFill>
              <a:srgbClr val="0099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ở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Quảng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Ninh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3983920"/>
            <a:ext cx="3048000" cy="838201"/>
          </a:xfrm>
          <a:prstGeom prst="roundRect">
            <a:avLst/>
          </a:prstGeom>
          <a:solidFill>
            <a:srgbClr val="FFE1FF"/>
          </a:solidFill>
          <a:ln>
            <a:solidFill>
              <a:srgbClr val="FF6699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ở </a:t>
            </a:r>
            <a:r>
              <a:rPr lang="en-US" sz="2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52685"/>
            <a:ext cx="776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SGK,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400" i="1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CC00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20000" y="751358"/>
            <a:ext cx="1355244" cy="2229606"/>
          </a:xfrm>
          <a:prstGeom prst="roundRect">
            <a:avLst/>
          </a:prstGeom>
          <a:noFill/>
          <a:ln>
            <a:solidFill>
              <a:srgbClr val="0099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5" y="666750"/>
            <a:ext cx="3152597" cy="231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71433"/>
            <a:ext cx="2835756" cy="235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01" y="3224524"/>
            <a:ext cx="5882899" cy="177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367955" y="751358"/>
            <a:ext cx="1204045" cy="2229606"/>
          </a:xfrm>
          <a:prstGeom prst="roundRect">
            <a:avLst/>
          </a:prstGeom>
          <a:solidFill>
            <a:schemeClr val="bg1"/>
          </a:solidFill>
          <a:ln>
            <a:solidFill>
              <a:srgbClr val="0099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Thọ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07968" y="3224524"/>
            <a:ext cx="2168985" cy="1775470"/>
          </a:xfrm>
          <a:prstGeom prst="roundRect">
            <a:avLst/>
          </a:prstGeom>
          <a:noFill/>
          <a:ln>
            <a:solidFill>
              <a:srgbClr val="0099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Tháp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6616"/>
            <a:ext cx="2606299" cy="78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23893"/>
            <a:ext cx="1383692" cy="10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1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64090" y="57150"/>
            <a:ext cx="40668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CÁC MIỀN </a:t>
            </a:r>
            <a:r>
              <a:rPr lang="en-US" sz="22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</a:t>
            </a:r>
            <a:r>
              <a:rPr lang="vi-VN" sz="22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endParaRPr lang="en-US" sz="22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57149"/>
            <a:ext cx="1523999" cy="45807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MẪU</a:t>
            </a:r>
            <a:endParaRPr lang="en-US" b="1" dirty="0">
              <a:solidFill>
                <a:srgbClr val="17479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2648" y="469702"/>
            <a:ext cx="838275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nước Việt Nam thật tươi đẹp. Hãy cùng nhau đi thăm các miền đất nước qua những câu ca dao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tiên, chúng ta sẽ đến Phú Thọ, miền Bắc nước ta, nơi có đền thờ Vua Hùng, nơi được gọi là “quê cha đất tổ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 ai đi ngược về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xuôi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ngày Giỗ Tổ mùng Mười tháng Ba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đến, chúng ta cùng vào miền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vô xứ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Nghệ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Non xanh nước biếc như tranh họa đồ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 ta cùng khám phá miền đất Nam Bộ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 Tháp Mười cò bay thẳng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Tháp Mười lóng lánh cá tôm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chúng ta đã đi qua ba miền Bắc, Trung, Nam của đất nước. Nơi nào cũng để lại biết bao tình cảm mến thương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(Thuỳ Dương </a:t>
            </a:r>
            <a:r>
              <a:rPr lang="vi-VN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 hợp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94" y="2495550"/>
            <a:ext cx="1192112" cy="9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1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6616"/>
            <a:ext cx="2606299" cy="78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23893"/>
            <a:ext cx="1383692" cy="10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1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9027" y="57150"/>
            <a:ext cx="33570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CÁC MIỀN </a:t>
            </a:r>
            <a:r>
              <a:rPr lang="en-US" sz="22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</a:t>
            </a:r>
            <a:r>
              <a:rPr lang="vi-VN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en-US" sz="2200" b="1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33401" y="57149"/>
            <a:ext cx="8381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2648" y="469702"/>
            <a:ext cx="838275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nước Việt Nam thật tươi đẹp. Hãy cùng nhau đi thăm các miền đất nước qua những câu ca dao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tiên, chúng ta sẽ đến Phú Thọ, miền Bắc nước ta, nơi có đền thờ Vua Hùng, nơi được gọi là “quê cha đất tổ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 ai đi ngược về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xuôi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ngày Giỗ Tổ mùng Mười tháng Ba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đến, chúng ta cùng vào miền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vô xứ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Nghệ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Non xanh nước biếc như tranh họa đồ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 ta cùng khám phá miền đất Nam Bộ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 Tháp Mười cò bay thẳng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Tháp Mười lóng lánh cá tôm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 </a:t>
            </a:r>
            <a:r>
              <a:rPr lang="vi-V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chúng ta đã đi qua ba miền Bắc, Trung, Nam của đất nước. Nơi nào cũng để lại biết bao tình cảm mến thương</a:t>
            </a:r>
            <a:r>
              <a:rPr lang="vi-V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/>
            <a:r>
              <a:rPr lang="vi-VN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(Thuỳ Dương </a:t>
            </a:r>
            <a:r>
              <a:rPr lang="vi-VN" alt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 hợp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94" y="2495550"/>
            <a:ext cx="1192112" cy="9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857999" y="14590"/>
            <a:ext cx="2085018" cy="423560"/>
            <a:chOff x="6809417" y="-44188"/>
            <a:chExt cx="1947082" cy="423560"/>
          </a:xfrm>
        </p:grpSpPr>
        <p:sp>
          <p:nvSpPr>
            <p:cNvPr id="16" name="Rounded Rectangle 15"/>
            <p:cNvSpPr/>
            <p:nvPr/>
          </p:nvSpPr>
          <p:spPr>
            <a:xfrm>
              <a:off x="7378690" y="74572"/>
              <a:ext cx="1377809" cy="304800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160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00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160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00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1600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160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1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17" y="-44188"/>
              <a:ext cx="704515" cy="42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8" name="Straight Connector 17">
            <a:extLst/>
          </p:cNvPr>
          <p:cNvCxnSpPr>
            <a:cxnSpLocks/>
          </p:cNvCxnSpPr>
          <p:nvPr/>
        </p:nvCxnSpPr>
        <p:spPr>
          <a:xfrm>
            <a:off x="4191000" y="2038350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/>
          </p:cNvPr>
          <p:cNvCxnSpPr>
            <a:cxnSpLocks/>
          </p:cNvCxnSpPr>
          <p:nvPr/>
        </p:nvCxnSpPr>
        <p:spPr>
          <a:xfrm>
            <a:off x="5181600" y="2038350"/>
            <a:ext cx="68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/>
          </p:cNvPr>
          <p:cNvCxnSpPr>
            <a:cxnSpLocks/>
          </p:cNvCxnSpPr>
          <p:nvPr/>
        </p:nvCxnSpPr>
        <p:spPr>
          <a:xfrm>
            <a:off x="4997531" y="2948544"/>
            <a:ext cx="13270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/>
          </p:cNvPr>
          <p:cNvCxnSpPr>
            <a:cxnSpLocks/>
          </p:cNvCxnSpPr>
          <p:nvPr/>
        </p:nvCxnSpPr>
        <p:spPr>
          <a:xfrm>
            <a:off x="3783893" y="3257550"/>
            <a:ext cx="10167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/>
          </p:cNvPr>
          <p:cNvCxnSpPr>
            <a:cxnSpLocks/>
          </p:cNvCxnSpPr>
          <p:nvPr/>
        </p:nvCxnSpPr>
        <p:spPr>
          <a:xfrm>
            <a:off x="4724024" y="4171950"/>
            <a:ext cx="10167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/>
          </p:cNvPr>
          <p:cNvCxnSpPr>
            <a:cxnSpLocks/>
          </p:cNvCxnSpPr>
          <p:nvPr/>
        </p:nvCxnSpPr>
        <p:spPr>
          <a:xfrm>
            <a:off x="2853534" y="3879909"/>
            <a:ext cx="17565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4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1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4300" y="133350"/>
            <a:ext cx="8915400" cy="487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1" name="组合 9">
            <a:extLst>
              <a:ext uri="{FF2B5EF4-FFF2-40B4-BE49-F238E27FC236}">
                <a16:creationId xmlns:a16="http://schemas.microsoft.com/office/drawing/2014/main" id="{B743884C-6A1A-489D-838F-4F1CAFF9FEC7}"/>
              </a:ext>
            </a:extLst>
          </p:cNvPr>
          <p:cNvGrpSpPr/>
          <p:nvPr/>
        </p:nvGrpSpPr>
        <p:grpSpPr>
          <a:xfrm>
            <a:off x="239338" y="873275"/>
            <a:ext cx="2961062" cy="3227411"/>
            <a:chOff x="1442192" y="1795126"/>
            <a:chExt cx="3997186" cy="4404360"/>
          </a:xfrm>
        </p:grpSpPr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CBD5D85E-DE68-41CC-9D84-BF0BE1D2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3997186" cy="4404360"/>
            </a:xfrm>
            <a:prstGeom prst="rect">
              <a:avLst/>
            </a:prstGeom>
          </p:spPr>
        </p:pic>
        <p:sp>
          <p:nvSpPr>
            <p:cNvPr id="13" name="矩形 54">
              <a:extLst>
                <a:ext uri="{FF2B5EF4-FFF2-40B4-BE49-F238E27FC236}">
                  <a16:creationId xmlns:a16="http://schemas.microsoft.com/office/drawing/2014/main" id="{CC9991EC-7565-4A8B-8AEA-54865103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0855" y="3784654"/>
              <a:ext cx="2556022" cy="147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33"/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vi-VN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  <a:p>
              <a:pPr algn="ctr" defTabSz="914333"/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khó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73744" y="-247650"/>
            <a:ext cx="2697662" cy="1839854"/>
            <a:chOff x="3312352" y="1494856"/>
            <a:chExt cx="2697662" cy="1839854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697662" cy="18398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651786" y="2571750"/>
              <a:ext cx="201879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vi-VN" sz="2800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ng</a:t>
              </a:r>
              <a:r>
                <a:rPr lang="vi-VN" sz="2800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ược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73744" y="1257952"/>
            <a:ext cx="2697662" cy="1839854"/>
            <a:chOff x="3312352" y="1494856"/>
            <a:chExt cx="2697662" cy="183985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697662" cy="183985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651786" y="2571750"/>
              <a:ext cx="201879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xuôi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19400" y="2952751"/>
            <a:ext cx="2952006" cy="1839854"/>
            <a:chOff x="3058008" y="1494856"/>
            <a:chExt cx="2952006" cy="1839854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8008" y="1494856"/>
              <a:ext cx="2952006" cy="183985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362808" y="2571750"/>
              <a:ext cx="230777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uanh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quanh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96000" y="-258204"/>
            <a:ext cx="2697662" cy="1839854"/>
            <a:chOff x="3312352" y="1494856"/>
            <a:chExt cx="2697662" cy="1839854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697662" cy="183985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651786" y="2571750"/>
              <a:ext cx="201879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en-US" sz="2800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ước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biếc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27964" y="1249294"/>
            <a:ext cx="3501736" cy="1839854"/>
            <a:chOff x="3221100" y="1494856"/>
            <a:chExt cx="2883019" cy="1839854"/>
          </a:xfrm>
        </p:grpSpPr>
        <p:pic>
          <p:nvPicPr>
            <p:cNvPr id="27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1100" y="1494856"/>
              <a:ext cx="2883019" cy="183985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437825" y="2571750"/>
              <a:ext cx="24092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r>
                <a:rPr lang="en-US" sz="2800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Tháp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</a:t>
              </a:r>
              <a:r>
                <a:rPr lang="vi-VN" sz="2800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ười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43601" y="2952751"/>
            <a:ext cx="2697662" cy="1839854"/>
            <a:chOff x="3312352" y="1494856"/>
            <a:chExt cx="2697662" cy="1839854"/>
          </a:xfrm>
        </p:grpSpPr>
        <p:pic>
          <p:nvPicPr>
            <p:cNvPr id="30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697662" cy="18398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651786" y="2571750"/>
              <a:ext cx="201879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en-US" sz="2800" dirty="0" err="1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óng</a:t>
              </a:r>
              <a:r>
                <a:rPr lang="en-US" sz="2800" dirty="0" smtClean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lánh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00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6616"/>
            <a:ext cx="2606299" cy="78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23893"/>
            <a:ext cx="1383692" cy="10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1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9027" y="57150"/>
            <a:ext cx="33570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CÁC MIỀN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33401" y="57149"/>
            <a:ext cx="8381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2648" y="469702"/>
            <a:ext cx="838275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nước Việt Nam thật tươi đẹp. Hãy cùng nhau đi thăm các miền đất nước qua những câu ca dao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</a:t>
            </a: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tiên, chúng ta sẽ đến Phú Thọ, miền Bắc nước ta, nơi có đền thờ Vua Hùng, nơi được gọi là “quê cha đất tổ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 ai đi ngược về 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ngày Giỗ Tổ mùng Mười tháng Ba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</a:t>
            </a: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đến, chúng ta cùng vào miền 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Trung: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vô xứ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Nghê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 xanh nước biếc như tranh họa đồ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cùng khám phá miền đất Nam Bộ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Tháp Mười cò bay thẳng 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Tháp Mười lóng lánh cá tôm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 </a:t>
            </a:r>
            <a:r>
              <a:rPr kumimoji="0" lang="vi-V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chúng ta đã đi qua ba miền Bắc, Trung, Nam của đất nước. Nơi nào cũng để lại biết bao tình cảm mến thương</a:t>
            </a:r>
            <a:r>
              <a:rPr kumimoji="0" lang="vi-V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(Thuỳ Dương </a:t>
            </a:r>
            <a:r>
              <a:rPr kumimoji="0" lang="vi-VN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kumimoji="0" lang="vi-V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88" y="2495550"/>
            <a:ext cx="1192112" cy="9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457200" y="514350"/>
            <a:ext cx="320961" cy="3048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1074388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1000" y="4095750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57999" y="43015"/>
            <a:ext cx="2225038" cy="476678"/>
            <a:chOff x="6809422" y="-15763"/>
            <a:chExt cx="2077840" cy="388112"/>
          </a:xfrm>
        </p:grpSpPr>
        <p:sp>
          <p:nvSpPr>
            <p:cNvPr id="19" name="Rounded Rectangle 18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22" y="-15763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53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1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4300" y="133350"/>
            <a:ext cx="8915400" cy="487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Punched Tape 31"/>
          <p:cNvSpPr/>
          <p:nvPr/>
        </p:nvSpPr>
        <p:spPr>
          <a:xfrm>
            <a:off x="584215" y="260626"/>
            <a:ext cx="2114107" cy="1328193"/>
          </a:xfrm>
          <a:prstGeom prst="flowChartPunchedTape">
            <a:avLst/>
          </a:prstGeom>
          <a:noFill/>
          <a:ln w="28575">
            <a:solidFill>
              <a:srgbClr val="F83A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1" tIns="34253" rIns="68501" bIns="3425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008"/>
            <a:r>
              <a:rPr lang="en-US" sz="2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Ngắt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nhịp</a:t>
            </a:r>
            <a:r>
              <a:rPr lang="en-US" sz="27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v</a:t>
            </a:r>
            <a:r>
              <a:rPr lang="vi-VN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ă</a:t>
            </a:r>
            <a:r>
              <a:rPr lang="en-US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9" y="1428750"/>
            <a:ext cx="3048000" cy="2857500"/>
          </a:xfrm>
          <a:prstGeom prst="rect">
            <a:avLst/>
          </a:prstGeom>
        </p:spPr>
      </p:pic>
      <p:sp>
        <p:nvSpPr>
          <p:cNvPr id="33" name="圆角矩形 1"/>
          <p:cNvSpPr/>
          <p:nvPr/>
        </p:nvSpPr>
        <p:spPr bwMode="auto">
          <a:xfrm>
            <a:off x="2971800" y="361950"/>
            <a:ext cx="5715000" cy="1600200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CC0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01" tIns="34253" rIns="68501" bIns="34253" anchor="ctr"/>
          <a:lstStyle/>
          <a:p>
            <a:pPr defTabSz="685008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圆角矩形 1"/>
          <p:cNvSpPr/>
          <p:nvPr/>
        </p:nvSpPr>
        <p:spPr bwMode="auto">
          <a:xfrm>
            <a:off x="2819400" y="2190750"/>
            <a:ext cx="5867400" cy="2552313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CC0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501" tIns="34253" rIns="68501" bIns="34253" anchor="ctr"/>
          <a:lstStyle/>
          <a:p>
            <a:pPr defTabSz="685008"/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00" y="438150"/>
            <a:ext cx="4914900" cy="1427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nước Việt Nam thật tươi đẹp. Hãy cùng nhau đi thăm các miền đất nước qua những câu ca dao.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600" y="2286752"/>
            <a:ext cx="5334000" cy="2266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tiên, chúng ta sẽ đến Phú Thọ, miền Bắc nước ta, nơi có đền thờ Vua Hùng, nơi được gọi là “quê cha đất tổ”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 ai đi ngược về xuôi</a:t>
            </a:r>
          </a:p>
          <a:p>
            <a:pPr algn="ctr">
              <a:lnSpc>
                <a:spcPct val="120000"/>
              </a:lnSpc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ngày Giỗ Tổ mùng Mười tháng Ba.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382000" y="567876"/>
            <a:ext cx="129202" cy="327474"/>
            <a:chOff x="7467600" y="1782301"/>
            <a:chExt cx="129202" cy="327474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7467600" y="1782302"/>
              <a:ext cx="76200" cy="3274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7520602" y="1782301"/>
              <a:ext cx="76200" cy="3274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/>
          <p:cNvCxnSpPr/>
          <p:nvPr/>
        </p:nvCxnSpPr>
        <p:spPr>
          <a:xfrm flipH="1">
            <a:off x="4267200" y="1453622"/>
            <a:ext cx="76200" cy="3274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7315200" y="1460838"/>
            <a:ext cx="129202" cy="327474"/>
            <a:chOff x="7467600" y="1782301"/>
            <a:chExt cx="129202" cy="327474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7467600" y="1782302"/>
              <a:ext cx="76200" cy="3274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520602" y="1782301"/>
              <a:ext cx="76200" cy="3274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flipH="1">
            <a:off x="4572000" y="2403648"/>
            <a:ext cx="76200" cy="3274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7848600" y="2403647"/>
            <a:ext cx="76200" cy="3274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29200" y="2853877"/>
            <a:ext cx="76200" cy="3274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534400" y="2876550"/>
            <a:ext cx="76200" cy="3274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391400" y="3255425"/>
            <a:ext cx="76200" cy="3274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391400" y="3714891"/>
            <a:ext cx="76200" cy="3274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638800" y="4149277"/>
            <a:ext cx="76200" cy="3274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8434507" y="4122513"/>
            <a:ext cx="129202" cy="327474"/>
            <a:chOff x="7467600" y="1782301"/>
            <a:chExt cx="129202" cy="327474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7467600" y="1782302"/>
              <a:ext cx="76200" cy="3274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7520602" y="1782301"/>
              <a:ext cx="76200" cy="3274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90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"/>
            <a:ext cx="9143524" cy="2660809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78614" y="238602"/>
            <a:ext cx="8592979" cy="4666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74" name="Picture 2" descr="Vector con cò bay trên trời">
            <a:extLst>
              <a:ext uri="{FF2B5EF4-FFF2-40B4-BE49-F238E27FC236}">
                <a16:creationId xmlns:a16="http://schemas.microsoft.com/office/drawing/2014/main" id="{350C115F-DFDA-478D-A65A-039221694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500" y1="61333" x2="38500" y2="61333"/>
                        <a14:foregroundMark x1="71000" y1="82333" x2="71000" y2="82333"/>
                        <a14:foregroundMark x1="69333" y1="84333" x2="69333" y2="84333"/>
                        <a14:foregroundMark x1="74167" y1="88500" x2="74167" y2="88500"/>
                        <a14:foregroundMark x1="74667" y1="87333" x2="74667" y2="87333"/>
                        <a14:foregroundMark x1="76833" y1="84833" x2="76833" y2="84833"/>
                        <a14:foregroundMark x1="38333" y1="61167" x2="38333" y2="61167"/>
                        <a14:foregroundMark x1="68667" y1="84167" x2="68667" y2="84167"/>
                        <a14:foregroundMark x1="71333" y1="82333" x2="71333" y2="82333"/>
                        <a14:foregroundMark x1="70167" y1="81500" x2="70167" y2="81500"/>
                        <a14:foregroundMark x1="76500" y1="86167" x2="76500" y2="86167"/>
                        <a14:foregroundMark x1="74833" y1="89167" x2="74833" y2="89167"/>
                        <a14:foregroundMark x1="39833" y1="61333" x2="39833" y2="61333"/>
                        <a14:backgroundMark x1="37833" y1="61000" x2="37833" y2="61000"/>
                        <a14:backgroundMark x1="38500" y1="61667" x2="38500" y2="61667"/>
                        <a14:backgroundMark x1="38167" y1="61333" x2="38167" y2="61333"/>
                        <a14:backgroundMark x1="74333" y1="87833" x2="74333" y2="87833"/>
                        <a14:backgroundMark x1="74500" y1="83833" x2="74500" y2="8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4607" y="-1627901"/>
            <a:ext cx="3767295" cy="376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 stork Royalty Free Vector Image - VectorStock">
            <a:extLst>
              <a:ext uri="{FF2B5EF4-FFF2-40B4-BE49-F238E27FC236}">
                <a16:creationId xmlns:a16="http://schemas.microsoft.com/office/drawing/2014/main" id="{4C298A74-D2D9-443F-B3B7-63EC07D7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200" r="95500">
                        <a14:foregroundMark x1="5200" y1="65128" x2="8400" y2="66538"/>
                        <a14:foregroundMark x1="27900" y1="15000" x2="26900" y2="26667"/>
                        <a14:foregroundMark x1="41000" y1="18718" x2="40200" y2="26667"/>
                        <a14:foregroundMark x1="90900" y1="56795" x2="90600" y2="59487"/>
                        <a14:foregroundMark x1="93200" y1="69103" x2="95500" y2="6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8" flipH="1">
            <a:off x="533403" y="1123950"/>
            <a:ext cx="434830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CC10422-1FAD-4853-874E-43B1AEAC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6" y="2032557"/>
            <a:ext cx="3721735" cy="10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6500" dirty="0" err="1">
                <a:solidFill>
                  <a:srgbClr val="56CA95">
                    <a:lumMod val="75000"/>
                  </a:srgb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vi-VN" sz="6500" dirty="0">
                <a:solidFill>
                  <a:srgbClr val="56CA95">
                    <a:lumMod val="75000"/>
                  </a:srgb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6500" dirty="0" err="1">
                <a:solidFill>
                  <a:srgbClr val="56CA95">
                    <a:lumMod val="75000"/>
                  </a:srgb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vi-VN" sz="6500" dirty="0">
              <a:solidFill>
                <a:srgbClr val="56CA95">
                  <a:lumMod val="75000"/>
                </a:srgbClr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0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6616"/>
            <a:ext cx="2606299" cy="78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23893"/>
            <a:ext cx="1383692" cy="10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1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9027" y="57150"/>
            <a:ext cx="33570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CÁC MIỀN </a:t>
            </a:r>
            <a:r>
              <a:rPr lang="en-US" sz="22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</a:t>
            </a:r>
            <a:r>
              <a:rPr lang="vi-VN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en-US" sz="2200" b="1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33401" y="57149"/>
            <a:ext cx="8381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2648" y="469702"/>
            <a:ext cx="838275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nước Việt Nam thật tươi đẹp. Hãy cùng nhau đi thăm các miền đất nước qua những câu ca dao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tiên, chúng ta sẽ đến Phú Thọ, miền Bắc nước ta, nơi có đền thờ Vua Hùng, nơi được gọi là “quê cha đất tổ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 ai đi ngược về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ngày Giỗ Tổ mùng Mười tháng Ba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đến, chúng ta cùng vào miền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vô xứ </a:t>
            </a:r>
            <a:r>
              <a:rPr lang="en-US" alt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Nghê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 xanh nước biếc như tranh họa đồ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cùng khám phá miền đất Nam Bộ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Tháp Mười cò bay thẳng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Tháp Mười lóng lánh cá tôm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chúng ta đã đi qua ba miền Bắc, Trung, Nam của đất nước. Nơi nào cũng để lại biết bao tình cảm mến thương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altLang="en-US" sz="1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(Thuỳ Dương </a:t>
            </a:r>
            <a:r>
              <a:rPr lang="vi-VN" altLang="en-US" sz="1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altLang="en-US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26" y="2472519"/>
            <a:ext cx="1192112" cy="9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457200" y="514350"/>
            <a:ext cx="320961" cy="3048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1074388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19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1000" y="4095750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57999" y="43015"/>
            <a:ext cx="2225038" cy="476678"/>
            <a:chOff x="6809422" y="-15763"/>
            <a:chExt cx="2077840" cy="388112"/>
          </a:xfrm>
        </p:grpSpPr>
        <p:sp>
          <p:nvSpPr>
            <p:cNvPr id="19" name="Rounded Rectangle 18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22" y="-15763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0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1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4300" y="133350"/>
            <a:ext cx="8915400" cy="487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23187"/>
            <a:ext cx="7848600" cy="4770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25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vi-VN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dao: </a:t>
            </a:r>
            <a:r>
              <a:rPr lang="vi-VN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 do nhân dân sáng tác, được truyền miệng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5800" y="157595"/>
            <a:ext cx="3311561" cy="767862"/>
            <a:chOff x="533400" y="282657"/>
            <a:chExt cx="3311561" cy="767862"/>
          </a:xfrm>
        </p:grpSpPr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id="{039DB22D-30B5-44AB-B293-7613FF37867A}"/>
                </a:ext>
              </a:extLst>
            </p:cNvPr>
            <p:cNvSpPr/>
            <p:nvPr/>
          </p:nvSpPr>
          <p:spPr>
            <a:xfrm>
              <a:off x="1635162" y="438649"/>
              <a:ext cx="2209799" cy="609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 NGHĨA TỪ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82657"/>
              <a:ext cx="1066800" cy="76786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33397" y="1657350"/>
            <a:ext cx="8001001" cy="4770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 hoạ đồ: </a:t>
            </a:r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 vẽ cảnh vật, sông núi.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27" y="2134402"/>
            <a:ext cx="5406873" cy="282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3400" y="2419350"/>
            <a:ext cx="8148454" cy="47705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2500" i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 Tháp Mười: </a:t>
            </a:r>
            <a:r>
              <a:rPr lang="vi-VN" sz="25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 vùng đất trũng rộng lớn ở miền Nam.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58" y="3030943"/>
            <a:ext cx="2993225" cy="19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0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1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4300" y="133350"/>
            <a:ext cx="8915400" cy="487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/>
          <a:stretch/>
        </p:blipFill>
        <p:spPr>
          <a:xfrm>
            <a:off x="459015" y="590550"/>
            <a:ext cx="5353281" cy="41910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93" y="-552450"/>
            <a:ext cx="4533907" cy="3506391"/>
          </a:xfrm>
          <a:prstGeom prst="rect">
            <a:avLst/>
          </a:prstGeom>
        </p:spPr>
      </p:pic>
      <p:sp>
        <p:nvSpPr>
          <p:cNvPr id="15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5482492" y="926405"/>
            <a:ext cx="3048000" cy="117724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ĐỌC TRONG NHÓM</a:t>
            </a:r>
            <a:endParaRPr lang="zh-CN" alt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2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1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4300" y="133350"/>
            <a:ext cx="8915400" cy="487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669" y1="23387" x2="57231" y2="35346"/>
                        <a14:foregroundMark x1="55785" y1="24985" x2="54821" y2="35346"/>
                        <a14:foregroundMark x1="42562" y1="22735" x2="42562" y2="37004"/>
                        <a14:foregroundMark x1="37948" y1="24808" x2="42287" y2="36353"/>
                        <a14:foregroundMark x1="42769" y1="75429" x2="43251" y2="84962"/>
                        <a14:foregroundMark x1="53375" y1="77916" x2="55028" y2="84784"/>
                        <a14:foregroundMark x1="55028" y1="82712" x2="60124" y2="84133"/>
                        <a14:foregroundMark x1="43733" y1="81468" x2="39187" y2="84133"/>
                        <a14:foregroundMark x1="25482" y1="45056" x2="38223" y2="49378"/>
                        <a14:foregroundMark x1="36777" y1="25636" x2="54063" y2="78982"/>
                        <a14:foregroundMark x1="58196" y1="19834" x2="42080" y2="77324"/>
                        <a14:foregroundMark x1="29869" y1="23813" x2="37266" y2="24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0"/>
            <a:ext cx="4440428" cy="51652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53062" y="897530"/>
            <a:ext cx="2286000" cy="25853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 defTabSz="1011941">
              <a:defRPr/>
            </a:pP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zh-CN" sz="5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GB" altLang="zh-CN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616"/>
            <a:ext cx="2606299" cy="78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23893"/>
            <a:ext cx="1383692" cy="10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1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9027" y="57150"/>
            <a:ext cx="33570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CÁC MIỀN </a:t>
            </a:r>
            <a:r>
              <a:rPr lang="en-US" sz="22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</a:t>
            </a:r>
            <a:r>
              <a:rPr lang="vi-VN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en-US" sz="2200" b="1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33401" y="57149"/>
            <a:ext cx="8381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2648" y="469702"/>
            <a:ext cx="838275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nước Việt Nam thật tươi đẹp. Hãy cùng nhau đi thăm các miền đất nước qua những câu ca dao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tiên, chúng ta sẽ đến Phú Thọ, miền Bắc nước ta, nơi có đền thờ Vua Hùng, nơi được gọi là “quê cha đất tổ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 ai đi ngược về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ngày Giỗ Tổ mùng Mười tháng Ba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đến, chúng ta cùng vào miền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vô xứ </a:t>
            </a:r>
            <a:r>
              <a:rPr lang="en-US" alt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 xanh nước biếc như tranh họa đồ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cùng khám phá miền đất Nam Bộ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Tháp Mười cò bay thẳng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Tháp Mười lóng lánh cá tôm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chúng ta đã đi qua ba miền Bắc, Trung, Nam của đất nước. Nơi nào cũng để lại biết bao tình cảm mến thương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altLang="en-US" sz="1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(Thuỳ Dương </a:t>
            </a:r>
            <a:r>
              <a:rPr lang="vi-VN" altLang="en-US" sz="1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altLang="en-US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88" y="2495550"/>
            <a:ext cx="1192112" cy="9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457200" y="514350"/>
            <a:ext cx="320961" cy="3048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1074388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19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1000" y="4095750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57999" y="43015"/>
            <a:ext cx="2225038" cy="476678"/>
            <a:chOff x="6809422" y="-15763"/>
            <a:chExt cx="2077840" cy="388112"/>
          </a:xfrm>
        </p:grpSpPr>
        <p:sp>
          <p:nvSpPr>
            <p:cNvPr id="19" name="Rounded Rectangle 18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22" y="-15763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758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"/>
            <a:ext cx="9143524" cy="2660809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78614" y="255747"/>
            <a:ext cx="8592979" cy="4666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34397" y="1674971"/>
            <a:ext cx="2779395" cy="74295"/>
            <a:chOff x="1753" y="3730"/>
            <a:chExt cx="5836" cy="156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753" y="3730"/>
              <a:ext cx="3503" cy="24"/>
            </a:xfrm>
            <a:prstGeom prst="line">
              <a:avLst/>
            </a:prstGeom>
            <a:ln w="28575">
              <a:solidFill>
                <a:srgbClr val="CD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4087" y="3862"/>
              <a:ext cx="3503" cy="24"/>
            </a:xfrm>
            <a:prstGeom prst="line">
              <a:avLst/>
            </a:prstGeom>
            <a:ln w="28575">
              <a:solidFill>
                <a:srgbClr val="B1D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213BC9-1FBB-4879-B0E8-FAA752105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346630"/>
            <a:ext cx="3124200" cy="142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8800" dirty="0" err="1">
                <a:solidFill>
                  <a:srgbClr val="56CA95">
                    <a:lumMod val="75000"/>
                  </a:srgb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vi-VN" sz="8800" dirty="0">
                <a:solidFill>
                  <a:srgbClr val="56CA95">
                    <a:lumMod val="75000"/>
                  </a:srgb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8" y="260448"/>
            <a:ext cx="4640357" cy="46620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9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"/>
            <a:ext cx="9143524" cy="2660809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75756" y="255747"/>
            <a:ext cx="8592979" cy="4666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/>
            <a:endParaRPr lang="zh-CN" altLang="en-US" sz="1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5747"/>
            <a:ext cx="4666774" cy="466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58297" y="689202"/>
            <a:ext cx="2629927" cy="378564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914355"/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429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" y="29441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9027" y="57150"/>
            <a:ext cx="33570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CÁC MIỀN </a:t>
            </a:r>
            <a:r>
              <a:rPr lang="en-US" sz="22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</a:t>
            </a:r>
            <a:r>
              <a:rPr lang="vi-VN" sz="22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en-US" sz="2200" b="1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533401" y="57149"/>
            <a:ext cx="8381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2648" y="469702"/>
            <a:ext cx="838275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nước Việt Nam thật tươi đẹp. Hãy cùng nhau đi thăm các miền đất nước qua những câu ca dao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tiên, chúng ta sẽ đến Phú Thọ, miền Bắc nước ta, nơi có đền thờ Vua Hùng, nơi được gọi là “quê cha đất tổ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 ai đi ngược về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ngày Giỗ Tổ mùng Mười tháng Ba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đến, chúng ta cùng vào miền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vô xứ </a:t>
            </a:r>
            <a:r>
              <a:rPr lang="en-US" alt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 xanh nước biếc như tranh họa đồ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cùng khám phá miền đất Nam Bộ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Tháp Mười cò bay thẳng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Tháp Mười lóng lánh cá tôm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000" dirty="0" smtClea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 </a:t>
            </a:r>
            <a:r>
              <a:rPr lang="vi-VN" alt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chúng ta đã đi qua ba miền Bắc, Trung, Nam của đất nước. Nơi nào cũng để lại biết bao tình cảm mến thương</a:t>
            </a:r>
            <a:r>
              <a:rPr lang="vi-VN" altLang="en-US" sz="20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altLang="en-US" sz="1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(Thuỳ Dương </a:t>
            </a:r>
            <a:r>
              <a:rPr lang="vi-VN" altLang="en-US" sz="1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altLang="en-US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altLang="en-US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7200" y="514350"/>
            <a:ext cx="320961" cy="3048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1074388"/>
            <a:ext cx="377668" cy="354362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19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1000" y="4095750"/>
            <a:ext cx="377668" cy="376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57999" y="43015"/>
            <a:ext cx="2225038" cy="476678"/>
            <a:chOff x="6809422" y="-15763"/>
            <a:chExt cx="2077840" cy="388112"/>
          </a:xfrm>
        </p:grpSpPr>
        <p:sp>
          <p:nvSpPr>
            <p:cNvPr id="19" name="Rounded Rectangle 18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22" y="-15763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39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1" y="-19050"/>
            <a:ext cx="1912258" cy="609600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67975"/>
            <a:ext cx="4876800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US" sz="25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CÁC MIỀN </a:t>
            </a:r>
            <a:r>
              <a:rPr lang="en-US" sz="25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</a:t>
            </a:r>
            <a:r>
              <a:rPr lang="vi-VN" sz="25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endParaRPr lang="en-US" sz="2500" i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5386" y="590550"/>
            <a:ext cx="8380013" cy="4343401"/>
          </a:xfrm>
          <a:prstGeom prst="roundRect">
            <a:avLst/>
          </a:prstGeom>
          <a:noFill/>
          <a:ln>
            <a:solidFill>
              <a:srgbClr val="00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447800" y="609346"/>
            <a:ext cx="3759959" cy="438404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các câu thơ nói về</a:t>
            </a: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-21965" y="2445300"/>
            <a:ext cx="1934884" cy="297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76200" y="2294712"/>
            <a:ext cx="1470846" cy="31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971550"/>
            <a:ext cx="15087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Xứ Huế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2600" y="2266950"/>
            <a:ext cx="39514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Ngày Giỗ Tổ Hùng Vương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3542496"/>
            <a:ext cx="27308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Đồng Tháp Mười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00400" y="1428750"/>
            <a:ext cx="5498436" cy="83820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vô xứ Huế quanh quanh</a:t>
            </a:r>
          </a:p>
          <a:p>
            <a:pPr algn="ctr"/>
            <a:r>
              <a:rPr lang="vi-VN" altLang="en-US" sz="2400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Non xanh nước biếc như tranh họa đồ</a:t>
            </a:r>
            <a:r>
              <a:rPr lang="vi-VN" altLang="en-US" sz="2400" dirty="0" smtClean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CC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01686" y="2740961"/>
            <a:ext cx="5384485" cy="82138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 ai đi ngược về xuôi</a:t>
            </a:r>
          </a:p>
          <a:p>
            <a:pPr algn="ctr"/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ngày Giỗ Tổ mùng Mười tháng Ba.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58393" y="4089165"/>
            <a:ext cx="5399807" cy="76858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 Tháp Mười cò bay thẳng cánh</a:t>
            </a:r>
          </a:p>
          <a:p>
            <a:pPr algn="ctr"/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Tháp Mười lóng lánh cá tôm.</a:t>
            </a:r>
          </a:p>
        </p:txBody>
      </p:sp>
    </p:spTree>
    <p:extLst>
      <p:ext uri="{BB962C8B-B14F-4D97-AF65-F5344CB8AC3E}">
        <p14:creationId xmlns:p14="http://schemas.microsoft.com/office/powerpoint/2010/main" val="21027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2" grpId="0"/>
      <p:bldP spid="3" grpId="0"/>
      <p:bldP spid="14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1" y="-19050"/>
            <a:ext cx="1934883" cy="609600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37775"/>
            <a:ext cx="4876800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en-US" sz="25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CÁC MIỀN ĐẤT N</a:t>
            </a:r>
            <a:r>
              <a:rPr lang="vi-VN" sz="25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endParaRPr lang="en-US" sz="2500" i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5386" y="3263703"/>
            <a:ext cx="8380013" cy="1746447"/>
          </a:xfrm>
          <a:prstGeom prst="roundRect">
            <a:avLst/>
          </a:prstGeom>
          <a:noFill/>
          <a:ln>
            <a:solidFill>
              <a:srgbClr val="00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593558" y="3263703"/>
            <a:ext cx="4076700" cy="45379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5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Giỗ Tổ là ngày nào?</a:t>
            </a:r>
          </a:p>
        </p:txBody>
      </p:sp>
      <p:pic>
        <p:nvPicPr>
          <p:cNvPr id="8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-21965" y="2445300"/>
            <a:ext cx="1934884" cy="297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35111695-4F00-4F13-8399-433CE41B326F}"/>
              </a:ext>
            </a:extLst>
          </p:cNvPr>
          <p:cNvSpPr/>
          <p:nvPr/>
        </p:nvSpPr>
        <p:spPr>
          <a:xfrm>
            <a:off x="1912919" y="4095749"/>
            <a:ext cx="6840967" cy="783056"/>
          </a:xfrm>
          <a:prstGeom prst="wedgeRoundRectCallout">
            <a:avLst>
              <a:gd name="adj1" fmla="val -57355"/>
              <a:gd name="adj2" fmla="val -47811"/>
              <a:gd name="adj3" fmla="val 16667"/>
            </a:avLst>
          </a:prstGeom>
          <a:solidFill>
            <a:srgbClr val="F6E7E6"/>
          </a:solidFill>
          <a:ln>
            <a:solidFill>
              <a:srgbClr val="FF5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Giỗ Tổ là ngày mồng mười tháng ba âm lịch</a:t>
            </a: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76200" y="2294712"/>
            <a:ext cx="1470846" cy="31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590550"/>
            <a:ext cx="83043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88"/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tiên, chúng ta sẽ đến Phú Thọ, miền Bắc nước ta, nơi có đền thờ Vua Hùng, nơi được gọi là “quê cha đất tổ”:</a:t>
            </a:r>
          </a:p>
          <a:p>
            <a:pPr algn="ctr" defTabSz="914288"/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 ai đi ngược về xuôi</a:t>
            </a:r>
          </a:p>
          <a:p>
            <a:pPr algn="ctr" defTabSz="914288"/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ngày Giỗ Tổ mùng Mười tháng Ba.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011084" y="2160210"/>
            <a:ext cx="48087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7238998" y="1352550"/>
            <a:ext cx="1749779" cy="1840811"/>
            <a:chOff x="4933244" y="366426"/>
            <a:chExt cx="1380470" cy="1270463"/>
          </a:xfrm>
        </p:grpSpPr>
        <p:sp>
          <p:nvSpPr>
            <p:cNvPr id="27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rgbClr val="BAE5E4">
                <a:lumMod val="90000"/>
              </a:srgbClr>
            </a:solidFill>
            <a:ln w="25400" cap="flat" cmpd="sng" algn="ctr">
              <a:solidFill>
                <a:srgbClr val="BAE5E4">
                  <a:lumMod val="9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500" b="0" i="0" u="none" strike="noStrike" kern="0" cap="none" spc="0" normalizeH="0" baseline="0" noProof="0" smtClean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500" b="0" i="0" u="none" strike="noStrike" kern="0" cap="none" spc="0" normalizeH="0" baseline="0" noProof="0" smtClean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rgbClr val="FC7D77">
                <a:lumMod val="75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981639" cy="32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 smtClean="0">
                  <a:ln>
                    <a:solidFill>
                      <a:srgbClr val="BAE5E4">
                        <a:lumMod val="50000"/>
                      </a:srgbClr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Tháng 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376120" y="831240"/>
              <a:ext cx="509916" cy="44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10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30582" y="1252518"/>
              <a:ext cx="968992" cy="329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Âm lịch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6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21" y="2323666"/>
            <a:ext cx="6384537" cy="1324844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</a:t>
            </a:r>
            <a:r>
              <a:rPr lang="en-US" b="1" dirty="0" err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7185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1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2172943" cy="750340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000" kern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0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oạn</a:t>
            </a:r>
            <a:r>
              <a:rPr lang="en-US" sz="2000" kern="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2000" kern="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29732"/>
            <a:ext cx="4876800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vi-VN" sz="25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5386" y="3089145"/>
            <a:ext cx="8380013" cy="1844805"/>
          </a:xfrm>
          <a:prstGeom prst="roundRect">
            <a:avLst/>
          </a:prstGeom>
          <a:noFill/>
          <a:ln>
            <a:solidFill>
              <a:srgbClr val="00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823854" y="3263703"/>
            <a:ext cx="7015912" cy="45379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</a:t>
            </a:r>
            <a:r>
              <a:rPr lang="en-US" altLang="zh-CN" sz="25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từ ngữ miêu tả vẻ đẹp của xứ Huế</a:t>
            </a:r>
            <a:r>
              <a:rPr lang="vi-VN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-21965" y="2445300"/>
            <a:ext cx="1934884" cy="297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35111695-4F00-4F13-8399-433CE41B326F}"/>
              </a:ext>
            </a:extLst>
          </p:cNvPr>
          <p:cNvSpPr/>
          <p:nvPr/>
        </p:nvSpPr>
        <p:spPr>
          <a:xfrm>
            <a:off x="1823854" y="3932481"/>
            <a:ext cx="6930032" cy="864944"/>
          </a:xfrm>
          <a:prstGeom prst="wedgeRoundRectCallout">
            <a:avLst>
              <a:gd name="adj1" fmla="val -55127"/>
              <a:gd name="adj2" fmla="val -43294"/>
              <a:gd name="adj3" fmla="val 16667"/>
            </a:avLst>
          </a:prstGeom>
          <a:solidFill>
            <a:srgbClr val="F6E7E6"/>
          </a:solidFill>
          <a:ln>
            <a:solidFill>
              <a:srgbClr val="FF5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từ ngữ miêu tả vẻ đẹp của xứ Huế là: non xanh nước biếc, tranh họa đồ</a:t>
            </a: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76200" y="2294712"/>
            <a:ext cx="1470846" cy="31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5386" y="729526"/>
            <a:ext cx="8304379" cy="1427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88">
              <a:lnSpc>
                <a:spcPct val="120000"/>
              </a:lnSpc>
            </a:pPr>
            <a:r>
              <a:rPr 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Tiếp đến, chúng ta cùng vào miền Trung:</a:t>
            </a:r>
          </a:p>
          <a:p>
            <a:pPr algn="ctr" defTabSz="914288">
              <a:lnSpc>
                <a:spcPct val="120000"/>
              </a:lnSpc>
            </a:pPr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vô xứ Huế quanh quanh</a:t>
            </a:r>
          </a:p>
          <a:p>
            <a:pPr algn="ctr" defTabSz="914288">
              <a:lnSpc>
                <a:spcPct val="120000"/>
              </a:lnSpc>
            </a:pPr>
            <a:r>
              <a:rPr 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Non xanh nước biếc như tranh họa đồ.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583770" y="1657350"/>
            <a:ext cx="412183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2130991"/>
            <a:ext cx="5029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59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otched Right Arrow 3"/>
          <p:cNvSpPr/>
          <p:nvPr/>
        </p:nvSpPr>
        <p:spPr>
          <a:xfrm>
            <a:off x="76200" y="-19050"/>
            <a:ext cx="2172943" cy="750340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kern="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29732"/>
            <a:ext cx="4876800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vi-VN" sz="2500" b="1" dirty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 CÁC MIỀN ĐẤT NƯỚC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81000" y="784075"/>
            <a:ext cx="7015912" cy="45379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dirty="0" smtClean="0">
                <a:solidFill>
                  <a:srgbClr val="FF66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4. </a:t>
            </a:r>
            <a:r>
              <a:rPr lang="vi-VN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 ý giải thích đúng cho mỗi câu sau</a:t>
            </a:r>
            <a:r>
              <a:rPr lang="vi-VN" sz="25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5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-78464" y="2631957"/>
            <a:ext cx="1758959" cy="27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0" y="2631957"/>
            <a:ext cx="1329765" cy="283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874971"/>
              </p:ext>
            </p:extLst>
          </p:nvPr>
        </p:nvGraphicFramePr>
        <p:xfrm>
          <a:off x="1485900" y="1504950"/>
          <a:ext cx="7239000" cy="3630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88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 smtClean="0">
                          <a:solidFill>
                            <a:srgbClr val="0099FF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400" b="0" dirty="0" smtClean="0">
                          <a:solidFill>
                            <a:srgbClr val="0099FF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99FF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</a:t>
                      </a:r>
                      <a:r>
                        <a:rPr lang="vi-VN" sz="2400" b="0" dirty="0" smtClean="0">
                          <a:solidFill>
                            <a:srgbClr val="0099FF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  <a:endParaRPr lang="en-US" sz="2400" b="0" dirty="0">
                        <a:solidFill>
                          <a:srgbClr val="0099FF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99FF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Ý </a:t>
                      </a:r>
                      <a:r>
                        <a:rPr lang="en-US" sz="2400" b="0" dirty="0" err="1" smtClean="0">
                          <a:solidFill>
                            <a:srgbClr val="0099FF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nghĩa</a:t>
                      </a:r>
                      <a:endParaRPr lang="en-US" sz="2400" b="0" dirty="0">
                        <a:solidFill>
                          <a:srgbClr val="0099FF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525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Tháp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</a:t>
                      </a:r>
                      <a:r>
                        <a:rPr lang="vi-VN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ười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thẳng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endParaRPr lang="en-US" sz="24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Tháp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</a:t>
                      </a:r>
                      <a:r>
                        <a:rPr lang="vi-VN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ười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rất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nhiều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cò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24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7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Tháp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</a:t>
                      </a:r>
                      <a:r>
                        <a:rPr lang="vi-VN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ười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24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7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</a:t>
                      </a:r>
                      <a:r>
                        <a:rPr lang="vi-VN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ước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Tháp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</a:t>
                      </a:r>
                      <a:r>
                        <a:rPr lang="vi-VN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ười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lóng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lánh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tôm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24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tôm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Tháp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</a:t>
                      </a:r>
                      <a:r>
                        <a:rPr lang="vi-VN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ười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nhiều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sắc</a:t>
                      </a:r>
                      <a:endParaRPr lang="en-US" sz="24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5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Tháp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</a:t>
                      </a:r>
                      <a:r>
                        <a:rPr lang="vi-VN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ười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nhiều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tôm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</a:t>
                      </a:r>
                      <a:r>
                        <a:rPr lang="en-US" sz="2400" b="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2400" b="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68244" y="2754295"/>
            <a:ext cx="762000" cy="6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382000" y="4324350"/>
            <a:ext cx="762000" cy="6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6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d2f1824b6bcab1481d0541bf67ca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91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4300" y="133350"/>
            <a:ext cx="8915400" cy="487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81000" y="149106"/>
            <a:ext cx="7015912" cy="45379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*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76600" y="895350"/>
            <a:ext cx="5417288" cy="962160"/>
          </a:xfrm>
          <a:prstGeom prst="roundRect">
            <a:avLst>
              <a:gd name="adj" fmla="val 50000"/>
            </a:avLst>
          </a:prstGeom>
          <a:solidFill>
            <a:srgbClr val="FFECD9"/>
          </a:solidFill>
          <a:ln w="190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vô xứ Huế quanh quanh</a:t>
            </a:r>
          </a:p>
          <a:p>
            <a:pPr algn="ctr"/>
            <a:r>
              <a:rPr lang="vi-VN" altLang="en-US" sz="2400" dirty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Non xanh nước biếc như tranh họa đồ</a:t>
            </a:r>
            <a:r>
              <a:rPr lang="vi-VN" alt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1000" y="2436162"/>
            <a:ext cx="5451844" cy="973788"/>
          </a:xfrm>
          <a:prstGeom prst="roundRect">
            <a:avLst>
              <a:gd name="adj" fmla="val 50000"/>
            </a:avLst>
          </a:prstGeom>
          <a:solidFill>
            <a:srgbClr val="FFECD9"/>
          </a:solidFill>
          <a:ln w="190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 ai đi ngược về xuôi</a:t>
            </a:r>
          </a:p>
          <a:p>
            <a:pPr algn="ctr"/>
            <a:r>
              <a:rPr lang="vi-V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ngày Giỗ Tổ mùng Mười tháng Ba.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63193" y="3943350"/>
            <a:ext cx="5399807" cy="914399"/>
          </a:xfrm>
          <a:prstGeom prst="roundRect">
            <a:avLst>
              <a:gd name="adj" fmla="val 50000"/>
            </a:avLst>
          </a:prstGeom>
          <a:solidFill>
            <a:srgbClr val="FFECD9"/>
          </a:solidFill>
          <a:ln w="190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 Tháp Mười cò bay thẳng cánh</a:t>
            </a:r>
          </a:p>
          <a:p>
            <a:pPr algn="ctr"/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Tháp Mười lóng lánh cá tôm.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5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0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5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15" grpId="1" animBg="1"/>
          <p:bldP spid="18" grpId="0" animBg="1"/>
          <p:bldP spid="18" grpId="1" animBg="1"/>
          <p:bldP spid="19" grpId="0" animBg="1"/>
          <p:bldP spid="1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 animBg="1"/>
          <p:bldP spid="15" grpId="1" animBg="1"/>
          <p:bldP spid="18" grpId="0" animBg="1"/>
          <p:bldP spid="18" grpId="1" animBg="1"/>
          <p:bldP spid="19" grpId="0" animBg="1"/>
          <p:bldP spid="19" grpId="1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"/>
            <a:ext cx="9143524" cy="2660809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75756" y="255747"/>
            <a:ext cx="8592979" cy="4666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61D56B-3231-4EAF-81D5-E63A0CF1CC12}"/>
              </a:ext>
            </a:extLst>
          </p:cNvPr>
          <p:cNvSpPr txBox="1"/>
          <p:nvPr/>
        </p:nvSpPr>
        <p:spPr>
          <a:xfrm>
            <a:off x="3526932" y="350882"/>
            <a:ext cx="5386219" cy="1546571"/>
          </a:xfrm>
          <a:prstGeom prst="rect">
            <a:avLst/>
          </a:prstGeom>
          <a:noFill/>
        </p:spPr>
        <p:txBody>
          <a:bodyPr wrap="square" lIns="68574" tIns="34287" rIns="68574" bIns="34287" rtlCol="0">
            <a:spAutoFit/>
          </a:bodyPr>
          <a:lstStyle/>
          <a:p>
            <a:pPr algn="ctr" defTabSz="342695">
              <a:defRPr/>
            </a:pPr>
            <a:r>
              <a:rPr lang="en-US" sz="4800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896"/>
            <a:ext cx="3532679" cy="47064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28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4090" y="6727"/>
            <a:ext cx="70757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 defTabSz="914355"/>
            <a:r>
              <a:rPr lang="en-US" sz="22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sz="22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990" r="85076" b="58298"/>
          <a:stretch/>
        </p:blipFill>
        <p:spPr bwMode="auto">
          <a:xfrm>
            <a:off x="381000" y="-19050"/>
            <a:ext cx="623749" cy="740359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1000" y="751165"/>
            <a:ext cx="8558327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 nước Việt Nam thật tươi đẹp. Hãy cùng nhau đi thăm các miền đất nước qua những câu ca dao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tiên, chúng ta sẽ đến Phú Thọ, miền Bắc nước ta, nơi có đền thờ Vua Hùng, nơi được gọi là “quê cha đất tổ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 ai đi ngược về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xuôi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ngày Giỗ Tổ mùng Mười tháng Ba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đến, chúng ta cùng vào miền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Trung: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 vô xứ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Nghệ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Non xanh nước biếc như tranh họa đồ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 ta cùng khám phá miền đất Nam Bộ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 Tháp Mười cò bay thẳng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Tháp Mười lóng lánh cá tôm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chúng ta đã đi qua ba miền Bắc, Trung, Nam của đất nước. Nơi nào cũng để lại biết bao tình cảm mến thương</a:t>
            </a: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438150"/>
            <a:ext cx="4876800" cy="345053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 defTabSz="914288"/>
            <a:r>
              <a:rPr lang="vi-VN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 CÁC MIỀN ĐẤT NƯỚC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34437" y="4628858"/>
            <a:ext cx="6226053" cy="403730"/>
          </a:xfrm>
          <a:prstGeom prst="roundRect">
            <a:avLst/>
          </a:prstGeom>
          <a:noFill/>
          <a:ln>
            <a:solidFill>
              <a:srgbClr val="FF7C8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OnlineLabels Clip Art - Perplexed Female (#19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09" y="4347083"/>
            <a:ext cx="806891" cy="8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483" y="4360022"/>
            <a:ext cx="728634" cy="78347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714005" y="1047750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48000" y="1581150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9600" y="1581150"/>
            <a:ext cx="4191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03504" y="1581150"/>
            <a:ext cx="9736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56552" y="2647950"/>
            <a:ext cx="4868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66152" y="2952750"/>
            <a:ext cx="4868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14800" y="3486150"/>
            <a:ext cx="67964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069912" y="3790950"/>
            <a:ext cx="1502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981647" y="4347083"/>
            <a:ext cx="17333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8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72" y="35976"/>
            <a:ext cx="6278528" cy="461645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defTabSz="914175"/>
            <a:r>
              <a:rPr 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910057"/>
              </p:ext>
            </p:extLst>
          </p:nvPr>
        </p:nvGraphicFramePr>
        <p:xfrm>
          <a:off x="381000" y="666750"/>
          <a:ext cx="4419600" cy="2575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45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29A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53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Đất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n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ước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mình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thật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ươ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đẹp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D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553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Tháp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ười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vùng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đấ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 ở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miền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Nam.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D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553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cùng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ba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miền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đất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n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ước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D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922047"/>
              </p:ext>
            </p:extLst>
          </p:nvPr>
        </p:nvGraphicFramePr>
        <p:xfrm>
          <a:off x="5984582" y="895350"/>
          <a:ext cx="2895600" cy="2086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17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29A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703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g.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D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703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 </a:t>
                      </a:r>
                      <a:r>
                        <a:rPr lang="vi-VN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iểm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D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703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giới</a:t>
                      </a:r>
                      <a:r>
                        <a:rPr lang="en-US" sz="2400" dirty="0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thiệu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solidFill>
                      <a:srgbClr val="BD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52400" y="3554563"/>
            <a:ext cx="7363810" cy="1455587"/>
          </a:xfrm>
          <a:prstGeom prst="roundRect">
            <a:avLst/>
          </a:prstGeom>
          <a:noFill/>
          <a:ln>
            <a:solidFill>
              <a:srgbClr val="00CC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nêu hoạt động: </a:t>
            </a:r>
            <a:r>
              <a:rPr lang="vi-VN" sz="2400" i="1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câu có từ chỉ hoạt </a:t>
            </a:r>
            <a:r>
              <a:rPr lang="vi-VN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vi-VN" sz="2400" i="1" dirty="0">
              <a:solidFill>
                <a:srgbClr val="CC00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Câu giới thiệu: </a:t>
            </a:r>
            <a:r>
              <a:rPr lang="vi-VN" sz="2400" i="1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câu có chứa từ “là</a:t>
            </a:r>
            <a:r>
              <a:rPr lang="vi-VN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lang="vi-VN" sz="2400" i="1" dirty="0">
              <a:solidFill>
                <a:srgbClr val="CC00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Câu nêu đặc điểm: </a:t>
            </a:r>
            <a:r>
              <a:rPr lang="vi-VN" sz="2400" i="1" dirty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câu có chứa từ chỉ đặc </a:t>
            </a:r>
            <a:r>
              <a:rPr lang="vi-VN" sz="2400" i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vi-VN" sz="2400" i="1" dirty="0">
              <a:solidFill>
                <a:srgbClr val="CC00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67" y="3206718"/>
            <a:ext cx="1409565" cy="1818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56" y1="28571" x2="7556" y2="28571"/>
                        <a14:foregroundMark x1="20444" y1="35268" x2="20444" y2="35268"/>
                        <a14:foregroundMark x1="24000" y1="79464" x2="95556" y2="79911"/>
                        <a14:foregroundMark x1="52444" y1="63839" x2="65333" y2="62500"/>
                        <a14:foregroundMark x1="66667" y1="56696" x2="61778" y2="71429"/>
                        <a14:foregroundMark x1="44444" y1="88839" x2="71111" y2="86161"/>
                        <a14:foregroundMark x1="70667" y1="85714" x2="80000" y2="88393"/>
                        <a14:foregroundMark x1="32444" y1="20536" x2="44889" y2="14732"/>
                        <a14:foregroundMark x1="32444" y1="32589" x2="36889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99" y="3278094"/>
            <a:ext cx="1836602" cy="1828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67" y="3364574"/>
            <a:ext cx="1432034" cy="177892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800600" y="1276350"/>
            <a:ext cx="1219200" cy="838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800600" y="1962150"/>
            <a:ext cx="12192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800600" y="1695450"/>
            <a:ext cx="1219200" cy="1104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6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"/>
            <a:ext cx="9143524" cy="2660809"/>
          </a:xfrm>
          <a:prstGeom prst="rect">
            <a:avLst/>
          </a:prstGeom>
          <a:solidFill>
            <a:srgbClr val="CD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78614" y="255747"/>
            <a:ext cx="8592979" cy="4666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34397" y="1674971"/>
            <a:ext cx="2779395" cy="74295"/>
            <a:chOff x="1753" y="3730"/>
            <a:chExt cx="5836" cy="156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1753" y="3730"/>
              <a:ext cx="3503" cy="24"/>
            </a:xfrm>
            <a:prstGeom prst="line">
              <a:avLst/>
            </a:prstGeom>
            <a:ln w="28575">
              <a:solidFill>
                <a:srgbClr val="CD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4087" y="3862"/>
              <a:ext cx="3503" cy="24"/>
            </a:xfrm>
            <a:prstGeom prst="line">
              <a:avLst/>
            </a:prstGeom>
            <a:ln w="28575">
              <a:solidFill>
                <a:srgbClr val="B1D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5">
            <a:extLst>
              <a:ext uri="{FF2B5EF4-FFF2-40B4-BE49-F238E27FC236}">
                <a16:creationId xmlns:a16="http://schemas.microsoft.com/office/drawing/2014/main" id="{66C2F7EB-9548-41D4-AC17-B4FBD21C9D79}"/>
              </a:ext>
            </a:extLst>
          </p:cNvPr>
          <p:cNvSpPr/>
          <p:nvPr/>
        </p:nvSpPr>
        <p:spPr>
          <a:xfrm>
            <a:off x="68779" y="518405"/>
            <a:ext cx="4506324" cy="230832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8627">
              <a:lnSpc>
                <a:spcPct val="120000"/>
              </a:lnSpc>
              <a:defRPr/>
            </a:pPr>
            <a:r>
              <a:rPr lang="en-US" altLang="zh-CN" sz="6000" b="1" dirty="0" err="1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000" b="1" dirty="0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000" b="1" dirty="0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 defTabSz="548627">
              <a:lnSpc>
                <a:spcPct val="120000"/>
              </a:lnSpc>
              <a:defRPr/>
            </a:pPr>
            <a:r>
              <a:rPr lang="en-US" altLang="zh-CN" sz="6000" b="1" dirty="0" err="1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000" b="1" dirty="0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000" b="1" dirty="0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000" b="1" dirty="0" err="1" smtClean="0">
                <a:solidFill>
                  <a:srgbClr val="FC620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6000" b="1" dirty="0">
              <a:solidFill>
                <a:srgbClr val="FC620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8196" name="Picture 4" descr="Con phim Hoạt hình Clip nghệ thuật - tạm biệt png tải về - Miễn phí trong  suốt Hành Vi Con Người png Tải về.">
            <a:extLst>
              <a:ext uri="{FF2B5EF4-FFF2-40B4-BE49-F238E27FC236}">
                <a16:creationId xmlns:a16="http://schemas.microsoft.com/office/drawing/2014/main" id="{A2A42F88-306C-4F2B-883D-495DB3C0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1" b="98429" l="1000" r="96667">
                        <a14:foregroundMark x1="9111" y1="17000" x2="16778" y2="67429"/>
                        <a14:foregroundMark x1="16778" y1="67429" x2="16778" y2="67429"/>
                        <a14:foregroundMark x1="5333" y1="23000" x2="1444" y2="31000"/>
                        <a14:foregroundMark x1="1444" y1="31000" x2="2222" y2="40714"/>
                        <a14:foregroundMark x1="8778" y1="48714" x2="7556" y2="76429"/>
                        <a14:foregroundMark x1="18000" y1="76143" x2="18000" y2="76143"/>
                        <a14:foregroundMark x1="6889" y1="55000" x2="17444" y2="55571"/>
                        <a14:foregroundMark x1="1556" y1="46143" x2="1556" y2="46143"/>
                        <a14:foregroundMark x1="19889" y1="44857" x2="19889" y2="44857"/>
                        <a14:foregroundMark x1="39333" y1="47000" x2="39333" y2="47000"/>
                        <a14:foregroundMark x1="30222" y1="68000" x2="30222" y2="68000"/>
                        <a14:foregroundMark x1="25333" y1="67714" x2="25333" y2="67714"/>
                        <a14:foregroundMark x1="28222" y1="68571" x2="28222" y2="68571"/>
                        <a14:foregroundMark x1="27222" y1="68286" x2="33778" y2="64286"/>
                        <a14:foregroundMark x1="33778" y1="64286" x2="33889" y2="64286"/>
                        <a14:foregroundMark x1="35889" y1="78857" x2="35889" y2="89857"/>
                        <a14:foregroundMark x1="35889" y1="89857" x2="33111" y2="98000"/>
                        <a14:foregroundMark x1="45667" y1="98571" x2="45667" y2="98571"/>
                        <a14:foregroundMark x1="62111" y1="77286" x2="66667" y2="77286"/>
                        <a14:foregroundMark x1="58222" y1="73571" x2="58222" y2="73571"/>
                        <a14:foregroundMark x1="49333" y1="74857" x2="49333" y2="74857"/>
                        <a14:foregroundMark x1="50667" y1="65000" x2="50333" y2="74286"/>
                        <a14:foregroundMark x1="50333" y1="74286" x2="50111" y2="74857"/>
                        <a14:foregroundMark x1="58778" y1="72714" x2="60111" y2="74143"/>
                        <a14:foregroundMark x1="58667" y1="74429" x2="66889" y2="76143"/>
                        <a14:foregroundMark x1="61333" y1="79429" x2="61000" y2="91143"/>
                        <a14:foregroundMark x1="68444" y1="78571" x2="71444" y2="92714"/>
                        <a14:foregroundMark x1="81778" y1="71714" x2="79111" y2="80143"/>
                        <a14:foregroundMark x1="92889" y1="45714" x2="92667" y2="55286"/>
                        <a14:foregroundMark x1="92667" y1="55286" x2="92667" y2="55571"/>
                        <a14:foregroundMark x1="91778" y1="22714" x2="92444" y2="29286"/>
                        <a14:foregroundMark x1="96556" y1="23000" x2="96667" y2="27571"/>
                        <a14:foregroundMark x1="67444" y1="5571" x2="73778" y2="6857"/>
                        <a14:foregroundMark x1="59556" y1="4286" x2="59556" y2="4286"/>
                        <a14:foregroundMark x1="65111" y1="2571" x2="65111" y2="2571"/>
                        <a14:foregroundMark x1="52778" y1="56143" x2="50889" y2="62000"/>
                        <a14:foregroundMark x1="57333" y1="53714" x2="57444" y2="61857"/>
                        <a14:foregroundMark x1="49444" y1="75143" x2="49444" y2="75143"/>
                        <a14:foregroundMark x1="58444" y1="73714" x2="58444" y2="73714"/>
                        <a14:foregroundMark x1="93111" y1="80714" x2="93111" y2="80714"/>
                        <a14:foregroundMark x1="92222" y1="71714" x2="93111" y2="74571"/>
                        <a14:foregroundMark x1="75111" y1="59143" x2="75111" y2="59143"/>
                        <a14:foregroundMark x1="74778" y1="54429" x2="74889" y2="54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30408"/>
            <a:ext cx="4506324" cy="350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8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40fb7d366494ec2a3536693aa73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44476" cy="5231606"/>
          </a:xfrm>
          <a:prstGeom prst="rect">
            <a:avLst/>
          </a:prstGeom>
        </p:spPr>
      </p:pic>
      <p:pic>
        <p:nvPicPr>
          <p:cNvPr id="10" name="Picture 2" descr="Vector con cò bay trên trời">
            <a:extLst>
              <a:ext uri="{FF2B5EF4-FFF2-40B4-BE49-F238E27FC236}">
                <a16:creationId xmlns:a16="http://schemas.microsoft.com/office/drawing/2014/main" id="{1993769A-54C5-4D89-BFC2-7B17F328F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500" y1="61333" x2="38500" y2="61333"/>
                        <a14:foregroundMark x1="71000" y1="82333" x2="71000" y2="82333"/>
                        <a14:foregroundMark x1="69333" y1="84333" x2="69333" y2="84333"/>
                        <a14:foregroundMark x1="74167" y1="88500" x2="74167" y2="88500"/>
                        <a14:foregroundMark x1="74667" y1="87333" x2="74667" y2="87333"/>
                        <a14:foregroundMark x1="76833" y1="84833" x2="76833" y2="84833"/>
                        <a14:foregroundMark x1="38333" y1="61167" x2="38333" y2="61167"/>
                        <a14:foregroundMark x1="68667" y1="84167" x2="68667" y2="84167"/>
                        <a14:foregroundMark x1="71333" y1="82333" x2="71333" y2="82333"/>
                        <a14:foregroundMark x1="70167" y1="81500" x2="70167" y2="81500"/>
                        <a14:foregroundMark x1="76500" y1="86167" x2="76500" y2="86167"/>
                        <a14:foregroundMark x1="74833" y1="89167" x2="74833" y2="89167"/>
                        <a14:foregroundMark x1="39833" y1="61333" x2="39833" y2="61333"/>
                        <a14:foregroundMark x1="17333" y1="39333" x2="17333" y2="39333"/>
                        <a14:foregroundMark x1="39000" y1="51167" x2="39000" y2="51167"/>
                        <a14:foregroundMark x1="37333" y1="52000" x2="37333" y2="52000"/>
                        <a14:foregroundMark x1="14667" y1="38333" x2="14667" y2="38333"/>
                        <a14:foregroundMark x1="13333" y1="38000" x2="13333" y2="38000"/>
                        <a14:foregroundMark x1="12667" y1="38000" x2="12667" y2="38000"/>
                        <a14:foregroundMark x1="35833" y1="50833" x2="35833" y2="50833"/>
                        <a14:foregroundMark x1="37833" y1="50500" x2="37833" y2="50500"/>
                        <a14:foregroundMark x1="36833" y1="49667" x2="36833" y2="49667"/>
                        <a14:foregroundMark x1="36333" y1="51500" x2="36333" y2="51500"/>
                        <a14:foregroundMark x1="39667" y1="51667" x2="39667" y2="51667"/>
                        <a14:foregroundMark x1="40333" y1="51333" x2="40333" y2="51333"/>
                        <a14:foregroundMark x1="35333" y1="50667" x2="35333" y2="50667"/>
                        <a14:foregroundMark x1="54000" y1="44000" x2="54000" y2="44000"/>
                        <a14:foregroundMark x1="55000" y1="40333" x2="55667" y2="40167"/>
                        <a14:foregroundMark x1="50500" y1="45833" x2="50500" y2="45833"/>
                        <a14:foregroundMark x1="54500" y1="39833" x2="55167" y2="41167"/>
                        <a14:foregroundMark x1="67333" y1="83000" x2="67333" y2="83000"/>
                        <a14:foregroundMark x1="70500" y1="85333" x2="70500" y2="85333"/>
                        <a14:backgroundMark x1="37833" y1="61000" x2="37833" y2="61000"/>
                        <a14:backgroundMark x1="38500" y1="61667" x2="38500" y2="61667"/>
                        <a14:backgroundMark x1="38167" y1="61333" x2="38167" y2="61333"/>
                        <a14:backgroundMark x1="74333" y1="87833" x2="74333" y2="87833"/>
                        <a14:backgroundMark x1="74500" y1="83833" x2="74500" y2="83833"/>
                        <a14:backgroundMark x1="35833" y1="50333" x2="35833" y2="50333"/>
                        <a14:backgroundMark x1="36000" y1="50000" x2="36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70485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AB004136-CC47-4122-9454-A8715D6029E0}"/>
              </a:ext>
            </a:extLst>
          </p:cNvPr>
          <p:cNvSpPr txBox="1"/>
          <p:nvPr/>
        </p:nvSpPr>
        <p:spPr>
          <a:xfrm>
            <a:off x="3886200" y="1"/>
            <a:ext cx="4800600" cy="178510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endParaRPr lang="zh-CN" altLang="en-US" sz="55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9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75" y="3310181"/>
            <a:ext cx="1666875" cy="13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59575" y="2477829"/>
            <a:ext cx="2282666" cy="2532321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697775" y="2724151"/>
            <a:ext cx="1666875" cy="1923702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64" y="2477829"/>
            <a:ext cx="2302749" cy="2532321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10561" y="2724151"/>
            <a:ext cx="1666875" cy="1923702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59574" y="1504950"/>
            <a:ext cx="2356715" cy="97287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34000" y="1504950"/>
            <a:ext cx="2389909" cy="97287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Trang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13509" y="279807"/>
            <a:ext cx="7772400" cy="759518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5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oạn</a:t>
            </a:r>
            <a:r>
              <a:rPr lang="en-US" sz="25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5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5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51435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16" y="-21716"/>
            <a:ext cx="10120745" cy="5163010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63900" y="690486"/>
              <a:ext cx="1491907" cy="2943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48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Asia Park </a:t>
              </a:r>
            </a:p>
            <a:p>
              <a:pPr defTabSz="914400"/>
              <a:r>
                <a:rPr lang="en-US" sz="2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Danang</a:t>
              </a:r>
              <a:r>
                <a:rPr lang="en-US" sz="24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Vietnam</a:t>
              </a:r>
              <a:endPara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4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3908" y="3063956"/>
            <a:ext cx="1716750" cy="140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28" y="2326034"/>
            <a:ext cx="1042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48780" y="2334113"/>
            <a:ext cx="2266698" cy="2676037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867400" y="2642188"/>
            <a:ext cx="1636839" cy="2036712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81193" y="2326034"/>
            <a:ext cx="2282031" cy="2684116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011712" y="2634109"/>
            <a:ext cx="1636839" cy="2044791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1143000" y="819150"/>
            <a:ext cx="3222907" cy="150069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cờ Tổ quốc hình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 đỏ, ở giữa có ngôi sao vàng năm cánh.</a:t>
            </a: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2551699"/>
            <a:ext cx="903909" cy="9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66" y="3558331"/>
            <a:ext cx="4891087" cy="13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59980" y="114300"/>
            <a:ext cx="7772400" cy="47625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cờ Tổ quốc ta được tả như thế nào?</a:t>
            </a:r>
          </a:p>
        </p:txBody>
      </p:sp>
      <p:sp>
        <p:nvSpPr>
          <p:cNvPr id="18" name="YEs"/>
          <p:cNvSpPr txBox="1">
            <a:spLocks/>
          </p:cNvSpPr>
          <p:nvPr/>
        </p:nvSpPr>
        <p:spPr>
          <a:xfrm>
            <a:off x="5105400" y="819150"/>
            <a:ext cx="3276600" cy="162191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cờ Tổ quốc hình chữ nhật, nền đỏ, ở giữa có ngôi sao vàng năm cánh.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51435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79169" y="1"/>
            <a:ext cx="11547232" cy="5206815"/>
            <a:chOff x="9179169" y="0"/>
            <a:chExt cx="11547232" cy="6942420"/>
          </a:xfrm>
        </p:grpSpPr>
        <p:pic>
          <p:nvPicPr>
            <p:cNvPr id="1026" name="Picture 2" descr="D:\pp game\doraemon\coral-reef-in-ras-muhammad-nature-park-iolanda-reef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7"/>
            <a:stretch/>
          </p:blipFill>
          <p:spPr bwMode="auto">
            <a:xfrm>
              <a:off x="9179169" y="0"/>
              <a:ext cx="11547232" cy="694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10515600" y="457199"/>
              <a:ext cx="3536606" cy="2463799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Son </a:t>
              </a:r>
              <a:r>
                <a:rPr lang="en-US" sz="4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</a:t>
              </a:r>
              <a:r>
                <a:rPr lang="en-US" sz="4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Coral reef</a:t>
              </a:r>
            </a:p>
            <a:p>
              <a:pPr algn="ctr" defTabSz="914400"/>
              <a:r>
                <a:rPr lang="en-US" sz="2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Danang</a:t>
              </a:r>
              <a:r>
                <a:rPr lang="en-US" sz="24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Vietnam</a:t>
              </a:r>
              <a:endPara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8" name="Picture 4" descr="D:\background\character\Dora-Characters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1005707"/>
              <a:ext cx="2298700" cy="3108265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57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1.11857 -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3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11" y="3035829"/>
            <a:ext cx="1717540" cy="17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93403" y="3028951"/>
            <a:ext cx="1785834" cy="161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95736" y="2559791"/>
            <a:ext cx="2083501" cy="2396133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93403" y="2867867"/>
            <a:ext cx="1490464" cy="1779985"/>
            <a:chOff x="3091702" y="1219200"/>
            <a:chExt cx="2470899" cy="3962400"/>
          </a:xfrm>
        </p:grpSpPr>
        <p:sp>
          <p:nvSpPr>
            <p:cNvPr id="7" name="Rectangle 6"/>
            <p:cNvSpPr/>
            <p:nvPr/>
          </p:nvSpPr>
          <p:spPr>
            <a:xfrm>
              <a:off x="3091702" y="1219200"/>
              <a:ext cx="247089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58933" y="2559791"/>
            <a:ext cx="2015748" cy="2396133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843289" y="2867867"/>
            <a:ext cx="1442867" cy="1779985"/>
            <a:chOff x="3153640" y="1219200"/>
            <a:chExt cx="2408960" cy="3962400"/>
          </a:xfrm>
        </p:grpSpPr>
        <p:sp>
          <p:nvSpPr>
            <p:cNvPr id="16" name="Rectangle 15"/>
            <p:cNvSpPr/>
            <p:nvPr/>
          </p:nvSpPr>
          <p:spPr>
            <a:xfrm>
              <a:off x="3153640" y="1219200"/>
              <a:ext cx="23899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970415" y="895350"/>
            <a:ext cx="3144385" cy="166444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Bà Trưng, Bà Triệu, Trần Hưng Đạo, Quang Trung, Hồ Chí Minh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4959061" y="895350"/>
            <a:ext cx="2889539" cy="166444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Mai An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15726" y="211379"/>
            <a:ext cx="8257309" cy="490443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5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nói đến những vị anh hùng nào của dân tộc ta?</a:t>
            </a:r>
          </a:p>
          <a:p>
            <a:endParaRPr lang="en-US" sz="25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51435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296400" y="4"/>
            <a:ext cx="10134600" cy="5143499"/>
            <a:chOff x="9680602" y="845813"/>
            <a:chExt cx="8448402" cy="54101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59" y="979609"/>
              <a:ext cx="4390597" cy="1811085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sysClr val="windowText" lastClr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 Nang Beach</a:t>
              </a:r>
              <a:endParaRPr lang="en-US" sz="48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4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1.029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9761" y="2918230"/>
            <a:ext cx="1987358" cy="14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600191" y="2223392"/>
            <a:ext cx="2298628" cy="2786758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43600" y="2531467"/>
            <a:ext cx="1636839" cy="2088058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57917" y="2190750"/>
            <a:ext cx="2372342" cy="2794837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006985" y="2523388"/>
            <a:ext cx="1726815" cy="2096137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616785" y="1276351"/>
            <a:ext cx="2395866" cy="9470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Thu,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657916" y="1276351"/>
            <a:ext cx="2356716" cy="93896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8600" y="228602"/>
            <a:ext cx="8458200" cy="919744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mùa trong năm của 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nước?</a:t>
            </a:r>
          </a:p>
        </p:txBody>
      </p:sp>
      <p:pic>
        <p:nvPicPr>
          <p:cNvPr id="1026" name="Picture 2" descr="D:\background\christmas\animated-santa-claus-image-042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95" y="745915"/>
            <a:ext cx="3219450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-9677400" y="0"/>
            <a:ext cx="9525000" cy="51435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4000" y="-18455"/>
            <a:ext cx="9397390" cy="5143500"/>
            <a:chOff x="-253389" y="1"/>
            <a:chExt cx="9397390" cy="6858000"/>
          </a:xfrm>
        </p:grpSpPr>
        <p:pic>
          <p:nvPicPr>
            <p:cNvPr id="6148" name="Picture 4" descr="D:\pp game\doraemon\15216878124151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4" t="2122" r="1177"/>
            <a:stretch/>
          </p:blipFill>
          <p:spPr bwMode="auto">
            <a:xfrm>
              <a:off x="-253389" y="1"/>
              <a:ext cx="93973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loud 26"/>
            <p:cNvSpPr/>
            <p:nvPr/>
          </p:nvSpPr>
          <p:spPr>
            <a:xfrm>
              <a:off x="4912543" y="193262"/>
              <a:ext cx="3764706" cy="1651793"/>
            </a:xfrm>
            <a:prstGeom prst="cloud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Na Hills</a:t>
              </a:r>
            </a:p>
            <a:p>
              <a:pPr algn="ctr" defTabSz="914400"/>
              <a:r>
                <a:rPr lang="en-US" sz="2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Danang</a:t>
              </a:r>
              <a:r>
                <a:rPr lang="en-US" sz="24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Vietnam</a:t>
              </a:r>
              <a:endPara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149" name="Picture 5" descr="D:\background\character\jhsbhsdbv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6" b="97835" l="0" r="97706">
                          <a14:foregroundMark x1="22936" y1="19048" x2="22936" y2="19048"/>
                          <a14:foregroundMark x1="38991" y1="12987" x2="38991" y2="12987"/>
                          <a14:foregroundMark x1="24771" y1="14286" x2="24771" y2="14286"/>
                          <a14:foregroundMark x1="46789" y1="32900" x2="46789" y2="32900"/>
                          <a14:foregroundMark x1="27064" y1="39827" x2="27064" y2="39827"/>
                          <a14:foregroundMark x1="24771" y1="31169" x2="24771" y2="31169"/>
                          <a14:foregroundMark x1="32110" y1="32035" x2="32110" y2="32035"/>
                          <a14:foregroundMark x1="38073" y1="35931" x2="38073" y2="35931"/>
                          <a14:foregroundMark x1="88073" y1="67100" x2="88073" y2="67100"/>
                          <a14:foregroundMark x1="86239" y1="59307" x2="86239" y2="59307"/>
                          <a14:foregroundMark x1="67890" y1="90476" x2="67890" y2="90476"/>
                          <a14:foregroundMark x1="68807" y1="83117" x2="68807" y2="83117"/>
                          <a14:foregroundMark x1="28899" y1="70996" x2="28899" y2="70996"/>
                          <a14:foregroundMark x1="50917" y1="81385" x2="50917" y2="81385"/>
                          <a14:foregroundMark x1="26147" y1="55844" x2="26147" y2="55844"/>
                          <a14:foregroundMark x1="17890" y1="48052" x2="17890" y2="48052"/>
                          <a14:foregroundMark x1="59174" y1="43290" x2="59174" y2="43290"/>
                          <a14:foregroundMark x1="5505" y1="34199" x2="5505" y2="34199"/>
                          <a14:foregroundMark x1="12385" y1="47186" x2="12385" y2="47186"/>
                          <a14:foregroundMark x1="16972" y1="53247" x2="16972" y2="53247"/>
                          <a14:foregroundMark x1="75688" y1="85714" x2="75688" y2="85714"/>
                          <a14:foregroundMark x1="67431" y1="96537" x2="67431" y2="96537"/>
                          <a14:foregroundMark x1="75688" y1="89177" x2="75688" y2="89177"/>
                          <a14:foregroundMark x1="92202" y1="60606" x2="92202" y2="60606"/>
                          <a14:foregroundMark x1="83486" y1="57143" x2="83486" y2="57143"/>
                          <a14:foregroundMark x1="85780" y1="57143" x2="85780" y2="57143"/>
                          <a14:foregroundMark x1="95413" y1="67100" x2="95413" y2="67100"/>
                          <a14:foregroundMark x1="50459" y1="5628" x2="50459" y2="5628"/>
                          <a14:foregroundMark x1="38991" y1="5628" x2="38991" y2="5628"/>
                          <a14:foregroundMark x1="74771" y1="33766" x2="74771" y2="33766"/>
                          <a14:foregroundMark x1="74771" y1="36364" x2="74771" y2="36364"/>
                          <a14:foregroundMark x1="73853" y1="39827" x2="73853" y2="39827"/>
                          <a14:foregroundMark x1="83486" y1="49351" x2="83486" y2="49351"/>
                          <a14:foregroundMark x1="81193" y1="50649" x2="81193" y2="50649"/>
                          <a14:foregroundMark x1="85780" y1="38528" x2="85780" y2="38528"/>
                          <a14:foregroundMark x1="75229" y1="41126" x2="75229" y2="411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622" y="1877665"/>
              <a:ext cx="2062989" cy="269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30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02222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1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1774031"/>
            <a:ext cx="2514600" cy="645319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5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Bye bye!</a:t>
            </a:r>
          </a:p>
        </p:txBody>
      </p:sp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457200"/>
          </a:xfrm>
          <a:prstGeom prst="rect">
            <a:avLst/>
          </a:prstGeom>
        </p:spPr>
      </p:pic>
      <p:pic>
        <p:nvPicPr>
          <p:cNvPr id="1026" name="Picture 2" descr="Trang donate của ReaMon_Vn | Tạo trang donate miễn phí đầu tiên và tốt nhất  Việt Nam - UngHoToi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19350"/>
            <a:ext cx="2895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8" y="133352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609600" y="1155333"/>
            <a:ext cx="2743200" cy="3323955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VIỆT </a:t>
            </a:r>
            <a:endParaRPr lang="en-US" sz="42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NAM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QUÊ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vi-VN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ƯƠ</a:t>
            </a: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</a:t>
            </a:r>
          </a:p>
          <a:p>
            <a:pPr algn="ctr" defTabSz="914040">
              <a:buClr>
                <a:srgbClr val="000000"/>
              </a:buClr>
              <a:defRPr/>
            </a:pPr>
            <a:r>
              <a:rPr lang="en-US" sz="4200" b="1" kern="0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2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43" y="274749"/>
            <a:ext cx="4660010" cy="45888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8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2342</Words>
  <Application>Microsoft Office PowerPoint</Application>
  <PresentationFormat>On-screen Show (16:9)</PresentationFormat>
  <Paragraphs>292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微软雅黑</vt:lpstr>
      <vt:lpstr>宋体</vt:lpstr>
      <vt:lpstr>宋体</vt:lpstr>
      <vt:lpstr>Arial</vt:lpstr>
      <vt:lpstr>Arial-Rounded</vt:lpstr>
      <vt:lpstr>Calibri</vt:lpstr>
      <vt:lpstr>Century Gothic</vt:lpstr>
      <vt:lpstr>HP001 4 hàng</vt:lpstr>
      <vt:lpstr>Times New Roman</vt:lpstr>
      <vt:lpstr>Wingdings</vt:lpstr>
      <vt:lpstr>Office Theme</vt:lpstr>
      <vt:lpstr>Office 主题​​</vt:lpstr>
      <vt:lpstr>1_Office Theme</vt:lpstr>
      <vt:lpstr>2_Office Theme</vt:lpstr>
      <vt:lpstr>3_Office Theme</vt:lpstr>
      <vt:lpstr>5_Office Theme</vt:lpstr>
      <vt:lpstr>4_Office Theme</vt:lpstr>
      <vt:lpstr>3_Office 主题</vt:lpstr>
      <vt:lpstr>默认设计模板</vt:lpstr>
      <vt:lpstr>PowerPoint Presentation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52</cp:revision>
  <dcterms:created xsi:type="dcterms:W3CDTF">2022-01-19T08:43:11Z</dcterms:created>
  <dcterms:modified xsi:type="dcterms:W3CDTF">2022-05-03T05:26:07Z</dcterms:modified>
</cp:coreProperties>
</file>