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7" r:id="rId4"/>
    <p:sldMasterId id="2147483705" r:id="rId5"/>
    <p:sldMasterId id="2147483716" r:id="rId6"/>
    <p:sldMasterId id="2147483728" r:id="rId7"/>
    <p:sldMasterId id="2147483740" r:id="rId8"/>
    <p:sldMasterId id="2147483758" r:id="rId9"/>
  </p:sldMasterIdLst>
  <p:notesMasterIdLst>
    <p:notesMasterId r:id="rId37"/>
  </p:notesMasterIdLst>
  <p:sldIdLst>
    <p:sldId id="259" r:id="rId10"/>
    <p:sldId id="264" r:id="rId11"/>
    <p:sldId id="257" r:id="rId12"/>
    <p:sldId id="267" r:id="rId13"/>
    <p:sldId id="280" r:id="rId14"/>
    <p:sldId id="294" r:id="rId15"/>
    <p:sldId id="296" r:id="rId16"/>
    <p:sldId id="297" r:id="rId17"/>
    <p:sldId id="298" r:id="rId18"/>
    <p:sldId id="299" r:id="rId19"/>
    <p:sldId id="256" r:id="rId20"/>
    <p:sldId id="302" r:id="rId21"/>
    <p:sldId id="303" r:id="rId22"/>
    <p:sldId id="305" r:id="rId23"/>
    <p:sldId id="304" r:id="rId24"/>
    <p:sldId id="306" r:id="rId25"/>
    <p:sldId id="270" r:id="rId26"/>
    <p:sldId id="266" r:id="rId27"/>
    <p:sldId id="286" r:id="rId28"/>
    <p:sldId id="307" r:id="rId29"/>
    <p:sldId id="308" r:id="rId30"/>
    <p:sldId id="309" r:id="rId31"/>
    <p:sldId id="271" r:id="rId32"/>
    <p:sldId id="310" r:id="rId33"/>
    <p:sldId id="311" r:id="rId34"/>
    <p:sldId id="265" r:id="rId35"/>
    <p:sldId id="269" r:id="rId36"/>
  </p:sldIdLst>
  <p:sldSz cx="9144000" cy="5143500" type="screen16x9"/>
  <p:notesSz cx="6858000" cy="9144000"/>
  <p:defaultText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0066FF"/>
    <a:srgbClr val="FF3333"/>
    <a:srgbClr val="FF5050"/>
    <a:srgbClr val="99FF33"/>
    <a:srgbClr val="CCFF33"/>
    <a:srgbClr val="E6FFB3"/>
    <a:srgbClr val="F2FFD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85" autoAdjust="0"/>
  </p:normalViewPr>
  <p:slideViewPr>
    <p:cSldViewPr>
      <p:cViewPr varScale="1">
        <p:scale>
          <a:sx n="89" d="100"/>
          <a:sy n="89" d="100"/>
        </p:scale>
        <p:origin x="84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C34D7-65E6-4358-B49F-49A3118709C6}" type="datetimeFigureOut">
              <a:rPr lang="en-US" smtClean="0"/>
              <a:t>17/05/2023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0E7279-724A-4B1E-A2CB-9886E1323D7D}" type="slidenum">
              <a:rPr lang="en-US" smtClean="0"/>
              <a:t>‹#›</a:t>
            </a:fld>
            <a:endParaRPr lang="en-US"/>
          </a:p>
        </p:txBody>
      </p:sp>
    </p:spTree>
    <p:extLst>
      <p:ext uri="{BB962C8B-B14F-4D97-AF65-F5344CB8AC3E}">
        <p14:creationId xmlns:p14="http://schemas.microsoft.com/office/powerpoint/2010/main" val="2013953761"/>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11</a:t>
            </a:fld>
            <a:endParaRPr lang="en-US"/>
          </a:p>
        </p:txBody>
      </p:sp>
    </p:spTree>
    <p:extLst>
      <p:ext uri="{BB962C8B-B14F-4D97-AF65-F5344CB8AC3E}">
        <p14:creationId xmlns:p14="http://schemas.microsoft.com/office/powerpoint/2010/main" val="229826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12</a:t>
            </a:fld>
            <a:endParaRPr lang="en-US"/>
          </a:p>
        </p:txBody>
      </p:sp>
    </p:spTree>
    <p:extLst>
      <p:ext uri="{BB962C8B-B14F-4D97-AF65-F5344CB8AC3E}">
        <p14:creationId xmlns:p14="http://schemas.microsoft.com/office/powerpoint/2010/main" val="397545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13</a:t>
            </a:fld>
            <a:endParaRPr lang="en-US"/>
          </a:p>
        </p:txBody>
      </p:sp>
    </p:spTree>
    <p:extLst>
      <p:ext uri="{BB962C8B-B14F-4D97-AF65-F5344CB8AC3E}">
        <p14:creationId xmlns:p14="http://schemas.microsoft.com/office/powerpoint/2010/main" val="78433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24</a:t>
            </a:fld>
            <a:endParaRPr lang="en-US"/>
          </a:p>
        </p:txBody>
      </p:sp>
    </p:spTree>
    <p:extLst>
      <p:ext uri="{BB962C8B-B14F-4D97-AF65-F5344CB8AC3E}">
        <p14:creationId xmlns:p14="http://schemas.microsoft.com/office/powerpoint/2010/main" val="2367068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0DE4D5-D742-4C48-AA44-2604F8C9E2D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00660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en-US" dirty="0" smtClean="0"/>
          </a:p>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93420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149614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92068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88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98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0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a:prstGeom prst="rect">
            <a:avLst/>
          </a:prstGeom>
        </p:spPr>
        <p:txBody>
          <a:bodyPr lIns="91434" tIns="45717" rIns="91434" bIns="45717"/>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91434" tIns="45717" rIns="91434" bIns="45717"/>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434" tIns="45717" rIns="91434" bIns="45717"/>
          <a:lstStyle/>
          <a:p>
            <a:fld id="{115BD8CD-5E67-4F4E-9507-44C86E7AECDB}" type="datetimeFigureOut">
              <a:rPr lang="en-US" smtClean="0"/>
              <a:t>17/05/2023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4" tIns="45717" rIns="91434" bIns="45717"/>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4" tIns="45717" rIns="91434" bIns="45717"/>
          <a:lstStyle/>
          <a:p>
            <a:fld id="{D6DB19A4-2FE2-4949-9BCD-C89F20BEDF04}" type="slidenum">
              <a:rPr lang="en-US" smtClean="0"/>
              <a:t>‹#›</a:t>
            </a:fld>
            <a:endParaRPr lang="en-US"/>
          </a:p>
        </p:txBody>
      </p:sp>
    </p:spTree>
    <p:extLst>
      <p:ext uri="{BB962C8B-B14F-4D97-AF65-F5344CB8AC3E}">
        <p14:creationId xmlns:p14="http://schemas.microsoft.com/office/powerpoint/2010/main" val="188636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017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893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94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3984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73420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306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005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7100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08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766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358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676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08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9727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067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3F199-5E22-4101-B46B-CC4138DA7AB2}"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6928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33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79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619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3373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159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060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10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506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6475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7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3F199-5E22-4101-B46B-CC4138DA7AB2}"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591973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2" tIns="34289" rIns="68552"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2" tIns="34289" rIns="68552" bIns="34289">
            <a:normAutofit/>
          </a:bodyPr>
          <a:lstStyle>
            <a:lvl1pPr marL="0" indent="0" algn="ctr">
              <a:buNone/>
              <a:defRPr sz="1400"/>
            </a:lvl1pPr>
            <a:lvl2pPr marL="342731" indent="0" algn="ctr">
              <a:buNone/>
              <a:defRPr sz="1500"/>
            </a:lvl2pPr>
            <a:lvl3pPr marL="685477" indent="0" algn="ctr">
              <a:buNone/>
              <a:defRPr sz="1400"/>
            </a:lvl3pPr>
            <a:lvl4pPr marL="1028216" indent="0" algn="ctr">
              <a:buNone/>
              <a:defRPr sz="1200"/>
            </a:lvl4pPr>
            <a:lvl5pPr marL="1370954" indent="0" algn="ctr">
              <a:buNone/>
              <a:defRPr sz="1200"/>
            </a:lvl5pPr>
            <a:lvl6pPr marL="1713701" indent="0" algn="ctr">
              <a:buNone/>
              <a:defRPr sz="1200"/>
            </a:lvl6pPr>
            <a:lvl7pPr marL="2056430" indent="0" algn="ctr">
              <a:buNone/>
              <a:defRPr sz="1200"/>
            </a:lvl7pPr>
            <a:lvl8pPr marL="2399160" indent="0" algn="ctr">
              <a:buNone/>
              <a:defRPr sz="1200"/>
            </a:lvl8pPr>
            <a:lvl9pPr marL="2741891"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D997B5FA-0921-464F-AAE1-844C04324D75}" type="datetimeFigureOut">
              <a:rPr lang="zh-CN" altLang="en-US" sz="1400" smtClean="0">
                <a:solidFill>
                  <a:srgbClr val="000000"/>
                </a:solidFill>
              </a:rPr>
              <a:pPr defTabSz="685477"/>
              <a:t>2023/5/17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565CE74E-AB26-4998-AD42-012C4C1AD076}"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62453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2" tIns="34289" rIns="68552"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87102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2023/5/17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2" tIns="34289" rIns="68552"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691220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822944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2" tIns="34289" rIns="68552"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6"/>
            <a:ext cx="3868340"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6"/>
            <a:ext cx="3887391"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80285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2" tIns="34289" rIns="68552"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2023/5/17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0"/>
            <a:ext cx="4286250" cy="889453"/>
          </a:xfrm>
        </p:spPr>
        <p:txBody>
          <a:bodyPr lIns="68552" tIns="34289" rIns="68552"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1923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50233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4"/>
            <a:ext cx="3511241" cy="1071121"/>
          </a:xfrm>
        </p:spPr>
        <p:txBody>
          <a:bodyPr lIns="68552" tIns="34289" rIns="68552"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2" tIns="34289" rIns="68552" bIns="34289"/>
          <a:lstStyle>
            <a:lvl1pPr marL="0" indent="0">
              <a:buNone/>
              <a:defRPr sz="2400"/>
            </a:lvl1pPr>
            <a:lvl2pPr marL="342731" indent="0">
              <a:buNone/>
              <a:defRPr sz="2100"/>
            </a:lvl2pPr>
            <a:lvl3pPr marL="685477" indent="0">
              <a:buNone/>
              <a:defRPr sz="1800"/>
            </a:lvl3pPr>
            <a:lvl4pPr marL="1028216" indent="0">
              <a:buNone/>
              <a:defRPr sz="1500"/>
            </a:lvl4pPr>
            <a:lvl5pPr marL="1370954" indent="0">
              <a:buNone/>
              <a:defRPr sz="1500"/>
            </a:lvl5pPr>
            <a:lvl6pPr marL="1713701" indent="0">
              <a:buNone/>
              <a:defRPr sz="1500"/>
            </a:lvl6pPr>
            <a:lvl7pPr marL="2056430" indent="0">
              <a:buNone/>
              <a:defRPr sz="1500"/>
            </a:lvl7pPr>
            <a:lvl8pPr marL="2399160" indent="0">
              <a:buNone/>
              <a:defRPr sz="1500"/>
            </a:lvl8pPr>
            <a:lvl9pPr marL="2741891"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2" tIns="34289" rIns="68552" bIns="34289">
            <a:normAutofit/>
          </a:bodyPr>
          <a:lstStyle>
            <a:lvl1pPr marL="0" indent="0">
              <a:buNone/>
              <a:defRPr sz="1400"/>
            </a:lvl1pPr>
            <a:lvl2pPr marL="342731" indent="0">
              <a:buNone/>
              <a:defRPr sz="1100"/>
            </a:lvl2pPr>
            <a:lvl3pPr marL="685477" indent="0">
              <a:buNone/>
              <a:defRPr sz="900"/>
            </a:lvl3pPr>
            <a:lvl4pPr marL="1028216" indent="0">
              <a:buNone/>
              <a:defRPr sz="800"/>
            </a:lvl4pPr>
            <a:lvl5pPr marL="1370954" indent="0">
              <a:buNone/>
              <a:defRPr sz="800"/>
            </a:lvl5pPr>
            <a:lvl6pPr marL="1713701" indent="0">
              <a:buNone/>
              <a:defRPr sz="800"/>
            </a:lvl6pPr>
            <a:lvl7pPr marL="2056430" indent="0">
              <a:buNone/>
              <a:defRPr sz="800"/>
            </a:lvl7pPr>
            <a:lvl8pPr marL="2399160" indent="0">
              <a:buNone/>
              <a:defRPr sz="800"/>
            </a:lvl8pPr>
            <a:lvl9pPr marL="2741891"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9EFD9D74-47D9-4702-A33C-335B63B48DBF}" type="datetimeFigureOut">
              <a:rPr lang="zh-CN" altLang="en-US" sz="1400" smtClean="0">
                <a:solidFill>
                  <a:srgbClr val="000000"/>
                </a:solidFill>
              </a:rPr>
              <a:pPr defTabSz="685477"/>
              <a:t>2023/5/17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FABC47A4-756D-490B-A52F-7D9E2C9FC05F}"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78267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3"/>
            <a:ext cx="681676" cy="4358879"/>
          </a:xfrm>
        </p:spPr>
        <p:txBody>
          <a:bodyPr vert="eaVert" lIns="68552" tIns="34289" rIns="68552"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3"/>
            <a:ext cx="7084832" cy="4358879"/>
          </a:xfrm>
        </p:spPr>
        <p:txBody>
          <a:bodyPr vert="eaVert"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2393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2023/5/17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6467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3F199-5E22-4101-B46B-CC4138DA7AB2}" type="datetimeFigureOut">
              <a:rPr lang="en-US" smtClean="0"/>
              <a:t>17/05/2023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2573811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39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7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235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5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57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89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38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0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54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45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3F199-5E22-4101-B46B-CC4138DA7AB2}" type="datetimeFigureOut">
              <a:rPr lang="en-US" smtClean="0"/>
              <a:t>17/05/2023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400937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31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38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456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2" tIns="45716" rIns="91432" bIns="45716"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40266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578022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837056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24836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94266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2" tIns="45716" rIns="91432" bIns="45716"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33354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2" tIns="45716" rIns="91432" bIns="45716"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26627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3F199-5E22-4101-B46B-CC4138DA7AB2}" type="datetimeFigureOut">
              <a:rPr lang="en-US" smtClean="0"/>
              <a:t>17/05/2023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9757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68096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a:prstGeom prst="rect">
            <a:avLst/>
          </a:prstGeom>
        </p:spPr>
        <p:txBody>
          <a:bodyPr vert="eaVert" lIns="91432" tIns="45716" rIns="91432" bIns="45716"/>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2023/5/17</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234265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77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3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18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38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217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51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310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692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3F199-5E22-4101-B46B-CC4138DA7AB2}"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288517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68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74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63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67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8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83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69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9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92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02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3F199-5E22-4101-B46B-CC4138DA7AB2}"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553340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770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27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23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fld id="{7083F199-5E22-4101-B46B-CC4138DA7AB2}" type="datetimeFigureOut">
              <a:rPr lang="en-US" smtClean="0"/>
              <a:t>17/05/2023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fld id="{0FD6E336-2CE5-461D-A7A2-5D0C76CDE0B3}" type="slidenum">
              <a:rPr lang="en-US" smtClean="0"/>
              <a:t>‹#›</a:t>
            </a:fld>
            <a:endParaRPr lang="en-US"/>
          </a:p>
        </p:txBody>
      </p:sp>
    </p:spTree>
    <p:extLst>
      <p:ext uri="{BB962C8B-B14F-4D97-AF65-F5344CB8AC3E}">
        <p14:creationId xmlns:p14="http://schemas.microsoft.com/office/powerpoint/2010/main" val="166919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2902268" y="1519242"/>
            <a:ext cx="3547586" cy="1165703"/>
          </a:xfrm>
          <a:prstGeom prst="rect">
            <a:avLst/>
          </a:prstGeom>
          <a:noFill/>
        </p:spPr>
        <p:txBody>
          <a:bodyPr wrap="square" lIns="68573" tIns="34289" rIns="68573" bIns="34289" rtlCol="0" anchor="t">
            <a:spAutoFit/>
          </a:bodyPr>
          <a:lstStyle/>
          <a:p>
            <a:pPr defTabSz="685715"/>
            <a:r>
              <a:rPr lang="zh-CN" altLang="en-US" sz="1400" dirty="0">
                <a:solidFill>
                  <a:prstClr val="black">
                    <a:lumMod val="75000"/>
                    <a:lumOff val="25000"/>
                    <a:alpha val="0"/>
                  </a:prstClr>
                </a:solidFill>
                <a:latin typeface="宋体" panose="02010600030101010101" pitchFamily="2" charset="-122"/>
                <a:sym typeface="+mn-ea"/>
              </a:rPr>
              <a:t>感谢您下载包图网平台上提供的</a:t>
            </a:r>
            <a:r>
              <a:rPr lang="en-US" altLang="zh-CN" sz="1400" dirty="0">
                <a:solidFill>
                  <a:prstClr val="black">
                    <a:lumMod val="75000"/>
                    <a:lumOff val="25000"/>
                    <a:alpha val="0"/>
                  </a:prstClr>
                </a:solidFill>
                <a:latin typeface="宋体" panose="02010600030101010101" pitchFamily="2" charset="-122"/>
                <a:sym typeface="+mn-ea"/>
              </a:rPr>
              <a:t>PPT</a:t>
            </a:r>
            <a:r>
              <a:rPr lang="zh-CN" altLang="en-US" sz="1400" dirty="0">
                <a:solidFill>
                  <a:prstClr val="black">
                    <a:lumMod val="75000"/>
                    <a:lumOff val="25000"/>
                    <a:alpha val="0"/>
                  </a:prstClr>
                </a:solidFill>
                <a:latin typeface="宋体" panose="02010600030101010101" pitchFamily="2" charset="-122"/>
                <a:sym typeface="+mn-ea"/>
              </a:rPr>
              <a:t>作品，</a:t>
            </a:r>
          </a:p>
          <a:p>
            <a:pPr defTabSz="685715"/>
            <a:r>
              <a:rPr lang="zh-CN" altLang="en-US" sz="1400" dirty="0">
                <a:solidFill>
                  <a:prstClr val="black">
                    <a:lumMod val="75000"/>
                    <a:lumOff val="25000"/>
                    <a:alpha val="0"/>
                  </a:prstClr>
                </a:solidFill>
                <a:latin typeface="宋体" panose="02010600030101010101" pitchFamily="2" charset="-122"/>
                <a:sym typeface="+mn-ea"/>
              </a:rPr>
              <a:t>为了您和包图网以及原创作者的利益，请</a:t>
            </a:r>
          </a:p>
          <a:p>
            <a:pPr defTabSz="685715"/>
            <a:r>
              <a:rPr lang="zh-CN" altLang="en-US" sz="1400" dirty="0">
                <a:solidFill>
                  <a:prstClr val="black">
                    <a:lumMod val="75000"/>
                    <a:lumOff val="25000"/>
                    <a:alpha val="0"/>
                  </a:prstClr>
                </a:solidFill>
                <a:latin typeface="宋体" panose="02010600030101010101" pitchFamily="2" charset="-122"/>
                <a:sym typeface="+mn-ea"/>
              </a:rPr>
              <a:t>勿复制、传播、销售，否则将承担法律责</a:t>
            </a:r>
          </a:p>
          <a:p>
            <a:pPr defTabSz="685715"/>
            <a:r>
              <a:rPr lang="zh-CN" altLang="en-US" sz="1400" dirty="0">
                <a:solidFill>
                  <a:prstClr val="black">
                    <a:lumMod val="75000"/>
                    <a:lumOff val="25000"/>
                    <a:alpha val="0"/>
                  </a:prstClr>
                </a:solidFill>
                <a:latin typeface="宋体" panose="02010600030101010101" pitchFamily="2" charset="-122"/>
                <a:sym typeface="+mn-ea"/>
              </a:rPr>
              <a:t>任！包图网将对作品进行维权，按照传播</a:t>
            </a:r>
          </a:p>
          <a:p>
            <a:pPr defTabSz="685715"/>
            <a:r>
              <a:rPr lang="zh-CN" altLang="en-US" sz="1400" dirty="0">
                <a:solidFill>
                  <a:prstClr val="black">
                    <a:lumMod val="75000"/>
                    <a:lumOff val="25000"/>
                    <a:alpha val="0"/>
                  </a:prstClr>
                </a:solidFill>
                <a:latin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278014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04" r:id="rId4"/>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defRPr>
            </a:lvl1pPr>
          </a:lstStyle>
          <a:p>
            <a:pPr defTabSz="685715"/>
            <a:fld id="{D997B5FA-0921-464F-AAE1-844C04324D75}" type="datetimeFigureOut">
              <a:rPr lang="zh-CN" altLang="en-US" smtClean="0">
                <a:solidFill>
                  <a:prstClr val="black">
                    <a:tint val="75000"/>
                  </a:prstClr>
                </a:solidFill>
              </a:rPr>
              <a:pPr defTabSz="685715"/>
              <a:t>2023/5/17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defRPr>
            </a:lvl1pPr>
          </a:lstStyle>
          <a:p>
            <a:pPr defTabSz="68571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defRPr>
            </a:lvl1pPr>
          </a:lstStyle>
          <a:p>
            <a:pPr defTabSz="685715"/>
            <a:fld id="{565CE74E-AB26-4998-AD42-012C4C1AD076}" type="slidenum">
              <a:rPr lang="zh-CN" altLang="en-US" smtClean="0">
                <a:solidFill>
                  <a:prstClr val="black">
                    <a:tint val="75000"/>
                  </a:prstClr>
                </a:solidFill>
              </a:rPr>
              <a:pPr defTabSz="685715"/>
              <a:t>‹#›</a:t>
            </a:fld>
            <a:endParaRPr lang="zh-CN" altLang="en-US">
              <a:solidFill>
                <a:prstClr val="black">
                  <a:tint val="75000"/>
                </a:prstClr>
              </a:solidFill>
            </a:endParaRPr>
          </a:p>
        </p:txBody>
      </p:sp>
    </p:spTree>
    <p:extLst>
      <p:ext uri="{BB962C8B-B14F-4D97-AF65-F5344CB8AC3E}">
        <p14:creationId xmlns:p14="http://schemas.microsoft.com/office/powerpoint/2010/main" val="39156115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2023/5/17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10602517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12" name="文本框 11"/>
          <p:cNvSpPr txBox="1"/>
          <p:nvPr userDrawn="1"/>
        </p:nvSpPr>
        <p:spPr>
          <a:xfrm>
            <a:off x="2973229" y="1764525"/>
            <a:ext cx="3547586" cy="1165703"/>
          </a:xfrm>
          <a:prstGeom prst="rect">
            <a:avLst/>
          </a:prstGeom>
          <a:noFill/>
        </p:spPr>
        <p:txBody>
          <a:bodyPr wrap="square" lIns="68552" tIns="34289" rIns="68552" bIns="34289" rtlCol="0" anchor="t">
            <a:spAutoFit/>
          </a:bodyPr>
          <a:lstStyle/>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8" tIns="45704" rIns="91408" bIns="45704" rtlCol="0">
            <a:spAutoFit/>
          </a:bodyPr>
          <a:lstStyle/>
          <a:p>
            <a:pPr algn="ctr" defTabSz="913995"/>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3023524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47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4" indent="-171374" algn="l" defTabSz="685477"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21" indent="-171374" algn="l" defTabSz="68547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5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58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1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57"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96"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34"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8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77" rtl="0" eaLnBrk="1" latinLnBrk="0" hangingPunct="1">
        <a:defRPr sz="1400" kern="1200">
          <a:solidFill>
            <a:schemeClr val="tx1"/>
          </a:solidFill>
          <a:latin typeface="+mn-lt"/>
          <a:ea typeface="+mn-ea"/>
          <a:cs typeface="+mn-cs"/>
        </a:defRPr>
      </a:lvl1pPr>
      <a:lvl2pPr marL="342731" algn="l" defTabSz="685477" rtl="0" eaLnBrk="1" latinLnBrk="0" hangingPunct="1">
        <a:defRPr sz="1400" kern="1200">
          <a:solidFill>
            <a:schemeClr val="tx1"/>
          </a:solidFill>
          <a:latin typeface="+mn-lt"/>
          <a:ea typeface="+mn-ea"/>
          <a:cs typeface="+mn-cs"/>
        </a:defRPr>
      </a:lvl2pPr>
      <a:lvl3pPr marL="685477" algn="l" defTabSz="685477" rtl="0" eaLnBrk="1" latinLnBrk="0" hangingPunct="1">
        <a:defRPr sz="1400" kern="1200">
          <a:solidFill>
            <a:schemeClr val="tx1"/>
          </a:solidFill>
          <a:latin typeface="+mn-lt"/>
          <a:ea typeface="+mn-ea"/>
          <a:cs typeface="+mn-cs"/>
        </a:defRPr>
      </a:lvl3pPr>
      <a:lvl4pPr marL="1028216" algn="l" defTabSz="685477" rtl="0" eaLnBrk="1" latinLnBrk="0" hangingPunct="1">
        <a:defRPr sz="1400" kern="1200">
          <a:solidFill>
            <a:schemeClr val="tx1"/>
          </a:solidFill>
          <a:latin typeface="+mn-lt"/>
          <a:ea typeface="+mn-ea"/>
          <a:cs typeface="+mn-cs"/>
        </a:defRPr>
      </a:lvl4pPr>
      <a:lvl5pPr marL="1370954" algn="l" defTabSz="685477" rtl="0" eaLnBrk="1" latinLnBrk="0" hangingPunct="1">
        <a:defRPr sz="1400" kern="1200">
          <a:solidFill>
            <a:schemeClr val="tx1"/>
          </a:solidFill>
          <a:latin typeface="+mn-lt"/>
          <a:ea typeface="+mn-ea"/>
          <a:cs typeface="+mn-cs"/>
        </a:defRPr>
      </a:lvl5pPr>
      <a:lvl6pPr marL="1713701" algn="l" defTabSz="685477" rtl="0" eaLnBrk="1" latinLnBrk="0" hangingPunct="1">
        <a:defRPr sz="1400" kern="1200">
          <a:solidFill>
            <a:schemeClr val="tx1"/>
          </a:solidFill>
          <a:latin typeface="+mn-lt"/>
          <a:ea typeface="+mn-ea"/>
          <a:cs typeface="+mn-cs"/>
        </a:defRPr>
      </a:lvl6pPr>
      <a:lvl7pPr marL="2056430" algn="l" defTabSz="685477" rtl="0" eaLnBrk="1" latinLnBrk="0" hangingPunct="1">
        <a:defRPr sz="1400" kern="1200">
          <a:solidFill>
            <a:schemeClr val="tx1"/>
          </a:solidFill>
          <a:latin typeface="+mn-lt"/>
          <a:ea typeface="+mn-ea"/>
          <a:cs typeface="+mn-cs"/>
        </a:defRPr>
      </a:lvl7pPr>
      <a:lvl8pPr marL="2399160" algn="l" defTabSz="685477" rtl="0" eaLnBrk="1" latinLnBrk="0" hangingPunct="1">
        <a:defRPr sz="1400" kern="1200">
          <a:solidFill>
            <a:schemeClr val="tx1"/>
          </a:solidFill>
          <a:latin typeface="+mn-lt"/>
          <a:ea typeface="+mn-ea"/>
          <a:cs typeface="+mn-cs"/>
        </a:defRPr>
      </a:lvl8pPr>
      <a:lvl9pPr marL="2741891" algn="l" defTabSz="6854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115BD8CD-5E67-4F4E-9507-44C86E7AECDB}" type="datetimeFigureOut">
              <a:rPr lang="en-US" smtClean="0">
                <a:solidFill>
                  <a:prstClr val="black">
                    <a:tint val="75000"/>
                  </a:prstClr>
                </a:solidFill>
              </a:rPr>
              <a:pPr defTabSz="914310"/>
              <a:t>17/05/2023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D6DB19A4-2FE2-4949-9BCD-C89F20BEDF04}"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32654458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61677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833"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38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38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38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833" rtl="0" eaLnBrk="1" latinLnBrk="0" hangingPunct="1">
        <a:defRPr sz="1800" kern="1200">
          <a:solidFill>
            <a:schemeClr val="tx1"/>
          </a:solidFill>
          <a:latin typeface="+mn-lt"/>
          <a:ea typeface="+mn-ea"/>
          <a:cs typeface="+mn-cs"/>
        </a:defRPr>
      </a:lvl1pPr>
      <a:lvl2pPr marL="457154" algn="l" defTabSz="913833" rtl="0" eaLnBrk="1" latinLnBrk="0" hangingPunct="1">
        <a:defRPr sz="1800" kern="1200">
          <a:solidFill>
            <a:schemeClr val="tx1"/>
          </a:solidFill>
          <a:latin typeface="+mn-lt"/>
          <a:ea typeface="+mn-ea"/>
          <a:cs typeface="+mn-cs"/>
        </a:defRPr>
      </a:lvl2pPr>
      <a:lvl3pPr marL="914310" algn="l" defTabSz="913833" rtl="0" eaLnBrk="1" latinLnBrk="0" hangingPunct="1">
        <a:defRPr sz="1800" kern="1200">
          <a:solidFill>
            <a:schemeClr val="tx1"/>
          </a:solidFill>
          <a:latin typeface="+mn-lt"/>
          <a:ea typeface="+mn-ea"/>
          <a:cs typeface="+mn-cs"/>
        </a:defRPr>
      </a:lvl3pPr>
      <a:lvl4pPr marL="1371464" algn="l" defTabSz="913833" rtl="0" eaLnBrk="1" latinLnBrk="0" hangingPunct="1">
        <a:defRPr sz="1800" kern="1200">
          <a:solidFill>
            <a:schemeClr val="tx1"/>
          </a:solidFill>
          <a:latin typeface="+mn-lt"/>
          <a:ea typeface="+mn-ea"/>
          <a:cs typeface="+mn-cs"/>
        </a:defRPr>
      </a:lvl4pPr>
      <a:lvl5pPr marL="1828619" algn="l" defTabSz="913833" rtl="0" eaLnBrk="1" latinLnBrk="0" hangingPunct="1">
        <a:defRPr sz="1800" kern="1200">
          <a:solidFill>
            <a:schemeClr val="tx1"/>
          </a:solidFill>
          <a:latin typeface="+mn-lt"/>
          <a:ea typeface="+mn-ea"/>
          <a:cs typeface="+mn-cs"/>
        </a:defRPr>
      </a:lvl5pPr>
      <a:lvl6pPr marL="2285772" algn="l" defTabSz="913833" rtl="0" eaLnBrk="1" latinLnBrk="0" hangingPunct="1">
        <a:defRPr sz="1800" kern="1200">
          <a:solidFill>
            <a:schemeClr val="tx1"/>
          </a:solidFill>
          <a:latin typeface="+mn-lt"/>
          <a:ea typeface="+mn-ea"/>
          <a:cs typeface="+mn-cs"/>
        </a:defRPr>
      </a:lvl6pPr>
      <a:lvl7pPr marL="2742926" algn="l" defTabSz="913833" rtl="0" eaLnBrk="1" latinLnBrk="0" hangingPunct="1">
        <a:defRPr sz="1800" kern="1200">
          <a:solidFill>
            <a:schemeClr val="tx1"/>
          </a:solidFill>
          <a:latin typeface="+mn-lt"/>
          <a:ea typeface="+mn-ea"/>
          <a:cs typeface="+mn-cs"/>
        </a:defRPr>
      </a:lvl7pPr>
      <a:lvl8pPr marL="3200080" algn="l" defTabSz="913833" rtl="0" eaLnBrk="1" latinLnBrk="0" hangingPunct="1">
        <a:defRPr sz="1800" kern="1200">
          <a:solidFill>
            <a:schemeClr val="tx1"/>
          </a:solidFill>
          <a:latin typeface="+mn-lt"/>
          <a:ea typeface="+mn-ea"/>
          <a:cs typeface="+mn-cs"/>
        </a:defRPr>
      </a:lvl8pPr>
      <a:lvl9pPr marL="3657235" algn="l" defTabSz="9138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20"/>
            <a:fld id="{9F754A19-F918-49C0-9ADC-C68C67CA5C5F}" type="datetimeFigureOut">
              <a:rPr lang="en-US" smtClean="0">
                <a:solidFill>
                  <a:prstClr val="black">
                    <a:tint val="75000"/>
                  </a:prstClr>
                </a:solidFill>
              </a:rPr>
              <a:pPr defTabSz="914220"/>
              <a:t>17/05/2023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2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20"/>
            <a:fld id="{1404D0AF-2394-402B-A572-C9400AF4F80E}" type="slidenum">
              <a:rPr lang="en-US" smtClean="0">
                <a:solidFill>
                  <a:prstClr val="black">
                    <a:tint val="75000"/>
                  </a:prstClr>
                </a:solidFill>
              </a:rPr>
              <a:pPr defTabSz="914220"/>
              <a:t>‹#›</a:t>
            </a:fld>
            <a:endParaRPr lang="en-US">
              <a:solidFill>
                <a:prstClr val="black">
                  <a:tint val="75000"/>
                </a:prstClr>
              </a:solidFill>
            </a:endParaRPr>
          </a:p>
        </p:txBody>
      </p:sp>
    </p:spTree>
    <p:extLst>
      <p:ext uri="{BB962C8B-B14F-4D97-AF65-F5344CB8AC3E}">
        <p14:creationId xmlns:p14="http://schemas.microsoft.com/office/powerpoint/2010/main" val="38312712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B52EFB4-6718-4D3A-B582-96184B9ED7DF}" type="datetimeFigureOut">
              <a:rPr lang="en-US" smtClean="0">
                <a:solidFill>
                  <a:prstClr val="black">
                    <a:tint val="75000"/>
                  </a:prstClr>
                </a:solidFill>
              </a:rPr>
              <a:pPr defTabSz="914400"/>
              <a:t>17/05/2023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C142097-52F5-4D3F-A312-BB770D561E9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9893331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23.png"/><Relationship Id="rId5" Type="http://schemas.openxmlformats.org/officeDocument/2006/relationships/hyperlink" Target="mailto:hongvu7219@gmail.com" TargetMode="External"/><Relationship Id="rId10" Type="http://schemas.microsoft.com/office/2007/relationships/hdphoto" Target="../media/hdphoto8.wdp"/><Relationship Id="rId4" Type="http://schemas.openxmlformats.org/officeDocument/2006/relationships/hyperlink" Target="https://www.facebook.com/vuhong1972" TargetMode="Externa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e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image" Target="../media/image44.jpeg"/><Relationship Id="rId5" Type="http://schemas.microsoft.com/office/2007/relationships/hdphoto" Target="../media/hdphoto9.wdp"/><Relationship Id="rId4" Type="http://schemas.openxmlformats.org/officeDocument/2006/relationships/image" Target="../media/image43.png"/><Relationship Id="rId9"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83.xml"/><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6e3e461d6fe4261ffac34bab182ac1ed"/>
          <p:cNvPicPr>
            <a:picLocks noChangeAspect="1"/>
          </p:cNvPicPr>
          <p:nvPr/>
        </p:nvPicPr>
        <p:blipFill>
          <a:blip r:embed="rId4"/>
          <a:stretch>
            <a:fillRect/>
          </a:stretch>
        </p:blipFill>
        <p:spPr>
          <a:xfrm>
            <a:off x="1295403" y="-95250"/>
            <a:ext cx="6427470" cy="3565208"/>
          </a:xfrm>
          <a:prstGeom prst="rect">
            <a:avLst/>
          </a:prstGeom>
        </p:spPr>
      </p:pic>
      <p:grpSp>
        <p:nvGrpSpPr>
          <p:cNvPr id="4" name="Group 3"/>
          <p:cNvGrpSpPr/>
          <p:nvPr/>
        </p:nvGrpSpPr>
        <p:grpSpPr>
          <a:xfrm>
            <a:off x="3200403" y="2015020"/>
            <a:ext cx="3071333" cy="3071333"/>
            <a:chOff x="-5707617" y="2461740"/>
            <a:chExt cx="3071333" cy="3071333"/>
          </a:xfrm>
        </p:grpSpPr>
        <p:sp>
          <p:nvSpPr>
            <p:cNvPr id="3" name="Rounded Rectangle 2"/>
            <p:cNvSpPr/>
            <p:nvPr/>
          </p:nvSpPr>
          <p:spPr>
            <a:xfrm>
              <a:off x="-5010151" y="3435433"/>
              <a:ext cx="1676400" cy="795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图片 24" descr="9"/>
            <p:cNvPicPr>
              <a:picLocks noChangeAspect="1"/>
            </p:cNvPicPr>
            <p:nvPr/>
          </p:nvPicPr>
          <p:blipFill>
            <a:blip r:embed="rId5"/>
            <a:stretch>
              <a:fillRect/>
            </a:stretch>
          </p:blipFill>
          <p:spPr>
            <a:xfrm>
              <a:off x="-5707617" y="2461740"/>
              <a:ext cx="3071333" cy="3071333"/>
            </a:xfrm>
            <a:prstGeom prst="rect">
              <a:avLst/>
            </a:prstGeom>
          </p:spPr>
        </p:pic>
      </p:grpSp>
      <p:pic>
        <p:nvPicPr>
          <p:cNvPr id="2" name="图片 1" descr="69a8f3e94da59fb9c00491d0266be90c"/>
          <p:cNvPicPr>
            <a:picLocks noChangeAspect="1"/>
          </p:cNvPicPr>
          <p:nvPr/>
        </p:nvPicPr>
        <p:blipFill>
          <a:blip r:embed="rId6"/>
          <a:stretch>
            <a:fillRect/>
          </a:stretch>
        </p:blipFill>
        <p:spPr>
          <a:xfrm>
            <a:off x="6516059" y="1846425"/>
            <a:ext cx="2718911" cy="1970723"/>
          </a:xfrm>
          <a:prstGeom prst="rect">
            <a:avLst/>
          </a:prstGeom>
        </p:spPr>
      </p:pic>
      <p:pic>
        <p:nvPicPr>
          <p:cNvPr id="6" name="图片 5" descr="69a8f3e94da59fb9c00491d0266be90c"/>
          <p:cNvPicPr>
            <a:picLocks noChangeAspect="1"/>
          </p:cNvPicPr>
          <p:nvPr/>
        </p:nvPicPr>
        <p:blipFill>
          <a:blip r:embed="rId6"/>
          <a:stretch>
            <a:fillRect/>
          </a:stretch>
        </p:blipFill>
        <p:spPr>
          <a:xfrm>
            <a:off x="6754184" y="497683"/>
            <a:ext cx="1046321" cy="758666"/>
          </a:xfrm>
          <a:prstGeom prst="rect">
            <a:avLst/>
          </a:prstGeom>
        </p:spPr>
      </p:pic>
      <p:pic>
        <p:nvPicPr>
          <p:cNvPr id="7" name="图片 6" descr="69a8f3e94da59fb9c00491d0266be90c"/>
          <p:cNvPicPr>
            <a:picLocks noChangeAspect="1"/>
          </p:cNvPicPr>
          <p:nvPr/>
        </p:nvPicPr>
        <p:blipFill>
          <a:blip r:embed="rId6"/>
          <a:stretch>
            <a:fillRect/>
          </a:stretch>
        </p:blipFill>
        <p:spPr>
          <a:xfrm flipH="1">
            <a:off x="249085" y="681991"/>
            <a:ext cx="1046321" cy="758666"/>
          </a:xfrm>
          <a:prstGeom prst="rect">
            <a:avLst/>
          </a:prstGeom>
        </p:spPr>
      </p:pic>
      <p:pic>
        <p:nvPicPr>
          <p:cNvPr id="8" name="图片 7" descr="69a8f3e94da59fb9c00491d0266be90c"/>
          <p:cNvPicPr>
            <a:picLocks noChangeAspect="1"/>
          </p:cNvPicPr>
          <p:nvPr/>
        </p:nvPicPr>
        <p:blipFill>
          <a:blip r:embed="rId6"/>
          <a:stretch>
            <a:fillRect/>
          </a:stretch>
        </p:blipFill>
        <p:spPr>
          <a:xfrm flipH="1">
            <a:off x="-98103" y="2461743"/>
            <a:ext cx="3046571" cy="2208371"/>
          </a:xfrm>
          <a:prstGeom prst="rect">
            <a:avLst/>
          </a:prstGeom>
        </p:spPr>
      </p:pic>
      <p:sp>
        <p:nvSpPr>
          <p:cNvPr id="9" name="文本框 17">
            <a:extLst>
              <a:ext uri="{FF2B5EF4-FFF2-40B4-BE49-F238E27FC236}">
                <a16:creationId xmlns:a16="http://schemas.microsoft.com/office/drawing/2014/main" id="{C6DAED9C-1B56-422D-98F6-9804595D54D9}"/>
              </a:ext>
            </a:extLst>
          </p:cNvPr>
          <p:cNvSpPr txBox="1"/>
          <p:nvPr/>
        </p:nvSpPr>
        <p:spPr>
          <a:xfrm>
            <a:off x="1915394" y="1045468"/>
            <a:ext cx="5399809" cy="1221485"/>
          </a:xfrm>
          <a:prstGeom prst="rect">
            <a:avLst/>
          </a:prstGeom>
          <a:noFill/>
        </p:spPr>
        <p:txBody>
          <a:bodyPr wrap="square" lIns="51419" tIns="25715" rIns="51419"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60">
              <a:lnSpc>
                <a:spcPct val="100000"/>
              </a:lnSpc>
              <a:defRPr/>
            </a:pP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9349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by="(-#ppt_w*2)" calcmode="lin" valueType="num">
                                      <p:cBhvr rctx="PPT">
                                        <p:cTn id="38" dur="250" autoRev="1" fill="hold">
                                          <p:stCondLst>
                                            <p:cond delay="0"/>
                                          </p:stCondLst>
                                        </p:cTn>
                                        <p:tgtEl>
                                          <p:spTgt spid="9"/>
                                        </p:tgtEl>
                                        <p:attrNameLst>
                                          <p:attrName>ppt_w</p:attrName>
                                        </p:attrNameLst>
                                      </p:cBhvr>
                                    </p:anim>
                                    <p:anim by="(#ppt_w*0.50)" calcmode="lin" valueType="num">
                                      <p:cBhvr>
                                        <p:cTn id="39" dur="250" decel="50000" autoRev="1" fill="hold">
                                          <p:stCondLst>
                                            <p:cond delay="0"/>
                                          </p:stCondLst>
                                        </p:cTn>
                                        <p:tgtEl>
                                          <p:spTgt spid="9"/>
                                        </p:tgtEl>
                                        <p:attrNameLst>
                                          <p:attrName>ppt_x</p:attrName>
                                        </p:attrNameLst>
                                      </p:cBhvr>
                                    </p:anim>
                                    <p:anim from="(-#ppt_h/2)" to="(#ppt_y)" calcmode="lin" valueType="num">
                                      <p:cBhvr>
                                        <p:cTn id="40" dur="500" fill="hold">
                                          <p:stCondLst>
                                            <p:cond delay="0"/>
                                          </p:stCondLst>
                                        </p:cTn>
                                        <p:tgtEl>
                                          <p:spTgt spid="9"/>
                                        </p:tgtEl>
                                        <p:attrNameLst>
                                          <p:attrName>ppt_y</p:attrName>
                                        </p:attrNameLst>
                                      </p:cBhvr>
                                    </p:anim>
                                    <p:animRot by="21600000">
                                      <p:cBhvr>
                                        <p:cTn id="41"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09739" y="106384"/>
            <a:ext cx="5234626" cy="430881"/>
          </a:xfrm>
          <a:prstGeom prst="rect">
            <a:avLst/>
          </a:prstGeom>
        </p:spPr>
        <p:txBody>
          <a:bodyPr wrap="none" lIns="91434" tIns="45717" rIns="91434" bIns="45717">
            <a:spAutoFit/>
          </a:bodyPr>
          <a:lstStyle/>
          <a:p>
            <a:pPr algn="ctr" defTabSz="914310"/>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KHÁM PHÁ ĐÁY BIỂN Ở TR</a:t>
            </a:r>
            <a:r>
              <a:rPr lang="vi-VN"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Trường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20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Nguyễn Xuân Thuỷ)</a:t>
            </a:r>
          </a:p>
        </p:txBody>
      </p:sp>
      <p:grpSp>
        <p:nvGrpSpPr>
          <p:cNvPr id="8" name="Group 7"/>
          <p:cNvGrpSpPr/>
          <p:nvPr/>
        </p:nvGrpSpPr>
        <p:grpSpPr>
          <a:xfrm>
            <a:off x="7092359" y="-95394"/>
            <a:ext cx="1929369" cy="691559"/>
            <a:chOff x="7138433" y="-61569"/>
            <a:chExt cx="1929369" cy="691559"/>
          </a:xfrm>
        </p:grpSpPr>
        <p:sp>
          <p:nvSpPr>
            <p:cNvPr id="9" name="Rounded Rectangle 8"/>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3" name="Oval 12"/>
          <p:cNvSpPr/>
          <p:nvPr/>
        </p:nvSpPr>
        <p:spPr>
          <a:xfrm>
            <a:off x="602618" y="568505"/>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Oval 13"/>
          <p:cNvSpPr/>
          <p:nvPr/>
        </p:nvSpPr>
        <p:spPr>
          <a:xfrm>
            <a:off x="602618" y="17031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p:cNvSpPr/>
          <p:nvPr/>
        </p:nvSpPr>
        <p:spPr>
          <a:xfrm>
            <a:off x="602618"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2535184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248150"/>
            <a:ext cx="8122704" cy="861774"/>
          </a:xfrm>
          <a:prstGeom prst="rect">
            <a:avLst/>
          </a:prstGeom>
          <a:noFill/>
        </p:spPr>
        <p:txBody>
          <a:bodyPr wrap="square" lIns="91434" tIns="45717" rIns="91434" bIns="45717" rtlCol="0">
            <a:spAutoFit/>
          </a:bodyPr>
          <a:lstStyle/>
          <a:p>
            <a:pPr algn="ctr" defTabSz="914310"/>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Thám</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hiểm</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vào vùng xa lạ, hiểm trở để khám phá những điều mới lạ.</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338" y="811301"/>
            <a:ext cx="5387748" cy="32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248150"/>
            <a:ext cx="8122704" cy="861774"/>
          </a:xfrm>
          <a:prstGeom prst="rect">
            <a:avLst/>
          </a:prstGeom>
          <a:noFill/>
        </p:spPr>
        <p:txBody>
          <a:bodyPr wrap="square" lIns="91434" tIns="45717" rIns="91434" bIns="45717" rtlCol="0">
            <a:spAutoFit/>
          </a:bodyPr>
          <a:lstStyle/>
          <a:p>
            <a:pPr algn="ctr" defTabSz="914310"/>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San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hô</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 vật biển, có bộ xương dạng cánh hoa, nhiều màu sắc.</a:t>
            </a:r>
          </a:p>
        </p:txBody>
      </p:sp>
      <p:pic>
        <p:nvPicPr>
          <p:cNvPr id="8" name="Picture 4" descr="https://kenh14cdn.com/cPLqMkXoPs3Tkua5x0JnElZd2udVtV/Image/2015/05/disco/150511sanho02-049d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22952" y="819152"/>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1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533096"/>
            <a:ext cx="8122704" cy="477054"/>
          </a:xfrm>
          <a:prstGeom prst="rect">
            <a:avLst/>
          </a:prstGeom>
          <a:noFill/>
        </p:spPr>
        <p:txBody>
          <a:bodyPr wrap="square" lIns="91434" tIns="45717" rIns="91434" bIns="45717" rtlCol="0">
            <a:spAutoFit/>
          </a:bodyPr>
          <a:lstStyle/>
          <a:p>
            <a:pPr algn="ctr" defTabSz="914310"/>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Vĩ</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san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hô</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san hô tập trung thành bờ như bức tường đá.</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68793"/>
            <a:ext cx="7391400" cy="364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27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ce1ed7f935192fceca30dfb2bcebe602"/>
          <p:cNvPicPr>
            <a:picLocks noChangeAspect="1"/>
          </p:cNvPicPr>
          <p:nvPr/>
        </p:nvPicPr>
        <p:blipFill>
          <a:blip r:embed="rId4"/>
          <a:srcRect l="11188" t="20367" r="10619" b="19944"/>
          <a:stretch>
            <a:fillRect/>
          </a:stretch>
        </p:blipFill>
        <p:spPr>
          <a:xfrm>
            <a:off x="4343400" y="443"/>
            <a:ext cx="4423423" cy="2190307"/>
          </a:xfrm>
          <a:prstGeom prst="rect">
            <a:avLst/>
          </a:prstGeom>
        </p:spPr>
      </p:pic>
      <p:pic>
        <p:nvPicPr>
          <p:cNvPr id="4" name="图片 3" descr="a7ae80940d566a7f75b71fa4fa6f4ee0"/>
          <p:cNvPicPr>
            <a:picLocks noChangeAspect="1"/>
          </p:cNvPicPr>
          <p:nvPr/>
        </p:nvPicPr>
        <p:blipFill>
          <a:blip r:embed="rId5"/>
          <a:stretch>
            <a:fillRect/>
          </a:stretch>
        </p:blipFill>
        <p:spPr>
          <a:xfrm>
            <a:off x="5092071" y="2108359"/>
            <a:ext cx="4009549" cy="2998946"/>
          </a:xfrm>
          <a:prstGeom prst="rect">
            <a:avLst/>
          </a:prstGeom>
        </p:spPr>
      </p:pic>
      <p:pic>
        <p:nvPicPr>
          <p:cNvPr id="14" name="图片 26">
            <a:extLst>
              <a:ext uri="{FF2B5EF4-FFF2-40B4-BE49-F238E27FC236}">
                <a16:creationId xmlns:a16="http://schemas.microsoft.com/office/drawing/2014/main" id="{BA408A73-8A88-479D-8583-2B73AB841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842" y="1428750"/>
            <a:ext cx="6231378" cy="4160282"/>
          </a:xfrm>
          <a:prstGeom prst="rect">
            <a:avLst/>
          </a:prstGeom>
        </p:spPr>
      </p:pic>
      <p:sp>
        <p:nvSpPr>
          <p:cNvPr id="5" name="矩形 16">
            <a:extLst>
              <a:ext uri="{FF2B5EF4-FFF2-40B4-BE49-F238E27FC236}">
                <a16:creationId xmlns:a16="http://schemas.microsoft.com/office/drawing/2014/main" id="{6004F4CE-0067-4731-8ED0-651D5735978B}"/>
              </a:ext>
            </a:extLst>
          </p:cNvPr>
          <p:cNvSpPr/>
          <p:nvPr/>
        </p:nvSpPr>
        <p:spPr>
          <a:xfrm>
            <a:off x="5031111" y="506974"/>
            <a:ext cx="3048000" cy="1177243"/>
          </a:xfrm>
          <a:prstGeom prst="rect">
            <a:avLst/>
          </a:prstGeom>
        </p:spPr>
        <p:txBody>
          <a:bodyPr wrap="square" lIns="68577" tIns="34289" rIns="68577" bIns="34289">
            <a:spAutoFit/>
          </a:bodyPr>
          <a:lstStyle/>
          <a:p>
            <a:pPr algn="ctr" defTabSz="685766"/>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421801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76200" y="-160906"/>
            <a:ext cx="4953000" cy="5761444"/>
          </a:xfrm>
          <a:prstGeom prst="rect">
            <a:avLst/>
          </a:prstGeom>
        </p:spPr>
      </p:pic>
      <p:pic>
        <p:nvPicPr>
          <p:cNvPr id="18" name="PA_图片 6"/>
          <p:cNvPicPr>
            <a:picLocks noChangeAspect="1"/>
          </p:cNvPicPr>
          <p:nvPr>
            <p:custDataLst>
              <p:tags r:id="rId1"/>
            </p:custDataLst>
          </p:nvPr>
        </p:nvPicPr>
        <p:blipFill>
          <a:blip r:embed="rId7"/>
          <a:stretch>
            <a:fillRect/>
          </a:stretch>
        </p:blipFill>
        <p:spPr>
          <a:xfrm>
            <a:off x="3657600" y="82683"/>
            <a:ext cx="5486400" cy="5486400"/>
          </a:xfrm>
          <a:prstGeom prst="rect">
            <a:avLst/>
          </a:prstGeom>
          <a:noFill/>
          <a:ln w="9525">
            <a:noFill/>
          </a:ln>
        </p:spPr>
      </p:pic>
      <p:sp>
        <p:nvSpPr>
          <p:cNvPr id="16" name="Rectangle 15"/>
          <p:cNvSpPr/>
          <p:nvPr/>
        </p:nvSpPr>
        <p:spPr>
          <a:xfrm>
            <a:off x="4648200" y="1913629"/>
            <a:ext cx="3352800" cy="1754324"/>
          </a:xfrm>
          <a:prstGeom prst="rect">
            <a:avLst/>
          </a:prstGeom>
        </p:spPr>
        <p:txBody>
          <a:bodyPr wrap="square" lIns="91438" tIns="45719" rIns="91438" bIns="45719">
            <a:spAutoFit/>
          </a:bodyPr>
          <a:lstStyle/>
          <a:p>
            <a:pPr algn="ctr" defTabSz="1011941">
              <a:defRPr/>
            </a:pP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5361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34784"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grpSp>
        <p:nvGrpSpPr>
          <p:cNvPr id="8" name="Group 7"/>
          <p:cNvGrpSpPr/>
          <p:nvPr/>
        </p:nvGrpSpPr>
        <p:grpSpPr>
          <a:xfrm>
            <a:off x="7092359" y="-95394"/>
            <a:ext cx="1929369" cy="691559"/>
            <a:chOff x="7138433" y="-61569"/>
            <a:chExt cx="1929369" cy="691559"/>
          </a:xfrm>
        </p:grpSpPr>
        <p:sp>
          <p:nvSpPr>
            <p:cNvPr id="9" name="Rounded Rectangle 8"/>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3" name="Oval 12"/>
          <p:cNvSpPr/>
          <p:nvPr/>
        </p:nvSpPr>
        <p:spPr>
          <a:xfrm>
            <a:off x="602618" y="568505"/>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02618" y="17031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602618"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86499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867fccc7a7f4dc3eafea3185e791ec01"/>
          <p:cNvPicPr>
            <a:picLocks noChangeAspect="1"/>
          </p:cNvPicPr>
          <p:nvPr/>
        </p:nvPicPr>
        <p:blipFill>
          <a:blip r:embed="rId4"/>
          <a:stretch>
            <a:fillRect/>
          </a:stretch>
        </p:blipFill>
        <p:spPr>
          <a:xfrm rot="21360000">
            <a:off x="2110266" y="843445"/>
            <a:ext cx="5207794" cy="3266123"/>
          </a:xfrm>
          <a:prstGeom prst="rect">
            <a:avLst/>
          </a:prstGeom>
        </p:spPr>
      </p:pic>
      <p:pic>
        <p:nvPicPr>
          <p:cNvPr id="6" name="图片 5" descr="69a8f3e94da59fb9c00491d0266be90c"/>
          <p:cNvPicPr>
            <a:picLocks noChangeAspect="1"/>
          </p:cNvPicPr>
          <p:nvPr/>
        </p:nvPicPr>
        <p:blipFill>
          <a:blip r:embed="rId5"/>
          <a:stretch>
            <a:fillRect/>
          </a:stretch>
        </p:blipFill>
        <p:spPr>
          <a:xfrm rot="2640000">
            <a:off x="92398" y="471493"/>
            <a:ext cx="2008823" cy="1456373"/>
          </a:xfrm>
          <a:prstGeom prst="rect">
            <a:avLst/>
          </a:prstGeom>
        </p:spPr>
      </p:pic>
      <p:pic>
        <p:nvPicPr>
          <p:cNvPr id="3" name="图片 2" descr="69a8f3e94da59fb9c00491d0266be90c"/>
          <p:cNvPicPr>
            <a:picLocks noChangeAspect="1"/>
          </p:cNvPicPr>
          <p:nvPr/>
        </p:nvPicPr>
        <p:blipFill>
          <a:blip r:embed="rId5"/>
          <a:stretch>
            <a:fillRect/>
          </a:stretch>
        </p:blipFill>
        <p:spPr>
          <a:xfrm rot="18960000" flipH="1">
            <a:off x="7055644" y="454349"/>
            <a:ext cx="2214086" cy="1605439"/>
          </a:xfrm>
          <a:prstGeom prst="rect">
            <a:avLst/>
          </a:prstGeom>
        </p:spPr>
      </p:pic>
      <p:pic>
        <p:nvPicPr>
          <p:cNvPr id="5" name="图片 4" descr="38cab4ca9d5281220df6efde5fc107d5"/>
          <p:cNvPicPr>
            <a:picLocks noChangeAspect="1"/>
          </p:cNvPicPr>
          <p:nvPr/>
        </p:nvPicPr>
        <p:blipFill>
          <a:blip r:embed="rId6"/>
          <a:stretch>
            <a:fillRect/>
          </a:stretch>
        </p:blipFill>
        <p:spPr>
          <a:xfrm>
            <a:off x="390055" y="2421261"/>
            <a:ext cx="2744153" cy="2744153"/>
          </a:xfrm>
          <a:prstGeom prst="rect">
            <a:avLst/>
          </a:prstGeom>
        </p:spPr>
      </p:pic>
      <p:pic>
        <p:nvPicPr>
          <p:cNvPr id="11" name="图片 10" descr="61c1b4b54d2965e75f8a432c441188e0"/>
          <p:cNvPicPr>
            <a:picLocks noChangeAspect="1"/>
          </p:cNvPicPr>
          <p:nvPr/>
        </p:nvPicPr>
        <p:blipFill>
          <a:blip r:embed="rId7"/>
          <a:stretch>
            <a:fillRect/>
          </a:stretch>
        </p:blipFill>
        <p:spPr>
          <a:xfrm rot="21000000">
            <a:off x="7445216" y="2748921"/>
            <a:ext cx="1032510" cy="2088833"/>
          </a:xfrm>
          <a:prstGeom prst="rect">
            <a:avLst/>
          </a:prstGeom>
        </p:spPr>
      </p:pic>
      <p:sp>
        <p:nvSpPr>
          <p:cNvPr id="8" name="TextBox 7">
            <a:extLst>
              <a:ext uri="{FF2B5EF4-FFF2-40B4-BE49-F238E27FC236}">
                <a16:creationId xmlns:a16="http://schemas.microsoft.com/office/drawing/2014/main" id="{E18632E5-DDA1-44FD-98C3-685F4BFCB6C6}"/>
              </a:ext>
            </a:extLst>
          </p:cNvPr>
          <p:cNvSpPr txBox="1"/>
          <p:nvPr/>
        </p:nvSpPr>
        <p:spPr>
          <a:xfrm>
            <a:off x="3581400" y="2014894"/>
            <a:ext cx="2571750" cy="1177239"/>
          </a:xfrm>
          <a:prstGeom prst="rect">
            <a:avLst/>
          </a:prstGeom>
          <a:noFill/>
        </p:spPr>
        <p:txBody>
          <a:bodyPr wrap="square" lIns="68574" tIns="34287" rIns="68574" bIns="34287" rtlCol="0">
            <a:spAutoFit/>
          </a:bodyPr>
          <a:lstStyle/>
          <a:p>
            <a:pPr algn="ctr" defTabSz="342695"/>
            <a:r>
              <a:rPr lang="en-US" sz="7200" dirty="0" err="1">
                <a:solidFill>
                  <a:srgbClr val="61A135"/>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61A135"/>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265944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69a8f3e94da59fb9c00491d0266be90c"/>
          <p:cNvPicPr>
            <a:picLocks noChangeAspect="1"/>
          </p:cNvPicPr>
          <p:nvPr/>
        </p:nvPicPr>
        <p:blipFill>
          <a:blip r:embed="rId4"/>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4"/>
          <a:stretch>
            <a:fillRect/>
          </a:stretch>
        </p:blipFill>
        <p:spPr>
          <a:xfrm rot="18960000" flipH="1">
            <a:off x="7550944" y="197174"/>
            <a:ext cx="2214086" cy="1605439"/>
          </a:xfrm>
          <a:prstGeom prst="rect">
            <a:avLst/>
          </a:prstGeom>
        </p:spPr>
      </p:pic>
      <p:pic>
        <p:nvPicPr>
          <p:cNvPr id="7" name="图片 6" descr="867fccc7a7f4dc3eafea3185e791ec01"/>
          <p:cNvPicPr>
            <a:picLocks noChangeAspect="1"/>
          </p:cNvPicPr>
          <p:nvPr/>
        </p:nvPicPr>
        <p:blipFill>
          <a:blip r:embed="rId5"/>
          <a:stretch>
            <a:fillRect/>
          </a:stretch>
        </p:blipFill>
        <p:spPr>
          <a:xfrm>
            <a:off x="1257300" y="341953"/>
            <a:ext cx="6629400" cy="4157663"/>
          </a:xfrm>
          <a:prstGeom prst="rect">
            <a:avLst/>
          </a:prstGeom>
        </p:spPr>
      </p:pic>
      <p:pic>
        <p:nvPicPr>
          <p:cNvPr id="4" name="图片 3" descr="5a3dbdb483367"/>
          <p:cNvPicPr>
            <a:picLocks noChangeAspect="1"/>
          </p:cNvPicPr>
          <p:nvPr/>
        </p:nvPicPr>
        <p:blipFill>
          <a:blip r:embed="rId6"/>
          <a:stretch>
            <a:fillRect/>
          </a:stretch>
        </p:blipFill>
        <p:spPr>
          <a:xfrm>
            <a:off x="6153150" y="2694147"/>
            <a:ext cx="2400300" cy="1634014"/>
          </a:xfrm>
          <a:prstGeom prst="rect">
            <a:avLst/>
          </a:prstGeom>
        </p:spPr>
      </p:pic>
      <p:sp>
        <p:nvSpPr>
          <p:cNvPr id="9" name="TextBox 8">
            <a:extLst>
              <a:ext uri="{FF2B5EF4-FFF2-40B4-BE49-F238E27FC236}">
                <a16:creationId xmlns:a16="http://schemas.microsoft.com/office/drawing/2014/main" id="{95724F5E-B91A-4E96-88DC-E3353F2BACCF}"/>
              </a:ext>
            </a:extLst>
          </p:cNvPr>
          <p:cNvSpPr txBox="1"/>
          <p:nvPr/>
        </p:nvSpPr>
        <p:spPr>
          <a:xfrm>
            <a:off x="2598089" y="1641684"/>
            <a:ext cx="3946748" cy="1762015"/>
          </a:xfrm>
          <a:prstGeom prst="rect">
            <a:avLst/>
          </a:prstGeom>
          <a:noFill/>
        </p:spPr>
        <p:txBody>
          <a:bodyPr wrap="square" lIns="68574" tIns="34287" rIns="68574" bIns="34287" rtlCol="0">
            <a:spAutoFit/>
          </a:bodyPr>
          <a:lstStyle/>
          <a:p>
            <a:pPr algn="ctr" defTabSz="342695"/>
            <a:r>
              <a:rPr lang="en-US" sz="5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4" descr="2d81d68177295a0eaf22647086030432"/>
          <p:cNvPicPr>
            <a:picLocks noChangeAspect="1"/>
          </p:cNvPicPr>
          <p:nvPr/>
        </p:nvPicPr>
        <p:blipFill>
          <a:blip r:embed="rId7"/>
          <a:stretch>
            <a:fillRect/>
          </a:stretch>
        </p:blipFill>
        <p:spPr>
          <a:xfrm rot="21180000" flipH="1">
            <a:off x="-256140" y="1591537"/>
            <a:ext cx="3225165" cy="3234690"/>
          </a:xfrm>
          <a:prstGeom prst="rect">
            <a:avLst/>
          </a:prstGeom>
        </p:spPr>
      </p:pic>
    </p:spTree>
    <p:extLst>
      <p:ext uri="{BB962C8B-B14F-4D97-AF65-F5344CB8AC3E}">
        <p14:creationId xmlns:p14="http://schemas.microsoft.com/office/powerpoint/2010/main" val="423758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399415" y="289343"/>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495550"/>
            <a:ext cx="8307789" cy="2499361"/>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30621" y="2567578"/>
            <a:ext cx="7217712"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đến Trường Sa, người ta nhắc đến những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5485" y="3390479"/>
            <a:ext cx="6400294" cy="1066801"/>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người ta nhắc đến biển và đảo</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54523" y="791861"/>
            <a:ext cx="7987344" cy="1246489"/>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Nhắc đến Trường Sa, ngoài các đảo, người ta nhắc đến biển. Mà biển thì có muôn vàn điều kì thú. Thám hiểm đáy biển ở Trường Sa của nước ta sẽ thấy bao điều thú vị.</a:t>
            </a:r>
          </a:p>
        </p:txBody>
      </p:sp>
      <p:cxnSp>
        <p:nvCxnSpPr>
          <p:cNvPr id="13" name="Straight Connector 12"/>
          <p:cNvCxnSpPr/>
          <p:nvPr/>
        </p:nvCxnSpPr>
        <p:spPr>
          <a:xfrm>
            <a:off x="1371600" y="1203741"/>
            <a:ext cx="7268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39996" y="2495550"/>
            <a:ext cx="1429053" cy="249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064" y="2487507"/>
            <a:ext cx="2015064" cy="248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8203" y="1584741"/>
            <a:ext cx="11645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15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2195514" y="124301"/>
            <a:ext cx="5108734" cy="4375785"/>
          </a:xfrm>
          <a:prstGeom prst="rect">
            <a:avLst/>
          </a:prstGeom>
        </p:spPr>
      </p:pic>
      <p:pic>
        <p:nvPicPr>
          <p:cNvPr id="30" name="图片 29" descr="C:\Users\Administrator\Desktop\儿童素材\卡通形象\可爱恐龙\1.png1"/>
          <p:cNvPicPr>
            <a:picLocks noChangeAspect="1"/>
          </p:cNvPicPr>
          <p:nvPr/>
        </p:nvPicPr>
        <p:blipFill>
          <a:blip r:embed="rId5"/>
          <a:srcRect/>
          <a:stretch>
            <a:fillRect/>
          </a:stretch>
        </p:blipFill>
        <p:spPr>
          <a:xfrm>
            <a:off x="1316832" y="3033236"/>
            <a:ext cx="2072164" cy="2072164"/>
          </a:xfrm>
          <a:prstGeom prst="rect">
            <a:avLst/>
          </a:prstGeom>
        </p:spPr>
      </p:pic>
      <p:pic>
        <p:nvPicPr>
          <p:cNvPr id="6" name="图片 5" descr="69a8f3e94da59fb9c00491d0266be90c"/>
          <p:cNvPicPr>
            <a:picLocks noChangeAspect="1"/>
          </p:cNvPicPr>
          <p:nvPr/>
        </p:nvPicPr>
        <p:blipFill>
          <a:blip r:embed="rId6"/>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6"/>
          <a:stretch>
            <a:fillRect/>
          </a:stretch>
        </p:blipFill>
        <p:spPr>
          <a:xfrm rot="18960000" flipH="1">
            <a:off x="7550944" y="197174"/>
            <a:ext cx="2214086" cy="1605439"/>
          </a:xfrm>
          <a:prstGeom prst="rect">
            <a:avLst/>
          </a:prstGeom>
        </p:spPr>
      </p:pic>
      <p:pic>
        <p:nvPicPr>
          <p:cNvPr id="4" name="图片 3" descr="C:\Users\Administrator\Desktop\儿童素材\卡通形象\可爱恐龙\1.png1"/>
          <p:cNvPicPr>
            <a:picLocks noChangeAspect="1"/>
          </p:cNvPicPr>
          <p:nvPr/>
        </p:nvPicPr>
        <p:blipFill>
          <a:blip r:embed="rId5"/>
          <a:srcRect/>
          <a:stretch>
            <a:fillRect/>
          </a:stretch>
        </p:blipFill>
        <p:spPr>
          <a:xfrm flipH="1">
            <a:off x="6111240" y="3033236"/>
            <a:ext cx="2072164" cy="2072164"/>
          </a:xfrm>
          <a:prstGeom prst="rect">
            <a:avLst/>
          </a:prstGeom>
        </p:spPr>
      </p:pic>
      <p:sp>
        <p:nvSpPr>
          <p:cNvPr id="8" name="TextBox 7">
            <a:extLst>
              <a:ext uri="{FF2B5EF4-FFF2-40B4-BE49-F238E27FC236}">
                <a16:creationId xmlns:a16="http://schemas.microsoft.com/office/drawing/2014/main" id="{1D663FF9-DE90-46C3-A1B0-DDD31B43E37B}"/>
              </a:ext>
            </a:extLst>
          </p:cNvPr>
          <p:cNvSpPr txBox="1"/>
          <p:nvPr/>
        </p:nvSpPr>
        <p:spPr>
          <a:xfrm>
            <a:off x="3121106" y="1577147"/>
            <a:ext cx="3257550" cy="2285235"/>
          </a:xfrm>
          <a:prstGeom prst="rect">
            <a:avLst/>
          </a:prstGeom>
          <a:noFill/>
        </p:spPr>
        <p:txBody>
          <a:bodyPr wrap="square" lIns="68570" tIns="34286" rIns="68570" bIns="34286" rtlCol="0">
            <a:spAutoFit/>
          </a:bodyPr>
          <a:lstStyle/>
          <a:p>
            <a:pPr algn="ctr" defTabSz="342668" eaLnBrk="0" fontAlgn="base" hangingPunct="0">
              <a:spcBef>
                <a:spcPct val="0"/>
              </a:spcBef>
              <a:spcAft>
                <a:spcPct val="0"/>
              </a:spcAft>
            </a:pPr>
            <a:r>
              <a:rPr lang="en-US" sz="72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50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986834"/>
            <a:ext cx="8307789" cy="200807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262467" y="3028950"/>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Vẻ đẹp của những loài cá được miêu tả như thế nào</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05000" y="3638550"/>
            <a:ext cx="6740779" cy="1287072"/>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loài cá đẹp rực rỡ và lạ mắt. Từng đàn cá đủ màu sắc, dày đặc đến hàng trăm con tạo nên một tấm thảm hoa di động</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65803" y="586183"/>
            <a:ext cx="8076064" cy="2400651"/>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tích.</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1262467" y="971550"/>
            <a:ext cx="7268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1" y="3094809"/>
            <a:ext cx="1179204" cy="205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7579" y="3119499"/>
            <a:ext cx="1621247" cy="199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40496" y="1352550"/>
            <a:ext cx="79052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1193" y="1733550"/>
            <a:ext cx="42018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9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986834"/>
            <a:ext cx="8307789" cy="200807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262467" y="3028950"/>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San hô dưới đáy biển được so sánh với những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05000" y="3638550"/>
            <a:ext cx="6740779" cy="1287072"/>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San hô dưới đáy biển được so sánh với một bức tranh khổng lồ, đẹp như những tòa lâu đài trong truyện cổ tích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65803" y="586183"/>
            <a:ext cx="8076064" cy="2400651"/>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tích.</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7162800" y="2114550"/>
            <a:ext cx="15522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1" y="3094809"/>
            <a:ext cx="1179204" cy="205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7579" y="3119499"/>
            <a:ext cx="1621247" cy="199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6584" y="2495550"/>
            <a:ext cx="79052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1193" y="2876550"/>
            <a:ext cx="49638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75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944" y="1158562"/>
            <a:ext cx="2333625" cy="136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575157"/>
            <a:ext cx="8307789" cy="241975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033867" y="2575157"/>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 bài học, em biết thêm điều gì về biển ở Trường Sa</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899232" y="3105150"/>
            <a:ext cx="6740779" cy="1780766"/>
          </a:xfrm>
          <a:prstGeom prst="wedgeRoundRectCallout">
            <a:avLst>
              <a:gd name="adj1" fmla="val -58024"/>
              <a:gd name="adj2" fmla="val 16706"/>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bài học em biết rằng Trường Sa là vùng biển thân yêu của Tổ Quốc ta, thuộc về Tổ quốc ta. Dưới đáy biển có rất nhiều loài sinh vật xinh đẹp tạo nên một thế giới kì thú dưới đáy biển</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57200" y="566982"/>
            <a:ext cx="8076064" cy="861768"/>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Trường Sa là vùng biển thân yêu của Tổ quốc, có cảnh đẹp kì thú và hàng nghìn loài vật sống dưới biển.</a:t>
            </a:r>
          </a:p>
        </p:txBody>
      </p:sp>
      <p:cxnSp>
        <p:nvCxnSpPr>
          <p:cNvPr id="13" name="Straight Connector 12"/>
          <p:cNvCxnSpPr>
            <a:endCxn id="11" idx="3"/>
          </p:cNvCxnSpPr>
          <p:nvPr/>
        </p:nvCxnSpPr>
        <p:spPr>
          <a:xfrm>
            <a:off x="1053864" y="997866"/>
            <a:ext cx="7479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438400" y="559536"/>
            <a:ext cx="2057400" cy="2585320"/>
          </a:xfrm>
          <a:prstGeom prst="rect">
            <a:avLst/>
          </a:prstGeom>
          <a:solidFill>
            <a:schemeClr val="bg1"/>
          </a:solidFill>
        </p:spPr>
        <p:txBody>
          <a:bodyPr wrap="square" lIns="91394" tIns="45697" rIns="91394" bIns="4569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891960"/>
            <a:ext cx="1295399" cy="226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952750"/>
            <a:ext cx="1712429" cy="211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531893" y="1333349"/>
            <a:ext cx="64223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84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075"/>
                                        </p:tgtEl>
                                        <p:attrNameLst>
                                          <p:attrName>style.visibility</p:attrName>
                                        </p:attrNameLst>
                                      </p:cBhvr>
                                      <p:to>
                                        <p:strVal val="visible"/>
                                      </p:to>
                                    </p:set>
                                    <p:anim calcmode="lin" valueType="num">
                                      <p:cBhvr additive="base">
                                        <p:cTn id="36" dur="500" fill="hold"/>
                                        <p:tgtEl>
                                          <p:spTgt spid="3075"/>
                                        </p:tgtEl>
                                        <p:attrNameLst>
                                          <p:attrName>ppt_x</p:attrName>
                                        </p:attrNameLst>
                                      </p:cBhvr>
                                      <p:tavLst>
                                        <p:tav tm="0">
                                          <p:val>
                                            <p:strVal val="0-#ppt_w/2"/>
                                          </p:val>
                                        </p:tav>
                                        <p:tav tm="100000">
                                          <p:val>
                                            <p:strVal val="#ppt_x"/>
                                          </p:val>
                                        </p:tav>
                                      </p:tavLst>
                                    </p:anim>
                                    <p:anim calcmode="lin" valueType="num">
                                      <p:cBhvr additive="base">
                                        <p:cTn id="37" dur="500" fill="hold"/>
                                        <p:tgtEl>
                                          <p:spTgt spid="3075"/>
                                        </p:tgtEl>
                                        <p:attrNameLst>
                                          <p:attrName>ppt_y</p:attrName>
                                        </p:attrNameLst>
                                      </p:cBhvr>
                                      <p:tavLst>
                                        <p:tav tm="0">
                                          <p:val>
                                            <p:strVal val="#ppt_y"/>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250"/>
                                        <p:tgtEl>
                                          <p:spTgt spid="3074"/>
                                        </p:tgtEl>
                                      </p:cBhvr>
                                    </p:animEffect>
                                    <p:set>
                                      <p:cBhvr>
                                        <p:cTn id="40" dur="1" fill="hold">
                                          <p:stCondLst>
                                            <p:cond delay="249"/>
                                          </p:stCondLst>
                                        </p:cTn>
                                        <p:tgtEl>
                                          <p:spTgt spid="30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 calcmode="lin" valueType="num">
                                      <p:cBhvr>
                                        <p:cTn id="5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69a8f3e94da59fb9c00491d0266be90c"/>
          <p:cNvPicPr>
            <a:picLocks noChangeAspect="1"/>
          </p:cNvPicPr>
          <p:nvPr/>
        </p:nvPicPr>
        <p:blipFill>
          <a:blip r:embed="rId4"/>
          <a:stretch>
            <a:fillRect/>
          </a:stretch>
        </p:blipFill>
        <p:spPr>
          <a:xfrm rot="18960000" flipH="1">
            <a:off x="7055644" y="454349"/>
            <a:ext cx="2214086" cy="1605439"/>
          </a:xfrm>
          <a:prstGeom prst="rect">
            <a:avLst/>
          </a:prstGeom>
        </p:spPr>
      </p:pic>
      <p:pic>
        <p:nvPicPr>
          <p:cNvPr id="2" name="图片 1" descr="737220143b84270f1bb75aafa39e9312"/>
          <p:cNvPicPr>
            <a:picLocks noChangeAspect="1"/>
          </p:cNvPicPr>
          <p:nvPr/>
        </p:nvPicPr>
        <p:blipFill>
          <a:blip r:embed="rId5"/>
          <a:srcRect r="49242" b="46641"/>
          <a:stretch>
            <a:fillRect/>
          </a:stretch>
        </p:blipFill>
        <p:spPr>
          <a:xfrm>
            <a:off x="1517955" y="835419"/>
            <a:ext cx="5829300" cy="3467576"/>
          </a:xfrm>
          <a:prstGeom prst="rect">
            <a:avLst/>
          </a:prstGeom>
        </p:spPr>
      </p:pic>
      <p:pic>
        <p:nvPicPr>
          <p:cNvPr id="5" name="图片 4" descr="5a3dbdb483367"/>
          <p:cNvPicPr>
            <a:picLocks noChangeAspect="1"/>
          </p:cNvPicPr>
          <p:nvPr/>
        </p:nvPicPr>
        <p:blipFill>
          <a:blip r:embed="rId6"/>
          <a:stretch>
            <a:fillRect/>
          </a:stretch>
        </p:blipFill>
        <p:spPr>
          <a:xfrm>
            <a:off x="482586" y="641038"/>
            <a:ext cx="1809750" cy="1232059"/>
          </a:xfrm>
          <a:prstGeom prst="rect">
            <a:avLst/>
          </a:prstGeom>
        </p:spPr>
      </p:pic>
      <p:grpSp>
        <p:nvGrpSpPr>
          <p:cNvPr id="8" name="组合 22">
            <a:extLst>
              <a:ext uri="{FF2B5EF4-FFF2-40B4-BE49-F238E27FC236}">
                <a16:creationId xmlns:a16="http://schemas.microsoft.com/office/drawing/2014/main" id="{B4DB7C9B-BA43-401C-BEF8-7C60A5A348AD}"/>
              </a:ext>
            </a:extLst>
          </p:cNvPr>
          <p:cNvGrpSpPr/>
          <p:nvPr/>
        </p:nvGrpSpPr>
        <p:grpSpPr>
          <a:xfrm>
            <a:off x="5496683" y="2514362"/>
            <a:ext cx="3701144" cy="2538464"/>
            <a:chOff x="7257141" y="2930530"/>
            <a:chExt cx="4934858" cy="3384619"/>
          </a:xfrm>
        </p:grpSpPr>
        <p:pic>
          <p:nvPicPr>
            <p:cNvPr id="10" name="图片 10">
              <a:extLst>
                <a:ext uri="{FF2B5EF4-FFF2-40B4-BE49-F238E27FC236}">
                  <a16:creationId xmlns:a16="http://schemas.microsoft.com/office/drawing/2014/main" id="{2B614932-101A-47A0-87C3-BA95CFD5F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141" y="2930530"/>
              <a:ext cx="4934858" cy="3384619"/>
            </a:xfrm>
            <a:prstGeom prst="rect">
              <a:avLst/>
            </a:prstGeom>
          </p:spPr>
        </p:pic>
        <p:pic>
          <p:nvPicPr>
            <p:cNvPr id="11" name="图片 12">
              <a:extLst>
                <a:ext uri="{FF2B5EF4-FFF2-40B4-BE49-F238E27FC236}">
                  <a16:creationId xmlns:a16="http://schemas.microsoft.com/office/drawing/2014/main" id="{04F2736A-F8F6-4F62-88F4-D6835AC46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1577" y="3003657"/>
              <a:ext cx="1743819" cy="2788340"/>
            </a:xfrm>
            <a:prstGeom prst="rect">
              <a:avLst/>
            </a:prstGeom>
          </p:spPr>
        </p:pic>
      </p:grpSp>
      <p:sp>
        <p:nvSpPr>
          <p:cNvPr id="12" name="TextBox 11">
            <a:extLst>
              <a:ext uri="{FF2B5EF4-FFF2-40B4-BE49-F238E27FC236}">
                <a16:creationId xmlns:a16="http://schemas.microsoft.com/office/drawing/2014/main" id="{4F61D56B-3231-4EAF-81D5-E63A0CF1CC12}"/>
              </a:ext>
            </a:extLst>
          </p:cNvPr>
          <p:cNvSpPr txBox="1"/>
          <p:nvPr/>
        </p:nvSpPr>
        <p:spPr>
          <a:xfrm>
            <a:off x="1517955" y="1741076"/>
            <a:ext cx="5035245" cy="1454238"/>
          </a:xfrm>
          <a:prstGeom prst="rect">
            <a:avLst/>
          </a:prstGeom>
          <a:noFill/>
        </p:spPr>
        <p:txBody>
          <a:bodyPr wrap="square" lIns="68574" tIns="34287" rIns="68574" bIns="34287" rtlCol="0">
            <a:spAutoFit/>
          </a:bodyPr>
          <a:lstStyle/>
          <a:p>
            <a:pPr algn="ctr" defTabSz="342695">
              <a:defRPr/>
            </a:pPr>
            <a:r>
              <a:rPr lang="en-US" sz="4500" dirty="0">
                <a:solidFill>
                  <a:srgbClr val="00CC0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428601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7150"/>
            <a:ext cx="8056192" cy="523214"/>
          </a:xfrm>
          <a:prstGeom prst="rect">
            <a:avLst/>
          </a:prstGeom>
          <a:noFill/>
        </p:spPr>
        <p:txBody>
          <a:bodyPr wrap="square" lIns="91434" tIns="45717" rIns="91434" bIns="45717" rtlCol="0">
            <a:spAutoFit/>
          </a:bodyPr>
          <a:lstStyle/>
          <a:p>
            <a:pPr defTabSz="914310"/>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b="1" i="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chỉ đặc điểm trong các từ sau</a:t>
            </a:r>
            <a:r>
              <a:rPr lang="vi-VN"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965" y="57148"/>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21">
            <a:extLst>
              <a:ext uri="{FF2B5EF4-FFF2-40B4-BE49-F238E27FC236}">
                <a16:creationId xmlns:a16="http://schemas.microsoft.com/office/drawing/2014/main" id="{7637EE2A-E008-40E4-99A1-A85FC872137C}"/>
              </a:ext>
            </a:extLst>
          </p:cNvPr>
          <p:cNvSpPr/>
          <p:nvPr/>
        </p:nvSpPr>
        <p:spPr>
          <a:xfrm>
            <a:off x="2566520" y="788208"/>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21">
            <a:extLst>
              <a:ext uri="{FF2B5EF4-FFF2-40B4-BE49-F238E27FC236}">
                <a16:creationId xmlns:a16="http://schemas.microsoft.com/office/drawing/2014/main" id="{E2606FD8-C032-49A1-8B37-1B4B40BDD48E}"/>
              </a:ext>
            </a:extLst>
          </p:cNvPr>
          <p:cNvSpPr/>
          <p:nvPr/>
        </p:nvSpPr>
        <p:spPr>
          <a:xfrm>
            <a:off x="5029200" y="784349"/>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ực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21">
            <a:extLst>
              <a:ext uri="{FF2B5EF4-FFF2-40B4-BE49-F238E27FC236}">
                <a16:creationId xmlns:a16="http://schemas.microsoft.com/office/drawing/2014/main" id="{E70251ED-7093-45D2-9B87-EF9A66CFECE6}"/>
              </a:ext>
            </a:extLst>
          </p:cNvPr>
          <p:cNvSpPr/>
          <p:nvPr/>
        </p:nvSpPr>
        <p:spPr>
          <a:xfrm>
            <a:off x="325669" y="784350"/>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đảo</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21">
            <a:extLst>
              <a:ext uri="{FF2B5EF4-FFF2-40B4-BE49-F238E27FC236}">
                <a16:creationId xmlns:a16="http://schemas.microsoft.com/office/drawing/2014/main" id="{A10DEA1B-D9F2-4D2F-896D-58015CC08EEF}"/>
              </a:ext>
            </a:extLst>
          </p:cNvPr>
          <p:cNvSpPr/>
          <p:nvPr/>
        </p:nvSpPr>
        <p:spPr>
          <a:xfrm>
            <a:off x="7238861" y="784348"/>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khổng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lồ</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1">
            <a:extLst>
              <a:ext uri="{FF2B5EF4-FFF2-40B4-BE49-F238E27FC236}">
                <a16:creationId xmlns:a16="http://schemas.microsoft.com/office/drawing/2014/main" id="{142B7705-3DE6-4A89-803C-4383999120FF}"/>
              </a:ext>
            </a:extLst>
          </p:cNvPr>
          <p:cNvSpPr/>
          <p:nvPr/>
        </p:nvSpPr>
        <p:spPr>
          <a:xfrm>
            <a:off x="2133600" y="1724607"/>
            <a:ext cx="1517419"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san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hô</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83AD70E9-1DA8-4754-9F4E-40F7872343CB}"/>
              </a:ext>
            </a:extLst>
          </p:cNvPr>
          <p:cNvSpPr/>
          <p:nvPr/>
        </p:nvSpPr>
        <p:spPr>
          <a:xfrm>
            <a:off x="5653961" y="1724606"/>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05917" y="1982612"/>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281156" y="1037356"/>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90817" y="1086659"/>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781019"/>
            <a:ext cx="3103331" cy="207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1947" y="2818571"/>
            <a:ext cx="3012653" cy="203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Pin by Sen Quach on 海洋生物動態圖片（ Ảnh Động Sinh Vật Đại Dương ) . | Clown fish,  Fish, Animal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14247" y="2840279"/>
            <a:ext cx="2622065" cy="201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9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75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125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50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Am-thanh-tra-loi-dung-www_nhacchuongvui_com.wav"/>
                                        </p:tgtEl>
                                      </p:cMediaNode>
                                    </p:audio>
                                  </p:sub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2051"/>
                                        </p:tgtEl>
                                        <p:attrNameLst>
                                          <p:attrName>style.visibility</p:attrName>
                                        </p:attrNameLst>
                                      </p:cBhvr>
                                      <p:to>
                                        <p:strVal val="visible"/>
                                      </p:to>
                                    </p:set>
                                    <p:anim calcmode="lin" valueType="num">
                                      <p:cBhvr>
                                        <p:cTn id="40" dur="500" fill="hold"/>
                                        <p:tgtEl>
                                          <p:spTgt spid="2051"/>
                                        </p:tgtEl>
                                        <p:attrNameLst>
                                          <p:attrName>ppt_w</p:attrName>
                                        </p:attrNameLst>
                                      </p:cBhvr>
                                      <p:tavLst>
                                        <p:tav tm="0">
                                          <p:val>
                                            <p:fltVal val="0"/>
                                          </p:val>
                                        </p:tav>
                                        <p:tav tm="100000">
                                          <p:val>
                                            <p:strVal val="#ppt_w"/>
                                          </p:val>
                                        </p:tav>
                                      </p:tavLst>
                                    </p:anim>
                                    <p:anim calcmode="lin" valueType="num">
                                      <p:cBhvr>
                                        <p:cTn id="41" dur="500" fill="hold"/>
                                        <p:tgtEl>
                                          <p:spTgt spid="2051"/>
                                        </p:tgtEl>
                                        <p:attrNameLst>
                                          <p:attrName>ppt_h</p:attrName>
                                        </p:attrNameLst>
                                      </p:cBhvr>
                                      <p:tavLst>
                                        <p:tav tm="0">
                                          <p:val>
                                            <p:fltVal val="0"/>
                                          </p:val>
                                        </p:tav>
                                        <p:tav tm="100000">
                                          <p:val>
                                            <p:strVal val="#ppt_h"/>
                                          </p:val>
                                        </p:tav>
                                      </p:tavLst>
                                    </p:anim>
                                    <p:animEffect transition="in" filter="fade">
                                      <p:cBhvr>
                                        <p:cTn id="42" dur="5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052"/>
                                        </p:tgtEl>
                                        <p:attrNameLst>
                                          <p:attrName>style.visibility</p:attrName>
                                        </p:attrNameLst>
                                      </p:cBhvr>
                                      <p:to>
                                        <p:strVal val="visible"/>
                                      </p:to>
                                    </p:set>
                                    <p:anim calcmode="lin" valueType="num">
                                      <p:cBhvr>
                                        <p:cTn id="51" dur="500" fill="hold"/>
                                        <p:tgtEl>
                                          <p:spTgt spid="2052"/>
                                        </p:tgtEl>
                                        <p:attrNameLst>
                                          <p:attrName>ppt_w</p:attrName>
                                        </p:attrNameLst>
                                      </p:cBhvr>
                                      <p:tavLst>
                                        <p:tav tm="0">
                                          <p:val>
                                            <p:fltVal val="0"/>
                                          </p:val>
                                        </p:tav>
                                        <p:tav tm="100000">
                                          <p:val>
                                            <p:strVal val="#ppt_w"/>
                                          </p:val>
                                        </p:tav>
                                      </p:tavLst>
                                    </p:anim>
                                    <p:anim calcmode="lin" valueType="num">
                                      <p:cBhvr>
                                        <p:cTn id="52" dur="500" fill="hold"/>
                                        <p:tgtEl>
                                          <p:spTgt spid="2052"/>
                                        </p:tgtEl>
                                        <p:attrNameLst>
                                          <p:attrName>ppt_h</p:attrName>
                                        </p:attrNameLst>
                                      </p:cBhvr>
                                      <p:tavLst>
                                        <p:tav tm="0">
                                          <p:val>
                                            <p:fltVal val="0"/>
                                          </p:val>
                                        </p:tav>
                                        <p:tav tm="100000">
                                          <p:val>
                                            <p:strVal val="#ppt_h"/>
                                          </p:val>
                                        </p:tav>
                                      </p:tavLst>
                                    </p:anim>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4024" y="742950"/>
            <a:ext cx="6546376" cy="3395037"/>
          </a:xfrm>
          <a:prstGeom prst="roundRect">
            <a:avLst/>
          </a:prstGeom>
          <a:noFill/>
          <a:ln>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algn="just" defTabSz="914400">
              <a:lnSpc>
                <a:spcPct val="120000"/>
              </a:lnSpc>
            </a:pP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 vườn, hoa nở rực rỡ</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400">
              <a:lnSpc>
                <a:spcPct val="120000"/>
              </a:lnSpc>
            </a:pP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Phong cảnh nơi đây giống như một bức tranh khổng lồ</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400">
              <a:lnSpc>
                <a:spcPct val="120000"/>
              </a:lnSpc>
            </a:pP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Ngôi nhà này thật đẹp</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4019" y="2623995"/>
            <a:ext cx="1882005" cy="2428392"/>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56" y1="28571" x2="7556" y2="28571"/>
                        <a14:foregroundMark x1="20444" y1="35268" x2="20444" y2="35268"/>
                        <a14:foregroundMark x1="24000" y1="79464" x2="95556" y2="79911"/>
                        <a14:foregroundMark x1="52444" y1="63839" x2="65333" y2="62500"/>
                        <a14:foregroundMark x1="66667" y1="56696" x2="61778" y2="71429"/>
                        <a14:foregroundMark x1="44444" y1="88839" x2="71111" y2="86161"/>
                        <a14:foregroundMark x1="70667" y1="85714" x2="80000" y2="88393"/>
                        <a14:foregroundMark x1="32444" y1="20536" x2="44889" y2="14732"/>
                        <a14:foregroundMark x1="32444" y1="32589" x2="36889" y2="32143"/>
                      </a14:backgroundRemoval>
                    </a14:imgEffect>
                  </a14:imgLayer>
                </a14:imgProps>
              </a:ext>
              <a:ext uri="{28A0092B-C50C-407E-A947-70E740481C1C}">
                <a14:useLocalDpi xmlns:a14="http://schemas.microsoft.com/office/drawing/2010/main" val="0"/>
              </a:ext>
            </a:extLst>
          </a:blip>
          <a:stretch>
            <a:fillRect/>
          </a:stretch>
        </p:blipFill>
        <p:spPr>
          <a:xfrm>
            <a:off x="6541996" y="2542971"/>
            <a:ext cx="2602004" cy="2590439"/>
          </a:xfrm>
          <a:prstGeom prst="rect">
            <a:avLst/>
          </a:prstGeom>
        </p:spPr>
      </p:pic>
      <p:sp>
        <p:nvSpPr>
          <p:cNvPr id="21" name="Rectangle 20"/>
          <p:cNvSpPr/>
          <p:nvPr/>
        </p:nvSpPr>
        <p:spPr>
          <a:xfrm>
            <a:off x="464024" y="52685"/>
            <a:ext cx="5098576" cy="461665"/>
          </a:xfrm>
          <a:prstGeom prst="rect">
            <a:avLst/>
          </a:prstGeom>
        </p:spPr>
        <p:txBody>
          <a:bodyPr wrap="square">
            <a:spAutoFit/>
          </a:bodyPr>
          <a:lstStyle/>
          <a:p>
            <a:pPr defTabSz="914400"/>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một câu với từ vừa tìm được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708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1+#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5" dur="500"/>
                                        <p:tgtEl>
                                          <p:spTgt spid="1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40" dur="500"/>
                                        <p:tgtEl>
                                          <p:spTgt spid="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4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38cab4ca9d5281220df6efde5fc107d5"/>
          <p:cNvPicPr>
            <a:picLocks noChangeAspect="1"/>
          </p:cNvPicPr>
          <p:nvPr/>
        </p:nvPicPr>
        <p:blipFill>
          <a:blip r:embed="rId4"/>
          <a:stretch>
            <a:fillRect/>
          </a:stretch>
        </p:blipFill>
        <p:spPr>
          <a:xfrm>
            <a:off x="6781800" y="-193990"/>
            <a:ext cx="2257425" cy="2257425"/>
          </a:xfrm>
          <a:prstGeom prst="rect">
            <a:avLst/>
          </a:prstGeom>
        </p:spPr>
      </p:pic>
      <p:pic>
        <p:nvPicPr>
          <p:cNvPr id="8" name="图片 7" descr="e93f49669616f82afc3aeb26989c1d4b"/>
          <p:cNvPicPr>
            <a:picLocks noChangeAspect="1"/>
          </p:cNvPicPr>
          <p:nvPr/>
        </p:nvPicPr>
        <p:blipFill>
          <a:blip r:embed="rId5"/>
          <a:stretch>
            <a:fillRect/>
          </a:stretch>
        </p:blipFill>
        <p:spPr>
          <a:xfrm rot="21168861">
            <a:off x="4202403" y="1043007"/>
            <a:ext cx="4081895" cy="3497104"/>
          </a:xfrm>
          <a:prstGeom prst="rect">
            <a:avLst/>
          </a:prstGeom>
        </p:spPr>
      </p:pic>
      <p:pic>
        <p:nvPicPr>
          <p:cNvPr id="12" name="图片 13">
            <a:extLst>
              <a:ext uri="{FF2B5EF4-FFF2-40B4-BE49-F238E27FC236}">
                <a16:creationId xmlns:a16="http://schemas.microsoft.com/office/drawing/2014/main" id="{0C57DE59-4529-4E6E-B56E-75DDC19E5E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428750"/>
            <a:ext cx="1776860" cy="3325581"/>
          </a:xfrm>
          <a:prstGeom prst="rect">
            <a:avLst/>
          </a:prstGeom>
        </p:spPr>
      </p:pic>
      <p:pic>
        <p:nvPicPr>
          <p:cNvPr id="11" name="图片 11">
            <a:extLst>
              <a:ext uri="{FF2B5EF4-FFF2-40B4-BE49-F238E27FC236}">
                <a16:creationId xmlns:a16="http://schemas.microsoft.com/office/drawing/2014/main" id="{00C23405-62CD-4814-8B9A-F81C1F3AE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810335"/>
            <a:ext cx="4446990" cy="4443224"/>
          </a:xfrm>
          <a:prstGeom prst="rect">
            <a:avLst/>
          </a:prstGeom>
        </p:spPr>
      </p:pic>
      <p:sp>
        <p:nvSpPr>
          <p:cNvPr id="13" name="矩形 15">
            <a:extLst>
              <a:ext uri="{FF2B5EF4-FFF2-40B4-BE49-F238E27FC236}">
                <a16:creationId xmlns:a16="http://schemas.microsoft.com/office/drawing/2014/main" id="{52A6A365-6B43-47EE-A8D3-7BDBB7E59015}"/>
              </a:ext>
            </a:extLst>
          </p:cNvPr>
          <p:cNvSpPr>
            <a:spLocks noChangeArrowheads="1"/>
          </p:cNvSpPr>
          <p:nvPr/>
        </p:nvSpPr>
        <p:spPr bwMode="auto">
          <a:xfrm>
            <a:off x="4446990" y="1962150"/>
            <a:ext cx="33053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defTabSz="547688">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547688">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547688">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547688">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20000"/>
              </a:lnSpc>
              <a:spcBef>
                <a:spcPct val="0"/>
              </a:spcBef>
              <a:buFontTx/>
              <a:buNone/>
              <a:defRPr/>
            </a:pP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Củng</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cố</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và</a:t>
            </a:r>
            <a:endParaRPr lang="en-US" altLang="zh-CN" sz="4500" b="1" dirty="0">
              <a:solidFill>
                <a:srgbClr val="FF0000"/>
              </a:solidFill>
              <a:latin typeface="Arial-Rounded" panose="020B0500000000000000" pitchFamily="34" charset="0"/>
              <a:ea typeface="SimSun" panose="02010600030101010101" pitchFamily="2" charset="-122"/>
              <a:cs typeface="字魂59号-创粗黑"/>
            </a:endParaRPr>
          </a:p>
          <a:p>
            <a:pPr algn="ctr">
              <a:lnSpc>
                <a:spcPct val="120000"/>
              </a:lnSpc>
              <a:spcBef>
                <a:spcPct val="0"/>
              </a:spcBef>
              <a:buFontTx/>
              <a:buNone/>
              <a:defRPr/>
            </a:pP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dặn</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smtClean="0">
                <a:solidFill>
                  <a:srgbClr val="FF0000"/>
                </a:solidFill>
                <a:latin typeface="Arial-Rounded" panose="020B0500000000000000" pitchFamily="34" charset="0"/>
                <a:ea typeface="SimSun" panose="02010600030101010101" pitchFamily="2" charset="-122"/>
                <a:cs typeface="字魂59号-创粗黑"/>
              </a:rPr>
              <a:t>dò</a:t>
            </a:r>
            <a:endParaRPr lang="zh-CN" altLang="en-US" sz="4500" b="1" dirty="0">
              <a:solidFill>
                <a:srgbClr val="FF0000"/>
              </a:solidFill>
              <a:latin typeface="Arial-Rounded" panose="020B0500000000000000" pitchFamily="34" charset="0"/>
              <a:ea typeface="SimSun" panose="02010600030101010101" pitchFamily="2" charset="-122"/>
              <a:cs typeface="字魂59号-创粗黑"/>
            </a:endParaRPr>
          </a:p>
        </p:txBody>
      </p:sp>
    </p:spTree>
    <p:extLst>
      <p:ext uri="{BB962C8B-B14F-4D97-AF65-F5344CB8AC3E}">
        <p14:creationId xmlns:p14="http://schemas.microsoft.com/office/powerpoint/2010/main" val="264259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750"/>
                                        <p:tgtEl>
                                          <p:spTgt spid="11"/>
                                        </p:tgtEl>
                                      </p:cBhvr>
                                    </p:animEffect>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CF23E6C6-D311-4FC1-AD3E-93F22E005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15200" y="34500"/>
            <a:ext cx="2067276" cy="2918250"/>
          </a:xfrm>
          <a:prstGeom prst="rect">
            <a:avLst/>
          </a:prstGeom>
        </p:spPr>
      </p:pic>
      <p:pic>
        <p:nvPicPr>
          <p:cNvPr id="9" name="图片 4">
            <a:extLst>
              <a:ext uri="{FF2B5EF4-FFF2-40B4-BE49-F238E27FC236}">
                <a16:creationId xmlns:a16="http://schemas.microsoft.com/office/drawing/2014/main" id="{8859BB8D-A835-4EF0-A4B4-C65CADFBCE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70" t="27848" r="5032" b="7510"/>
          <a:stretch/>
        </p:blipFill>
        <p:spPr>
          <a:xfrm rot="279360">
            <a:off x="-89408" y="344043"/>
            <a:ext cx="9766808" cy="4658392"/>
          </a:xfrm>
          <a:prstGeom prst="rect">
            <a:avLst/>
          </a:prstGeom>
          <a:ln>
            <a:noFill/>
          </a:ln>
        </p:spPr>
      </p:pic>
      <p:sp>
        <p:nvSpPr>
          <p:cNvPr id="10" name="文本框 34">
            <a:extLst>
              <a:ext uri="{FF2B5EF4-FFF2-40B4-BE49-F238E27FC236}">
                <a16:creationId xmlns:a16="http://schemas.microsoft.com/office/drawing/2014/main" id="{72937486-E66D-4673-8560-2EC21D29C5D4}"/>
              </a:ext>
            </a:extLst>
          </p:cNvPr>
          <p:cNvSpPr txBox="1">
            <a:spLocks noChangeArrowheads="1"/>
          </p:cNvSpPr>
          <p:nvPr/>
        </p:nvSpPr>
        <p:spPr bwMode="auto">
          <a:xfrm>
            <a:off x="762000" y="2419350"/>
            <a:ext cx="419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defRPr/>
            </a:pP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Tạm</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biệt</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và</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p>
          <a:p>
            <a:pPr algn="ctr">
              <a:lnSpc>
                <a:spcPct val="100000"/>
              </a:lnSpc>
              <a:spcBef>
                <a:spcPct val="0"/>
              </a:spcBef>
              <a:buFontTx/>
              <a:buNone/>
              <a:defRPr/>
            </a:pP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hẹn</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gặp</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lại</a:t>
            </a:r>
            <a:endParaRPr lang="zh-CN" altLang="en-US" sz="5400" b="1" dirty="0">
              <a:solidFill>
                <a:srgbClr val="FF0000"/>
              </a:solidFill>
              <a:latin typeface="Arial-Rounded" panose="020B0500000000000000" pitchFamily="34" charset="0"/>
              <a:cs typeface="字魂59号-创粗黑"/>
              <a:sym typeface="Century Gothic" panose="020B0502020202020204" pitchFamily="34" charset="0"/>
            </a:endParaRPr>
          </a:p>
        </p:txBody>
      </p:sp>
    </p:spTree>
    <p:extLst>
      <p:ext uri="{BB962C8B-B14F-4D97-AF65-F5344CB8AC3E}">
        <p14:creationId xmlns:p14="http://schemas.microsoft.com/office/powerpoint/2010/main" val="341267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43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250" autoRev="1" fill="hold">
                                          <p:stCondLst>
                                            <p:cond delay="0"/>
                                          </p:stCondLst>
                                        </p:cTn>
                                        <p:tgtEl>
                                          <p:spTgt spid="10"/>
                                        </p:tgtEl>
                                        <p:attrNameLst>
                                          <p:attrName>ppt_w</p:attrName>
                                        </p:attrNameLst>
                                      </p:cBhvr>
                                    </p:anim>
                                    <p:anim by="(#ppt_w*0.50)" calcmode="lin" valueType="num">
                                      <p:cBhvr>
                                        <p:cTn id="13" dur="250" decel="50000" autoRev="1" fill="hold">
                                          <p:stCondLst>
                                            <p:cond delay="0"/>
                                          </p:stCondLst>
                                        </p:cTn>
                                        <p:tgtEl>
                                          <p:spTgt spid="10"/>
                                        </p:tgtEl>
                                        <p:attrNameLst>
                                          <p:attrName>ppt_x</p:attrName>
                                        </p:attrNameLst>
                                      </p:cBhvr>
                                    </p:anim>
                                    <p:anim from="(-#ppt_h/2)" to="(#ppt_y)" calcmode="lin" valueType="num">
                                      <p:cBhvr>
                                        <p:cTn id="14" dur="500" fill="hold">
                                          <p:stCondLst>
                                            <p:cond delay="0"/>
                                          </p:stCondLst>
                                        </p:cTn>
                                        <p:tgtEl>
                                          <p:spTgt spid="10"/>
                                        </p:tgtEl>
                                        <p:attrNameLst>
                                          <p:attrName>ppt_y</p:attrName>
                                        </p:attrNameLst>
                                      </p:cBhvr>
                                    </p:anim>
                                    <p:animRot by="21600000">
                                      <p:cBhvr>
                                        <p:cTn id="15" dur="500" fill="hold">
                                          <p:stCondLst>
                                            <p:cond delay="0"/>
                                          </p:stCondLst>
                                        </p:cTn>
                                        <p:tgtEl>
                                          <p:spTgt spid="10"/>
                                        </p:tgtEl>
                                        <p:attrNameLst>
                                          <p:attrName>r</p:attrName>
                                        </p:attrNameLst>
                                      </p:cBhvr>
                                    </p:animRot>
                                  </p:childTnLst>
                                </p:cTn>
                              </p:par>
                            </p:childTnLst>
                          </p:cTn>
                        </p:par>
                        <p:par>
                          <p:cTn id="16" fill="hold">
                            <p:stCondLst>
                              <p:cond delay="335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descr="undefined"/>
          <p:cNvPicPr>
            <a:picLocks noChangeAspect="1"/>
          </p:cNvPicPr>
          <p:nvPr/>
        </p:nvPicPr>
        <p:blipFill>
          <a:blip r:embed="rId3"/>
          <a:srcRect t="37384"/>
          <a:stretch>
            <a:fillRect/>
          </a:stretch>
        </p:blipFill>
        <p:spPr>
          <a:xfrm rot="10800000">
            <a:off x="-59055" y="2993233"/>
            <a:ext cx="9234488" cy="2225516"/>
          </a:xfrm>
          <a:prstGeom prst="rect">
            <a:avLst/>
          </a:prstGeom>
        </p:spPr>
      </p:pic>
      <p:pic>
        <p:nvPicPr>
          <p:cNvPr id="3" name="图片 2" descr="undefined"/>
          <p:cNvPicPr>
            <a:picLocks noChangeAspect="1"/>
          </p:cNvPicPr>
          <p:nvPr/>
        </p:nvPicPr>
        <p:blipFill>
          <a:blip r:embed="rId3"/>
          <a:stretch>
            <a:fillRect/>
          </a:stretch>
        </p:blipFill>
        <p:spPr>
          <a:xfrm>
            <a:off x="-30955" y="-11906"/>
            <a:ext cx="9206389" cy="3425666"/>
          </a:xfrm>
          <a:prstGeom prst="rect">
            <a:avLst/>
          </a:prstGeom>
        </p:spPr>
      </p:pic>
      <p:pic>
        <p:nvPicPr>
          <p:cNvPr id="9" name="图片 8" descr="38cab4ca9d5281220df6efde5fc107d5"/>
          <p:cNvPicPr>
            <a:picLocks noChangeAspect="1"/>
          </p:cNvPicPr>
          <p:nvPr/>
        </p:nvPicPr>
        <p:blipFill>
          <a:blip r:embed="rId4"/>
          <a:stretch>
            <a:fillRect/>
          </a:stretch>
        </p:blipFill>
        <p:spPr>
          <a:xfrm>
            <a:off x="713900" y="952025"/>
            <a:ext cx="2143125" cy="2143125"/>
          </a:xfrm>
          <a:prstGeom prst="rect">
            <a:avLst/>
          </a:prstGeom>
        </p:spPr>
      </p:pic>
      <p:pic>
        <p:nvPicPr>
          <p:cNvPr id="10" name="图片 9" descr="C:\Users\Administrator\Desktop\儿童节\b23135ab538832c2ef8daabf27ad20a6.pngb23135ab538832c2ef8daabf27ad20a6"/>
          <p:cNvPicPr>
            <a:picLocks noChangeAspect="1"/>
          </p:cNvPicPr>
          <p:nvPr/>
        </p:nvPicPr>
        <p:blipFill>
          <a:blip r:embed="rId5"/>
          <a:srcRect/>
          <a:stretch>
            <a:fillRect/>
          </a:stretch>
        </p:blipFill>
        <p:spPr>
          <a:xfrm rot="300000">
            <a:off x="6725126" y="2694146"/>
            <a:ext cx="2152650" cy="2466975"/>
          </a:xfrm>
          <a:prstGeom prst="rect">
            <a:avLst/>
          </a:prstGeom>
        </p:spPr>
      </p:pic>
      <p:pic>
        <p:nvPicPr>
          <p:cNvPr id="11" name="图片 10" descr="61c1b4b54d2965e75f8a432c441188e0"/>
          <p:cNvPicPr>
            <a:picLocks noChangeAspect="1"/>
          </p:cNvPicPr>
          <p:nvPr/>
        </p:nvPicPr>
        <p:blipFill>
          <a:blip r:embed="rId6"/>
          <a:stretch>
            <a:fillRect/>
          </a:stretch>
        </p:blipFill>
        <p:spPr>
          <a:xfrm rot="19080000">
            <a:off x="6366511" y="1226826"/>
            <a:ext cx="787718" cy="1593533"/>
          </a:xfrm>
          <a:prstGeom prst="rect">
            <a:avLst/>
          </a:prstGeom>
        </p:spPr>
      </p:pic>
      <p:pic>
        <p:nvPicPr>
          <p:cNvPr id="14" name="图片 13" descr="778b289eadaed0594e6b6fd8491f6504"/>
          <p:cNvPicPr>
            <a:picLocks noChangeAspect="1"/>
          </p:cNvPicPr>
          <p:nvPr/>
        </p:nvPicPr>
        <p:blipFill>
          <a:blip r:embed="rId7"/>
          <a:stretch>
            <a:fillRect/>
          </a:stretch>
        </p:blipFill>
        <p:spPr>
          <a:xfrm rot="900000">
            <a:off x="853446" y="2175516"/>
            <a:ext cx="3178493" cy="3178493"/>
          </a:xfrm>
          <a:prstGeom prst="rect">
            <a:avLst/>
          </a:prstGeom>
        </p:spPr>
      </p:pic>
      <p:pic>
        <p:nvPicPr>
          <p:cNvPr id="13" name="图片 12" descr="f9a277e737f24e6705a191bebaf6a591"/>
          <p:cNvPicPr>
            <a:picLocks noChangeAspect="1"/>
          </p:cNvPicPr>
          <p:nvPr/>
        </p:nvPicPr>
        <p:blipFill>
          <a:blip r:embed="rId8"/>
          <a:srcRect b="83094"/>
          <a:stretch>
            <a:fillRect/>
          </a:stretch>
        </p:blipFill>
        <p:spPr>
          <a:xfrm rot="10800000">
            <a:off x="-2986086" y="4143858"/>
            <a:ext cx="14593253" cy="1220629"/>
          </a:xfrm>
          <a:prstGeom prst="rect">
            <a:avLst/>
          </a:prstGeom>
        </p:spPr>
      </p:pic>
      <p:sp>
        <p:nvSpPr>
          <p:cNvPr id="12" name="Rectangle 11">
            <a:extLst>
              <a:ext uri="{FF2B5EF4-FFF2-40B4-BE49-F238E27FC236}">
                <a16:creationId xmlns:a16="http://schemas.microsoft.com/office/drawing/2014/main" id="{B6A62934-D3CE-4B40-BFE6-E8AF86AE3DB0}"/>
              </a:ext>
            </a:extLst>
          </p:cNvPr>
          <p:cNvSpPr/>
          <p:nvPr/>
        </p:nvSpPr>
        <p:spPr>
          <a:xfrm>
            <a:off x="3429002" y="-4434"/>
            <a:ext cx="5309631" cy="646313"/>
          </a:xfrm>
          <a:prstGeom prst="rect">
            <a:avLst/>
          </a:prstGeom>
        </p:spPr>
        <p:txBody>
          <a:bodyPr wrap="square" lIns="68555" tIns="34280" rIns="68555" bIns="34280">
            <a:spAutoFit/>
          </a:bodyPr>
          <a:lstStyle/>
          <a:p>
            <a:pPr algn="ctr" defTabSz="342764">
              <a:lnSpc>
                <a:spcPct val="150000"/>
              </a:lnSpc>
              <a:defRPr/>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15" name="文本框 39"/>
          <p:cNvSpPr txBox="1">
            <a:spLocks noChangeArrowheads="1"/>
          </p:cNvSpPr>
          <p:nvPr/>
        </p:nvSpPr>
        <p:spPr bwMode="auto">
          <a:xfrm>
            <a:off x="2514600" y="1203589"/>
            <a:ext cx="4419600" cy="301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2" tIns="45691" rIns="91382" bIns="4569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b="1" dirty="0" err="1">
                <a:solidFill>
                  <a:srgbClr val="0070C0"/>
                </a:solidFill>
                <a:latin typeface="Arial-Rounded" pitchFamily="34" charset="0"/>
                <a:cs typeface="Arial-Rounded" pitchFamily="34" charset="0"/>
                <a:sym typeface="+mn-lt"/>
              </a:rPr>
              <a:t>Bài</a:t>
            </a:r>
            <a:r>
              <a:rPr lang="en-US" altLang="zh-CN" sz="4000" b="1" dirty="0">
                <a:solidFill>
                  <a:srgbClr val="0070C0"/>
                </a:solidFill>
                <a:latin typeface="Arial-Rounded" pitchFamily="34" charset="0"/>
                <a:cs typeface="Arial-Rounded" pitchFamily="34" charset="0"/>
                <a:sym typeface="+mn-lt"/>
              </a:rPr>
              <a:t> 28</a:t>
            </a:r>
          </a:p>
          <a:p>
            <a:pPr algn="ctr" fontAlgn="base">
              <a:spcBef>
                <a:spcPct val="0"/>
              </a:spcBef>
              <a:spcAft>
                <a:spcPct val="0"/>
              </a:spcAft>
            </a:pPr>
            <a:endParaRPr lang="en-US" altLang="zh-CN" sz="800" dirty="0">
              <a:solidFill>
                <a:srgbClr val="FF0000"/>
              </a:solidFill>
              <a:latin typeface="Arial-Rounded" pitchFamily="34" charset="0"/>
              <a:cs typeface="Arial-Rounded" pitchFamily="34" charset="0"/>
              <a:sym typeface="+mn-lt"/>
            </a:endParaRPr>
          </a:p>
          <a:p>
            <a:pPr algn="ctr" fontAlgn="base">
              <a:spcBef>
                <a:spcPct val="0"/>
              </a:spcBef>
              <a:spcAft>
                <a:spcPct val="0"/>
              </a:spcAft>
            </a:pPr>
            <a:r>
              <a:rPr lang="en-US" altLang="zh-CN" sz="4200" b="1" dirty="0" err="1">
                <a:solidFill>
                  <a:srgbClr val="FF0000"/>
                </a:solidFill>
                <a:latin typeface="Arial-Rounded" pitchFamily="34" charset="0"/>
                <a:cs typeface="Arial-Rounded" pitchFamily="34" charset="0"/>
                <a:sym typeface="+mn-lt"/>
              </a:rPr>
              <a:t>Khám</a:t>
            </a:r>
            <a:r>
              <a:rPr lang="en-US" altLang="zh-CN" sz="4200" b="1" dirty="0">
                <a:solidFill>
                  <a:srgbClr val="FF0000"/>
                </a:solidFill>
                <a:latin typeface="Arial-Rounded" pitchFamily="34" charset="0"/>
                <a:cs typeface="Arial-Rounded" pitchFamily="34" charset="0"/>
                <a:sym typeface="+mn-lt"/>
              </a:rPr>
              <a:t> </a:t>
            </a:r>
            <a:r>
              <a:rPr lang="en-US" altLang="zh-CN" sz="4200" b="1" dirty="0" err="1">
                <a:solidFill>
                  <a:srgbClr val="FF0000"/>
                </a:solidFill>
                <a:latin typeface="Arial-Rounded" pitchFamily="34" charset="0"/>
                <a:cs typeface="Arial-Rounded" pitchFamily="34" charset="0"/>
                <a:sym typeface="+mn-lt"/>
              </a:rPr>
              <a:t>phá</a:t>
            </a:r>
            <a:r>
              <a:rPr lang="en-US" altLang="zh-CN" sz="4200" b="1" dirty="0">
                <a:solidFill>
                  <a:srgbClr val="FF0000"/>
                </a:solidFill>
                <a:latin typeface="Arial-Rounded" pitchFamily="34" charset="0"/>
                <a:cs typeface="Arial-Rounded" pitchFamily="34" charset="0"/>
                <a:sym typeface="+mn-lt"/>
              </a:rPr>
              <a:t> </a:t>
            </a:r>
            <a:r>
              <a:rPr lang="vi-VN" altLang="zh-CN" sz="4200" b="1" dirty="0">
                <a:solidFill>
                  <a:srgbClr val="FF0000"/>
                </a:solidFill>
                <a:latin typeface="Arial-Rounded" pitchFamily="34" charset="0"/>
                <a:cs typeface="Arial-Rounded" pitchFamily="34" charset="0"/>
                <a:sym typeface="+mn-lt"/>
              </a:rPr>
              <a:t>đáy</a:t>
            </a:r>
            <a:r>
              <a:rPr lang="en-US" altLang="zh-CN" sz="4200" b="1" dirty="0">
                <a:solidFill>
                  <a:srgbClr val="FF0000"/>
                </a:solidFill>
                <a:latin typeface="Arial-Rounded" pitchFamily="34" charset="0"/>
                <a:cs typeface="Arial-Rounded" pitchFamily="34" charset="0"/>
                <a:sym typeface="+mn-lt"/>
              </a:rPr>
              <a:t> </a:t>
            </a:r>
            <a:r>
              <a:rPr lang="en-US" altLang="zh-CN" sz="4200" b="1" dirty="0" err="1">
                <a:solidFill>
                  <a:srgbClr val="FF0000"/>
                </a:solidFill>
                <a:latin typeface="Arial-Rounded" pitchFamily="34" charset="0"/>
                <a:cs typeface="Arial-Rounded" pitchFamily="34" charset="0"/>
                <a:sym typeface="+mn-lt"/>
              </a:rPr>
              <a:t>biển</a:t>
            </a:r>
            <a:r>
              <a:rPr lang="en-US" altLang="zh-CN" sz="4200" b="1" dirty="0">
                <a:solidFill>
                  <a:srgbClr val="FF0000"/>
                </a:solidFill>
                <a:latin typeface="Arial-Rounded" pitchFamily="34" charset="0"/>
                <a:cs typeface="Arial-Rounded" pitchFamily="34" charset="0"/>
                <a:sym typeface="+mn-lt"/>
              </a:rPr>
              <a:t> ở </a:t>
            </a:r>
            <a:r>
              <a:rPr lang="en-US" altLang="zh-CN" sz="4200" b="1" dirty="0" err="1">
                <a:solidFill>
                  <a:srgbClr val="FF0000"/>
                </a:solidFill>
                <a:latin typeface="Arial-Rounded" pitchFamily="34" charset="0"/>
                <a:cs typeface="Arial-Rounded" pitchFamily="34" charset="0"/>
                <a:sym typeface="+mn-lt"/>
              </a:rPr>
              <a:t>Tr</a:t>
            </a:r>
            <a:r>
              <a:rPr lang="vi-VN" altLang="zh-CN" sz="4200" b="1" dirty="0">
                <a:solidFill>
                  <a:srgbClr val="FF0000"/>
                </a:solidFill>
                <a:latin typeface="Arial-Rounded" pitchFamily="34" charset="0"/>
                <a:cs typeface="Arial-Rounded" pitchFamily="34" charset="0"/>
                <a:sym typeface="+mn-lt"/>
              </a:rPr>
              <a:t>ường</a:t>
            </a:r>
            <a:r>
              <a:rPr lang="en-US" altLang="zh-CN" sz="4200" b="1" dirty="0">
                <a:solidFill>
                  <a:srgbClr val="FF0000"/>
                </a:solidFill>
                <a:latin typeface="Arial-Rounded" pitchFamily="34" charset="0"/>
                <a:cs typeface="Arial-Rounded" pitchFamily="34" charset="0"/>
                <a:sym typeface="+mn-lt"/>
              </a:rPr>
              <a:t> Sa</a:t>
            </a:r>
          </a:p>
          <a:p>
            <a:pPr algn="ctr" fontAlgn="base">
              <a:spcBef>
                <a:spcPct val="0"/>
              </a:spcBef>
              <a:spcAft>
                <a:spcPct val="0"/>
              </a:spcAft>
            </a:pPr>
            <a:endParaRPr lang="en-US" altLang="zh-CN" b="1" dirty="0">
              <a:solidFill>
                <a:srgbClr val="FF0000"/>
              </a:solidFill>
              <a:latin typeface="Arial-Rounded" pitchFamily="34" charset="0"/>
              <a:cs typeface="Arial-Rounded" pitchFamily="34" charset="0"/>
              <a:sym typeface="+mn-lt"/>
            </a:endParaRPr>
          </a:p>
          <a:p>
            <a:pPr algn="ctr" fontAlgn="base">
              <a:spcBef>
                <a:spcPct val="0"/>
              </a:spcBef>
              <a:spcAft>
                <a:spcPct val="0"/>
              </a:spcAft>
            </a:pPr>
            <a:r>
              <a:rPr lang="en-US" altLang="zh-CN" sz="3600" dirty="0">
                <a:solidFill>
                  <a:srgbClr val="FF0000"/>
                </a:solidFill>
                <a:latin typeface="Arial-Rounded" pitchFamily="34" charset="0"/>
                <a:cs typeface="Arial-Rounded" pitchFamily="34" charset="0"/>
                <a:sym typeface="+mn-lt"/>
              </a:rPr>
              <a:t>(</a:t>
            </a:r>
            <a:r>
              <a:rPr lang="en-US" altLang="zh-CN" sz="3600" dirty="0" err="1">
                <a:solidFill>
                  <a:srgbClr val="FF0000"/>
                </a:solidFill>
                <a:latin typeface="Arial-Rounded" pitchFamily="34" charset="0"/>
                <a:cs typeface="Arial-Rounded" pitchFamily="34" charset="0"/>
                <a:sym typeface="+mn-lt"/>
              </a:rPr>
              <a:t>Tiết</a:t>
            </a:r>
            <a:r>
              <a:rPr lang="en-US" altLang="zh-CN" sz="3600" dirty="0">
                <a:solidFill>
                  <a:srgbClr val="FF0000"/>
                </a:solidFill>
                <a:latin typeface="Arial-Rounded" pitchFamily="34" charset="0"/>
                <a:cs typeface="Arial-Rounded" pitchFamily="34" charset="0"/>
                <a:sym typeface="+mn-lt"/>
              </a:rPr>
              <a:t> 1,2)</a:t>
            </a:r>
          </a:p>
        </p:txBody>
      </p:sp>
    </p:spTree>
    <p:extLst>
      <p:ext uri="{BB962C8B-B14F-4D97-AF65-F5344CB8AC3E}">
        <p14:creationId xmlns:p14="http://schemas.microsoft.com/office/powerpoint/2010/main" val="2383331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250" autoRev="1" fill="hold">
                                          <p:stCondLst>
                                            <p:cond delay="0"/>
                                          </p:stCondLst>
                                        </p:cTn>
                                        <p:tgtEl>
                                          <p:spTgt spid="15"/>
                                        </p:tgtEl>
                                        <p:attrNameLst>
                                          <p:attrName>ppt_w</p:attrName>
                                        </p:attrNameLst>
                                      </p:cBhvr>
                                    </p:anim>
                                    <p:anim by="(#ppt_w*0.50)" calcmode="lin" valueType="num">
                                      <p:cBhvr>
                                        <p:cTn id="26" dur="250" decel="50000" autoRev="1" fill="hold">
                                          <p:stCondLst>
                                            <p:cond delay="0"/>
                                          </p:stCondLst>
                                        </p:cTn>
                                        <p:tgtEl>
                                          <p:spTgt spid="15"/>
                                        </p:tgtEl>
                                        <p:attrNameLst>
                                          <p:attrName>ppt_x</p:attrName>
                                        </p:attrNameLst>
                                      </p:cBhvr>
                                    </p:anim>
                                    <p:anim from="(-#ppt_h/2)" to="(#ppt_y)" calcmode="lin" valueType="num">
                                      <p:cBhvr>
                                        <p:cTn id="27" dur="500" fill="hold">
                                          <p:stCondLst>
                                            <p:cond delay="0"/>
                                          </p:stCondLst>
                                        </p:cTn>
                                        <p:tgtEl>
                                          <p:spTgt spid="15"/>
                                        </p:tgtEl>
                                        <p:attrNameLst>
                                          <p:attrName>ppt_y</p:attrName>
                                        </p:attrNameLst>
                                      </p:cBhvr>
                                    </p:anim>
                                    <p:animRot by="21600000">
                                      <p:cBhvr>
                                        <p:cTn id="28"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C:\Users\Administrator\Desktop\儿童节\b23135ab538832c2ef8daabf27ad20a6.pngb23135ab538832c2ef8daabf27ad20a6"/>
          <p:cNvPicPr>
            <a:picLocks noChangeAspect="1"/>
          </p:cNvPicPr>
          <p:nvPr/>
        </p:nvPicPr>
        <p:blipFill>
          <a:blip r:embed="rId4"/>
          <a:srcRect/>
          <a:stretch>
            <a:fillRect/>
          </a:stretch>
        </p:blipFill>
        <p:spPr>
          <a:xfrm rot="21060000">
            <a:off x="6944201" y="2158841"/>
            <a:ext cx="2152650" cy="2466975"/>
          </a:xfrm>
          <a:prstGeom prst="rect">
            <a:avLst/>
          </a:prstGeom>
        </p:spPr>
      </p:pic>
      <p:pic>
        <p:nvPicPr>
          <p:cNvPr id="6" name="图片 5" descr="69a8f3e94da59fb9c00491d0266be90c"/>
          <p:cNvPicPr>
            <a:picLocks noChangeAspect="1"/>
          </p:cNvPicPr>
          <p:nvPr/>
        </p:nvPicPr>
        <p:blipFill>
          <a:blip r:embed="rId5"/>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5"/>
          <a:stretch>
            <a:fillRect/>
          </a:stretch>
        </p:blipFill>
        <p:spPr>
          <a:xfrm rot="18960000" flipH="1">
            <a:off x="7550944" y="197174"/>
            <a:ext cx="2214086" cy="1605439"/>
          </a:xfrm>
          <a:prstGeom prst="rect">
            <a:avLst/>
          </a:prstGeom>
        </p:spPr>
      </p:pic>
      <p:pic>
        <p:nvPicPr>
          <p:cNvPr id="7" name="图片 6" descr="1ba8a3fa5443cba93be654ed25adc43b"/>
          <p:cNvPicPr>
            <a:picLocks noChangeAspect="1"/>
          </p:cNvPicPr>
          <p:nvPr/>
        </p:nvPicPr>
        <p:blipFill>
          <a:blip r:embed="rId6"/>
          <a:stretch>
            <a:fillRect/>
          </a:stretch>
        </p:blipFill>
        <p:spPr>
          <a:xfrm rot="16200000">
            <a:off x="2539599" y="-577448"/>
            <a:ext cx="3334703" cy="6127900"/>
          </a:xfrm>
          <a:prstGeom prst="rect">
            <a:avLst/>
          </a:prstGeom>
        </p:spPr>
      </p:pic>
      <p:pic>
        <p:nvPicPr>
          <p:cNvPr id="14" name="图片 13" descr="778b289eadaed0594e6b6fd8491f6504"/>
          <p:cNvPicPr>
            <a:picLocks noChangeAspect="1"/>
          </p:cNvPicPr>
          <p:nvPr/>
        </p:nvPicPr>
        <p:blipFill>
          <a:blip r:embed="rId7"/>
          <a:stretch>
            <a:fillRect/>
          </a:stretch>
        </p:blipFill>
        <p:spPr>
          <a:xfrm rot="240000">
            <a:off x="-103347" y="2163133"/>
            <a:ext cx="3178493" cy="3178493"/>
          </a:xfrm>
          <a:prstGeom prst="rect">
            <a:avLst/>
          </a:prstGeom>
        </p:spPr>
      </p:pic>
      <p:sp>
        <p:nvSpPr>
          <p:cNvPr id="9" name="TextBox 8">
            <a:extLst>
              <a:ext uri="{FF2B5EF4-FFF2-40B4-BE49-F238E27FC236}">
                <a16:creationId xmlns:a16="http://schemas.microsoft.com/office/drawing/2014/main" id="{67978D51-96BE-40D6-8719-564D99B96447}"/>
              </a:ext>
            </a:extLst>
          </p:cNvPr>
          <p:cNvSpPr txBox="1"/>
          <p:nvPr/>
        </p:nvSpPr>
        <p:spPr>
          <a:xfrm>
            <a:off x="2921075" y="1757719"/>
            <a:ext cx="2571750" cy="1177239"/>
          </a:xfrm>
          <a:prstGeom prst="rect">
            <a:avLst/>
          </a:prstGeom>
          <a:noFill/>
        </p:spPr>
        <p:txBody>
          <a:bodyPr wrap="square" lIns="68574" tIns="34287" rIns="68574" bIns="34287" rtlCol="0">
            <a:spAutoFit/>
          </a:bodyPr>
          <a:lstStyle/>
          <a:p>
            <a:pPr algn="ctr" defTabSz="342695"/>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194899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7"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10" y="502046"/>
            <a:ext cx="8005393" cy="476999"/>
          </a:xfrm>
          <a:prstGeom prst="rect">
            <a:avLst/>
          </a:prstGeom>
          <a:noFill/>
        </p:spPr>
        <p:txBody>
          <a:bodyPr wrap="square" lIns="91386" tIns="45693" rIns="91386" bIns="45693" rtlCol="0">
            <a:spAutoFit/>
          </a:bodyPr>
          <a:lstStyle/>
          <a:p>
            <a:pPr defTabSz="913793"/>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những điều em biết về biển.</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948" y="1541211"/>
            <a:ext cx="9390575" cy="369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Pregunta GIFs - Get the best gif on GIF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32233">
            <a:off x="6412152" y="468474"/>
            <a:ext cx="1969847" cy="196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02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 presetClass="entr" presetSubtype="4" decel="6000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1"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9463"/>
            <a:ext cx="9358423" cy="279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7"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10" y="502046"/>
            <a:ext cx="8005393" cy="430839"/>
          </a:xfrm>
          <a:prstGeom prst="rect">
            <a:avLst/>
          </a:prstGeom>
          <a:noFill/>
        </p:spPr>
        <p:txBody>
          <a:bodyPr wrap="square" lIns="91386" tIns="45693" rIns="91386" bIns="45693" rtlCol="0">
            <a:spAutoFit/>
          </a:bodyPr>
          <a:lstStyle/>
          <a:p>
            <a:pPr defTabSz="913793"/>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những điều em biết về biển.</a:t>
            </a:r>
          </a:p>
        </p:txBody>
      </p:sp>
      <p:sp>
        <p:nvSpPr>
          <p:cNvPr id="11" name="Rounded Rectangle 10"/>
          <p:cNvSpPr/>
          <p:nvPr/>
        </p:nvSpPr>
        <p:spPr>
          <a:xfrm>
            <a:off x="1447800" y="3333750"/>
            <a:ext cx="7586635" cy="1685150"/>
          </a:xfrm>
          <a:prstGeom prst="roundRect">
            <a:avLst/>
          </a:prstGeom>
          <a:solidFill>
            <a:srgbClr val="D9FFFF"/>
          </a:solidFill>
          <a:ln>
            <a:solidFill>
              <a:srgbClr val="0099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 </a:t>
            </a:r>
            <a:r>
              <a:rPr lang="vi-VN" sz="2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hệ thống kết nối của tất cả các vùng chứa nước của Trái Đất, bao gồm năm đại dương lớn: Đại Tây Dương, Thái Bình Dương, Ấn Độ Dương, Nam Băng Dương và Bắc Băng Dương. Dưới biển có rất nhiều sinh vật sinh sống như cá, san hô, bạch tuộc,...</a:t>
            </a:r>
          </a:p>
        </p:txBody>
      </p:sp>
      <p:pic>
        <p:nvPicPr>
          <p:cNvPr id="2050" name="Picture 2" descr="Tóm tắt của KHÓA HỌC ILLUSTRATOR | THIẾT KẾ LOGO OLYMPI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3379201"/>
            <a:ext cx="1752601"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2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 presetClass="entr" presetSubtype="4" decel="7500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1000" fill="hold"/>
                                        <p:tgtEl>
                                          <p:spTgt spid="1026"/>
                                        </p:tgtEl>
                                        <p:attrNameLst>
                                          <p:attrName>ppt_x</p:attrName>
                                        </p:attrNameLst>
                                      </p:cBhvr>
                                      <p:tavLst>
                                        <p:tav tm="0">
                                          <p:val>
                                            <p:strVal val="#ppt_x"/>
                                          </p:val>
                                        </p:tav>
                                        <p:tav tm="100000">
                                          <p:val>
                                            <p:strVal val="#ppt_x"/>
                                          </p:val>
                                        </p:tav>
                                      </p:tavLst>
                                    </p:anim>
                                    <p:anim calcmode="lin" valueType="num">
                                      <p:cBhvr additive="base">
                                        <p:cTn id="17" dur="10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34784"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4" y="29444"/>
            <a:ext cx="1523999" cy="507827"/>
          </a:xfrm>
          <a:prstGeom prst="rect">
            <a:avLst/>
          </a:prstGeom>
          <a:noFill/>
        </p:spPr>
        <p:txBody>
          <a:bodyPr wrap="square" lIns="91432" tIns="45716" rIns="91432" bIns="45716" rtlCol="0">
            <a:spAutoFit/>
          </a:bodyPr>
          <a:lstStyle/>
          <a:p>
            <a:pPr algn="ctr" defTabSz="914310">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  MẪU</a:t>
            </a: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spTree>
    <p:extLst>
      <p:ext uri="{BB962C8B-B14F-4D97-AF65-F5344CB8AC3E}">
        <p14:creationId xmlns:p14="http://schemas.microsoft.com/office/powerpoint/2010/main" val="222588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89555" y="106384"/>
            <a:ext cx="5234626" cy="430881"/>
          </a:xfrm>
          <a:prstGeom prst="rect">
            <a:avLst/>
          </a:prstGeom>
        </p:spPr>
        <p:txBody>
          <a:bodyPr wrap="none" lIns="91434" tIns="45717" rIns="91434" bIns="45717">
            <a:spAutoFit/>
          </a:bodyPr>
          <a:lstStyle/>
          <a:p>
            <a:pPr algn="ctr" defTabSz="914310"/>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KHÁM PHÁ ĐÁY BIỂN Ở TR</a:t>
            </a:r>
            <a:r>
              <a:rPr lang="vi-VN"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Trường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20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Nguyễn Xuân Thuỷ)</a:t>
            </a:r>
          </a:p>
        </p:txBody>
      </p:sp>
      <p:grpSp>
        <p:nvGrpSpPr>
          <p:cNvPr id="8" name="Group 7"/>
          <p:cNvGrpSpPr/>
          <p:nvPr/>
        </p:nvGrpSpPr>
        <p:grpSpPr>
          <a:xfrm>
            <a:off x="6852241" y="-95250"/>
            <a:ext cx="2215560" cy="691559"/>
            <a:chOff x="6852241" y="-35784"/>
            <a:chExt cx="2215560" cy="691559"/>
          </a:xfrm>
        </p:grpSpPr>
        <p:sp>
          <p:nvSpPr>
            <p:cNvPr id="9" name="Rounded Rectangle 8"/>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3" name="Straight Connector 12">
            <a:extLst/>
          </p:cNvPr>
          <p:cNvCxnSpPr>
            <a:cxnSpLocks/>
          </p:cNvCxnSpPr>
          <p:nvPr/>
        </p:nvCxnSpPr>
        <p:spPr>
          <a:xfrm>
            <a:off x="2286000" y="971550"/>
            <a:ext cx="121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6090241" y="203835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1905000" y="2419350"/>
            <a:ext cx="114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a:off x="4114800" y="2800350"/>
            <a:ext cx="13833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83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7400"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sp>
        <p:nvSpPr>
          <p:cNvPr id="11" name="TextBox 1"/>
          <p:cNvSpPr txBox="1"/>
          <p:nvPr/>
        </p:nvSpPr>
        <p:spPr>
          <a:xfrm>
            <a:off x="-2572492" y="503826"/>
            <a:ext cx="2057400" cy="2585320"/>
          </a:xfrm>
          <a:prstGeom prst="rect">
            <a:avLst/>
          </a:prstGeom>
          <a:solidFill>
            <a:schemeClr val="bg1"/>
          </a:solidFill>
        </p:spPr>
        <p:txBody>
          <a:bodyPr wrap="square" lIns="91426" tIns="45713" rIns="91426" bIns="4571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00800" y="-101008"/>
            <a:ext cx="2620928" cy="691559"/>
            <a:chOff x="6446874" y="-67183"/>
            <a:chExt cx="2620928" cy="691559"/>
          </a:xfrm>
        </p:grpSpPr>
        <p:sp>
          <p:nvSpPr>
            <p:cNvPr id="9" name="Rounded Rectangle 8"/>
            <p:cNvSpPr/>
            <p:nvPr/>
          </p:nvSpPr>
          <p:spPr>
            <a:xfrm>
              <a:off x="6909834" y="149400"/>
              <a:ext cx="215796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46874" y="-67183"/>
              <a:ext cx="691559" cy="691559"/>
            </a:xfrm>
            <a:prstGeom prst="rect">
              <a:avLst/>
            </a:prstGeom>
          </p:spPr>
        </p:pic>
      </p:grpSp>
      <p:sp>
        <p:nvSpPr>
          <p:cNvPr id="13" name="Rounded Rectangle 12"/>
          <p:cNvSpPr/>
          <p:nvPr/>
        </p:nvSpPr>
        <p:spPr>
          <a:xfrm>
            <a:off x="530069" y="575738"/>
            <a:ext cx="8491660" cy="1081612"/>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2400" y="965313"/>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487538" y="1657350"/>
            <a:ext cx="8491660" cy="2222726"/>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2126" y="2580325"/>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a:xfrm>
            <a:off x="487538" y="3880076"/>
            <a:ext cx="8491660" cy="762000"/>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2126" y="4074223"/>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8128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1659</Words>
  <Application>Microsoft Office PowerPoint</Application>
  <PresentationFormat>On-screen Show (16:9)</PresentationFormat>
  <Paragraphs>139</Paragraphs>
  <Slides>27</Slides>
  <Notes>27</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27</vt:i4>
      </vt:variant>
    </vt:vector>
  </HeadingPairs>
  <TitlesOfParts>
    <vt:vector size="48" baseType="lpstr">
      <vt:lpstr>微软雅黑</vt:lpstr>
      <vt:lpstr>SimSun</vt:lpstr>
      <vt:lpstr>SimSun</vt:lpstr>
      <vt:lpstr>Arial</vt:lpstr>
      <vt:lpstr>Arial-Rounded</vt:lpstr>
      <vt:lpstr>Calibri</vt:lpstr>
      <vt:lpstr>Calibri Light</vt:lpstr>
      <vt:lpstr>Century Gothic</vt:lpstr>
      <vt:lpstr>HP001 4 hàng</vt:lpstr>
      <vt:lpstr>Times New Roman</vt:lpstr>
      <vt:lpstr>字魂59号-创粗黑</vt:lpstr>
      <vt:lpstr>方正静蕾简体</vt:lpstr>
      <vt:lpstr>Office Theme</vt:lpstr>
      <vt:lpstr>Office 主题</vt:lpstr>
      <vt:lpstr>1_Office 主题</vt:lpstr>
      <vt:lpstr>2_Office 主题</vt:lpstr>
      <vt:lpstr>3_Office 主题</vt:lpstr>
      <vt:lpstr>2_Office Theme</vt:lpstr>
      <vt:lpstr>1_Office 主题​​</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47</cp:revision>
  <dcterms:created xsi:type="dcterms:W3CDTF">2022-02-07T17:00:49Z</dcterms:created>
  <dcterms:modified xsi:type="dcterms:W3CDTF">2023-05-17T01:36:09Z</dcterms:modified>
</cp:coreProperties>
</file>