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9" r:id="rId3"/>
    <p:sldId id="261" r:id="rId4"/>
    <p:sldId id="258" r:id="rId5"/>
    <p:sldId id="262" r:id="rId6"/>
    <p:sldId id="260" r:id="rId7"/>
    <p:sldId id="267" r:id="rId8"/>
    <p:sldId id="265" r:id="rId9"/>
    <p:sldId id="285" r:id="rId10"/>
    <p:sldId id="266" r:id="rId11"/>
    <p:sldId id="269" r:id="rId12"/>
    <p:sldId id="263" r:id="rId13"/>
    <p:sldId id="270" r:id="rId14"/>
    <p:sldId id="273" r:id="rId15"/>
    <p:sldId id="275" r:id="rId16"/>
    <p:sldId id="274" r:id="rId17"/>
    <p:sldId id="284" r:id="rId18"/>
    <p:sldId id="276" r:id="rId19"/>
    <p:sldId id="277" r:id="rId20"/>
    <p:sldId id="279" r:id="rId21"/>
    <p:sldId id="280" r:id="rId22"/>
    <p:sldId id="281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FF6600"/>
    <a:srgbClr val="33C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DB6EE-D8D2-4028-995A-83AAB30322EA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0C931-EB57-4A23-93B1-3B8D93366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42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34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97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7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2021/6/19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57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00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2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4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51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38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37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9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E0B67-8FA0-4F66-9577-9C053E74A2A9}" type="datetimeFigureOut">
              <a:rPr lang="en-US" smtClean="0"/>
              <a:t>6/19/2021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7A6A-1E74-452D-93A8-6C3F3DFA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4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7.xml"/><Relationship Id="rId7" Type="http://schemas.microsoft.com/office/2007/relationships/hdphoto" Target="../media/hdphoto4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11.xml"/><Relationship Id="rId7" Type="http://schemas.microsoft.com/office/2007/relationships/hdphoto" Target="../media/hdphoto4.wdp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.xml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tags" Target="../tags/tag15.xml"/><Relationship Id="rId7" Type="http://schemas.microsoft.com/office/2007/relationships/hdphoto" Target="../media/hdphoto4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6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13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51.emf"/><Relationship Id="rId12" Type="http://schemas.openxmlformats.org/officeDocument/2006/relationships/image" Target="../media/image56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microsoft.com/office/2007/relationships/hdphoto" Target="../media/hdphoto10.wdp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g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61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image" Target="../media/image22.png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3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4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/>
          </a:p>
        </p:txBody>
      </p:sp>
      <p:sp>
        <p:nvSpPr>
          <p:cNvPr id="5" name="Rectangle 4"/>
          <p:cNvSpPr/>
          <p:nvPr/>
        </p:nvSpPr>
        <p:spPr>
          <a:xfrm>
            <a:off x="0" y="6560127"/>
            <a:ext cx="12192000" cy="177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7" y="2927060"/>
            <a:ext cx="7199255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4" y="2867439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5873" y="223028"/>
            <a:ext cx="1788707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B0F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8800" b="1" dirty="0">
              <a:solidFill>
                <a:srgbClr val="00B0F0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8400" y="583615"/>
            <a:ext cx="9550400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4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64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88835" y="2929750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</a:t>
            </a:r>
            <a:endParaRPr lang="en-US" sz="4267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8127" y="3115092"/>
            <a:ext cx="6419401" cy="86171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 LÀ HỌC SINH LỚP 2</a:t>
            </a:r>
            <a:endParaRPr lang="en-US" sz="48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23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03523" y="6922246"/>
            <a:ext cx="609600" cy="609600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791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06" y="207169"/>
            <a:ext cx="220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8759" y="2786840"/>
            <a:ext cx="77744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24884" y="3734301"/>
            <a:ext cx="30728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7966" y="3718712"/>
            <a:ext cx="3897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60366" y="4733426"/>
            <a:ext cx="3478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0752" y="4738930"/>
            <a:ext cx="37440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66753" y="3734301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62213" y="3632605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424220" y="4667337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306" y="207169"/>
            <a:ext cx="220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7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8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8759" y="2786840"/>
            <a:ext cx="777448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6821" y="3802503"/>
            <a:ext cx="74501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3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056" b="52963" l="54167" r="57083">
                        <a14:foregroundMark x1="55833" y1="49815" x2="55833" y2="49815"/>
                        <a14:foregroundMark x1="56094" y1="49815" x2="56094" y2="49815"/>
                        <a14:foregroundMark x1="56354" y1="51019" x2="56354" y2="51019"/>
                        <a14:foregroundMark x1="55937" y1="51944" x2="55937" y2="51944"/>
                        <a14:foregroundMark x1="55521" y1="52222" x2="55521" y2="52222"/>
                        <a14:foregroundMark x1="54896" y1="52315" x2="54896" y2="52315"/>
                        <a14:foregroundMark x1="54479" y1="51759" x2="54479" y2="51759"/>
                        <a14:foregroundMark x1="54583" y1="50000" x2="54583" y2="50000"/>
                        <a14:foregroundMark x1="54948" y1="49630" x2="54948" y2="49630"/>
                        <a14:foregroundMark x1="55521" y1="49352" x2="55521" y2="49352"/>
                        <a14:foregroundMark x1="55885" y1="49352" x2="55885" y2="49352"/>
                        <a14:foregroundMark x1="56198" y1="49907" x2="56198" y2="49907"/>
                        <a14:foregroundMark x1="55937" y1="49352" x2="55937" y2="49352"/>
                        <a14:foregroundMark x1="55052" y1="51204" x2="55052" y2="51204"/>
                        <a14:foregroundMark x1="55260" y1="49259" x2="55260" y2="49259"/>
                        <a14:foregroundMark x1="55833" y1="49444" x2="55833" y2="49444"/>
                        <a14:foregroundMark x1="55729" y1="49167" x2="55729" y2="49167"/>
                        <a14:foregroundMark x1="55000" y1="50000" x2="55000" y2="50000"/>
                        <a14:foregroundMark x1="54427" y1="51389" x2="54427" y2="51389"/>
                        <a14:foregroundMark x1="54427" y1="51111" x2="54427" y2="51111"/>
                      </a14:backgroundRemoval>
                    </a14:imgEffect>
                  </a14:imgLayer>
                </a14:imgProps>
              </a:ext>
            </a:extLst>
          </a:blip>
          <a:srcRect l="53860" t="47544" r="42982" b="47310"/>
          <a:stretch/>
        </p:blipFill>
        <p:spPr>
          <a:xfrm>
            <a:off x="243666" y="0"/>
            <a:ext cx="955640" cy="876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99306" y="207169"/>
            <a:ext cx="2200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A_图片 3">
            <a:extLst>
              <a:ext uri="{FF2B5EF4-FFF2-40B4-BE49-F238E27FC236}">
                <a16:creationId xmlns:a16="http://schemas.microsoft.com/office/drawing/2014/main" id="{AF0A5502-3EA7-4C7E-A1AB-C889E4F2995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263825" y="647762"/>
            <a:ext cx="9664350" cy="5817488"/>
          </a:xfrm>
          <a:prstGeom prst="rect">
            <a:avLst/>
          </a:prstGeom>
        </p:spPr>
      </p:pic>
      <p:sp>
        <p:nvSpPr>
          <p:cNvPr id="9" name="PA_文本框 4">
            <a:extLst>
              <a:ext uri="{FF2B5EF4-FFF2-40B4-BE49-F238E27FC236}">
                <a16:creationId xmlns:a16="http://schemas.microsoft.com/office/drawing/2014/main" id="{53B03F56-9A24-44B8-A5E5-71487143A90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71901" y="2344439"/>
            <a:ext cx="2574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tx2"/>
                </a:solidFill>
                <a:cs typeface="+mn-ea"/>
                <a:sym typeface="+mn-lt"/>
              </a:rPr>
              <a:t> </a:t>
            </a:r>
            <a:endParaRPr lang="zh-CN" altLang="en-US" sz="36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sp>
        <p:nvSpPr>
          <p:cNvPr id="10" name="PA_矩形 5">
            <a:extLst>
              <a:ext uri="{FF2B5EF4-FFF2-40B4-BE49-F238E27FC236}">
                <a16:creationId xmlns:a16="http://schemas.microsoft.com/office/drawing/2014/main" id="{DF4C6D56-A574-4D2E-AA47-6F69D6B36A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60366" y="3007365"/>
            <a:ext cx="4990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dirty="0" smtClean="0">
                <a:solidFill>
                  <a:srgbClr val="222222"/>
                </a:solidFill>
                <a:latin typeface="迷你简少儿" panose="03000509000000000000" pitchFamily="65" charset="-122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endParaRPr lang="zh-CN" altLang="en-US" dirty="0">
              <a:solidFill>
                <a:srgbClr val="222222"/>
              </a:solidFill>
              <a:latin typeface="迷你简少儿" panose="03000509000000000000" pitchFamily="65" charset="-122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  <p:pic>
        <p:nvPicPr>
          <p:cNvPr id="11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291" y="-183235"/>
            <a:ext cx="3032834" cy="2641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8759" y="2786840"/>
            <a:ext cx="777448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9775" y="3444684"/>
            <a:ext cx="74501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8759" y="4179093"/>
            <a:ext cx="777448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101976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"/>
                            </p:stCondLst>
                            <p:childTnLst>
                              <p:par>
                                <p:cTn id="2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  <p:bldP spid="14" grpId="0" animBg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-18224"/>
            <a:ext cx="2074285" cy="18067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428" y="452383"/>
            <a:ext cx="777448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8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42912" y="1393835"/>
            <a:ext cx="3471862" cy="42576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3914774" y="1459540"/>
            <a:ext cx="3369228" cy="4312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7489269" y="1536833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1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057531"/>
            <a:ext cx="11404471" cy="35085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52" b="72130" l="81510" r="93125">
                        <a14:foregroundMark x1="85000" y1="64722" x2="85000" y2="64722"/>
                        <a14:foregroundMark x1="84688" y1="63519" x2="84688" y2="63519"/>
                        <a14:foregroundMark x1="85573" y1="63889" x2="85573" y2="63889"/>
                        <a14:foregroundMark x1="83750" y1="63889" x2="83750" y2="63889"/>
                        <a14:foregroundMark x1="91042" y1="58611" x2="91042" y2="58611"/>
                        <a14:foregroundMark x1="90000" y1="59444" x2="90000" y2="59444"/>
                        <a14:foregroundMark x1="90313" y1="58333" x2="90313" y2="58333"/>
                        <a14:foregroundMark x1="89948" y1="58056" x2="89948" y2="58056"/>
                        <a14:foregroundMark x1="89688" y1="57778" x2="89688" y2="57778"/>
                      </a14:backgroundRemoval>
                    </a14:imgEffect>
                  </a14:imgLayer>
                </a14:imgProps>
              </a:ext>
            </a:extLst>
          </a:blip>
          <a:srcRect l="81673" t="46250" r="6224" b="27083"/>
          <a:stretch/>
        </p:blipFill>
        <p:spPr>
          <a:xfrm>
            <a:off x="6452127" y="377930"/>
            <a:ext cx="3586164" cy="433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764" y="4691238"/>
            <a:ext cx="11404471" cy="18465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185" b="71852" l="69792" r="81406">
                        <a14:foregroundMark x1="71823" y1="50000" x2="80156" y2="69352"/>
                        <a14:foregroundMark x1="71979" y1="68241" x2="80000" y2="50278"/>
                        <a14:foregroundMark x1="79323" y1="65000" x2="79323" y2="65000"/>
                        <a14:foregroundMark x1="80156" y1="61296" x2="80156" y2="61296"/>
                        <a14:foregroundMark x1="80104" y1="67130" x2="80104" y2="67130"/>
                        <a14:foregroundMark x1="80104" y1="61389" x2="80156" y2="66667"/>
                        <a14:foregroundMark x1="73073" y1="57407" x2="73073" y2="57407"/>
                        <a14:foregroundMark x1="72760" y1="56111" x2="72760" y2="56111"/>
                        <a14:foregroundMark x1="72292" y1="56574" x2="72604" y2="55000"/>
                        <a14:foregroundMark x1="73281" y1="59352" x2="73281" y2="56296"/>
                        <a14:foregroundMark x1="71823" y1="64907" x2="72917" y2="61296"/>
                        <a14:foregroundMark x1="73594" y1="57963" x2="74531" y2="56389"/>
                        <a14:foregroundMark x1="71042" y1="54444" x2="72188" y2="52500"/>
                        <a14:foregroundMark x1="76198" y1="52500" x2="76250" y2="53611"/>
                        <a14:foregroundMark x1="78906" y1="47500" x2="80938" y2="47222"/>
                        <a14:foregroundMark x1="77031" y1="47685" x2="79375" y2="47685"/>
                        <a14:foregroundMark x1="70260" y1="46944" x2="81094" y2="46574"/>
                        <a14:foregroundMark x1="70156" y1="47500" x2="70573" y2="71852"/>
                        <a14:foregroundMark x1="70625" y1="71389" x2="81198" y2="71389"/>
                      </a14:backgroundRemoval>
                    </a14:imgEffect>
                  </a14:imgLayer>
                </a14:imgProps>
              </a:ext>
            </a:extLst>
          </a:blip>
          <a:srcRect l="70260" t="45973" r="18021" b="27360"/>
          <a:stretch/>
        </p:blipFill>
        <p:spPr>
          <a:xfrm>
            <a:off x="4157661" y="476633"/>
            <a:ext cx="3369228" cy="4312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693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91" y="274140"/>
            <a:ext cx="2074285" cy="1806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8064" y="4739457"/>
            <a:ext cx="11404471" cy="18465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lên.Tôi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89" b="72500" l="58125" r="69740">
                        <a14:foregroundMark x1="68802" y1="70278" x2="68802" y2="70278"/>
                        <a14:foregroundMark x1="66875" y1="66204" x2="66875" y2="66204"/>
                        <a14:foregroundMark x1="63125" y1="68889" x2="63125" y2="68889"/>
                        <a14:foregroundMark x1="66875" y1="66019" x2="65313" y2="64722"/>
                        <a14:foregroundMark x1="68802" y1="70000" x2="69740" y2="67130"/>
                        <a14:foregroundMark x1="63229" y1="69352" x2="62135" y2="67778"/>
                        <a14:foregroundMark x1="62552" y1="71389" x2="63906" y2="71481"/>
                        <a14:foregroundMark x1="67396" y1="71296" x2="69583" y2="71574"/>
                        <a14:foregroundMark x1="66823" y1="71667" x2="69635" y2="71574"/>
                        <a14:foregroundMark x1="61510" y1="52500" x2="63021" y2="54074"/>
                        <a14:foregroundMark x1="63021" y1="51667" x2="63229" y2="53148"/>
                        <a14:foregroundMark x1="65990" y1="54444" x2="65833" y2="56759"/>
                        <a14:foregroundMark x1="62760" y1="57407" x2="63490" y2="56111"/>
                        <a14:foregroundMark x1="61406" y1="62685" x2="62448" y2="62778"/>
                      </a14:backgroundRemoval>
                    </a14:imgEffect>
                  </a14:imgLayer>
                </a14:imgProps>
              </a:ext>
            </a:extLst>
          </a:blip>
          <a:srcRect l="58151" t="46250" r="29808" b="27500"/>
          <a:stretch/>
        </p:blipFill>
        <p:spPr>
          <a:xfrm>
            <a:off x="4608280" y="291196"/>
            <a:ext cx="3471862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5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" y="3337010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29" y="-82683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4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842605" y="2383167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defRPr/>
            </a:pP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Luyện</a:t>
            </a: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đọc</a:t>
            </a:r>
            <a:r>
              <a:rPr lang="en-US" altLang="zh-CN" sz="5400" b="1" spc="800" dirty="0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5400" b="1" spc="800" dirty="0" err="1">
                <a:solidFill>
                  <a:srgbClr val="00206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lại</a:t>
            </a:r>
            <a:endParaRPr lang="zh-CN" altLang="en-US" sz="5400" b="1" spc="800" dirty="0">
              <a:solidFill>
                <a:srgbClr val="002060"/>
              </a:solidFill>
              <a:latin typeface="iCiel Cadena" panose="02000503000000020004" pitchFamily="2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6">
            <a:extLst>
              <a:ext uri="{FF2B5EF4-FFF2-40B4-BE49-F238E27FC236}">
                <a16:creationId xmlns:a16="http://schemas.microsoft.com/office/drawing/2014/main" id="{91496B80-1B57-496D-94B4-06CDB71526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2" r="9742" b="11258"/>
          <a:stretch/>
        </p:blipFill>
        <p:spPr>
          <a:xfrm>
            <a:off x="1243011" y="855716"/>
            <a:ext cx="8169946" cy="559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52839" t="64443" r="44221" b="29118"/>
          <a:stretch/>
        </p:blipFill>
        <p:spPr>
          <a:xfrm>
            <a:off x="257174" y="242887"/>
            <a:ext cx="985837" cy="1214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3008" y="342512"/>
            <a:ext cx="5600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80200"/>
            <a:ext cx="12192000" cy="1778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-4992"/>
            <a:ext cx="12192000" cy="2791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855" tIns="60928" rIns="121855" bIns="60928" spcCol="0"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8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1" name="图片 2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2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3" name="图片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93271" y="2030135"/>
            <a:ext cx="2448732" cy="4925179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7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67" y="2838958"/>
            <a:ext cx="3713956" cy="37139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49114" y="1277793"/>
            <a:ext cx="572335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5886" y="2234869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74384" y="3132558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789" y="3909121"/>
            <a:ext cx="3072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3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endParaRPr 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58210" y="3919137"/>
            <a:ext cx="627321" cy="6273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8" grpId="0"/>
      <p:bldP spid="19" grpId="0"/>
      <p:bldP spid="20" grpId="0"/>
      <p:bldP spid="21" grpId="0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6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605" y="-271463"/>
            <a:ext cx="11154180" cy="6913163"/>
          </a:xfrm>
          <a:prstGeom prst="rect">
            <a:avLst/>
          </a:prstGeom>
        </p:spPr>
      </p:pic>
      <p:pic>
        <p:nvPicPr>
          <p:cNvPr id="7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892" y="1360888"/>
            <a:ext cx="7487448" cy="33281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 smtClean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614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1009" y="1438688"/>
            <a:ext cx="9855200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541" t="15487" r="14334" b="28318"/>
          <a:stretch/>
        </p:blipFill>
        <p:spPr>
          <a:xfrm>
            <a:off x="1727358" y="2353924"/>
            <a:ext cx="8328660" cy="3717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grpSp>
        <p:nvGrpSpPr>
          <p:cNvPr id="15" name="Group 14"/>
          <p:cNvGrpSpPr/>
          <p:nvPr/>
        </p:nvGrpSpPr>
        <p:grpSpPr>
          <a:xfrm>
            <a:off x="246239" y="634425"/>
            <a:ext cx="1714770" cy="706589"/>
            <a:chOff x="9566064" y="964372"/>
            <a:chExt cx="5446164" cy="698253"/>
          </a:xfrm>
        </p:grpSpPr>
        <p:sp>
          <p:nvSpPr>
            <p:cNvPr id="16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400" dirty="0" smtClean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  <a:endParaRPr lang="en-US" sz="2400" dirty="0">
                <a:solidFill>
                  <a:srgbClr val="0070C0"/>
                </a:solidFill>
                <a:latin typeface="iCiel Cadena" panose="02000503000000020004" pitchFamily="2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69530" y="1326946"/>
            <a:ext cx="1391479" cy="894521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97" y="-5710"/>
            <a:ext cx="12329197" cy="6857836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239989" y="558362"/>
            <a:ext cx="5828731" cy="6299638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42" y="2799525"/>
            <a:ext cx="12344242" cy="4058475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189">
            <a:off x="7672393" y="4739612"/>
            <a:ext cx="875371" cy="1048090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206">
            <a:off x="10251087" y="3440494"/>
            <a:ext cx="756252" cy="106126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0" y="3139005"/>
            <a:ext cx="708025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14" y="3365021"/>
            <a:ext cx="844215" cy="204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5373" y="4044907"/>
            <a:ext cx="3247752" cy="2699462"/>
          </a:xfrm>
          <a:prstGeom prst="rect">
            <a:avLst/>
          </a:prstGeom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951" y="3365021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07" y="360571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3125" y="3383074"/>
            <a:ext cx="2443408" cy="33041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6615" y1="2000" x2="15077" y2="96000"/>
                        <a14:foregroundMark x1="27692" y1="20000" x2="27692" y2="20000"/>
                        <a14:foregroundMark x1="31385" y1="41000" x2="44308" y2="64000"/>
                        <a14:foregroundMark x1="24615" y1="40750" x2="26154" y2="35000"/>
                        <a14:foregroundMark x1="7692" y1="45750" x2="12000" y2="38500"/>
                        <a14:foregroundMark x1="24615" y1="61250" x2="30154" y2="94750"/>
                        <a14:foregroundMark x1="65538" y1="98250" x2="67077" y2="98250"/>
                        <a14:foregroundMark x1="76923" y1="96500" x2="76923" y2="96500"/>
                        <a14:foregroundMark x1="74154" y1="17000" x2="74154" y2="17000"/>
                        <a14:foregroundMark x1="78462" y1="15500" x2="78462" y2="15500"/>
                        <a14:foregroundMark x1="58769" y1="26750" x2="72308" y2="1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18" y="1511341"/>
            <a:ext cx="4127500" cy="508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44339" y="242733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Oval Callout 24"/>
          <p:cNvSpPr/>
          <p:nvPr/>
        </p:nvSpPr>
        <p:spPr>
          <a:xfrm flipH="1">
            <a:off x="1136061" y="1707033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7281775" y="220171"/>
            <a:ext cx="4788734" cy="1030385"/>
          </a:xfrm>
          <a:prstGeom prst="wedgeEllipseCallout">
            <a:avLst>
              <a:gd name="adj1" fmla="val 28804"/>
              <a:gd name="adj2" fmla="val 1040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7069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 animBg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2939" y="2185833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721">
                        <a14:foregroundMark x1="55116" y1="28571" x2="55116" y2="28571"/>
                        <a14:foregroundMark x1="34419" y1="26857" x2="34419" y2="26857"/>
                        <a14:foregroundMark x1="35233" y1="30204" x2="37326" y2="24980"/>
                        <a14:foregroundMark x1="22558" y1="48735" x2="75349" y2="49388"/>
                        <a14:foregroundMark x1="52209" y1="50857" x2="66744" y2="82694"/>
                        <a14:foregroundMark x1="67558" y1="83755" x2="83372" y2="91837"/>
                        <a14:foregroundMark x1="39070" y1="49143" x2="43023" y2="95184"/>
                        <a14:foregroundMark x1="36395" y1="96490" x2="47442" y2="95592"/>
                        <a14:foregroundMark x1="35233" y1="96898" x2="52209" y2="96898"/>
                        <a14:foregroundMark x1="56047" y1="30612" x2="56047" y2="30612"/>
                        <a14:foregroundMark x1="55698" y1="27265" x2="56279" y2="31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959" y="4043363"/>
            <a:ext cx="2081400" cy="2814637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 flipH="1">
            <a:off x="-231259" y="2574397"/>
            <a:ext cx="345422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8" t="1666" r="21607" b="9584"/>
          <a:stretch/>
        </p:blipFill>
        <p:spPr>
          <a:xfrm>
            <a:off x="7094072" y="1649185"/>
            <a:ext cx="2262044" cy="5208815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7281775" y="220171"/>
            <a:ext cx="4788734" cy="1030385"/>
          </a:xfrm>
          <a:prstGeom prst="wedgeEllipseCallout">
            <a:avLst>
              <a:gd name="adj1" fmla="val -40415"/>
              <a:gd name="adj2" fmla="val 957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39737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8" grpId="0" animBg="1"/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07345"/>
            <a:ext cx="12192000" cy="7965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5750" y1="55457" x2="25750" y2="55457"/>
                        <a14:foregroundMark x1="23250" y1="21239" x2="23250" y2="21239"/>
                        <a14:foregroundMark x1="28000" y1="8555" x2="28000" y2="8555"/>
                        <a14:foregroundMark x1="27750" y1="30088" x2="27750" y2="30088"/>
                        <a14:foregroundMark x1="16500" y1="27139" x2="16500" y2="27139"/>
                        <a14:foregroundMark x1="32500" y1="58997" x2="32500" y2="58997"/>
                        <a14:foregroundMark x1="25000" y1="73451" x2="25000" y2="73451"/>
                        <a14:foregroundMark x1="26250" y1="88201" x2="26250" y2="88201"/>
                        <a14:foregroundMark x1="34750" y1="11209" x2="34750" y2="11209"/>
                        <a14:foregroundMark x1="20500" y1="16519" x2="20500" y2="16519"/>
                        <a14:foregroundMark x1="19000" y1="7965" x2="19000" y2="7965"/>
                        <a14:foregroundMark x1="29500" y1="15634" x2="29500" y2="15634"/>
                        <a14:foregroundMark x1="60000" y1="15634" x2="60000" y2="15634"/>
                        <a14:foregroundMark x1="74500" y1="13864" x2="74500" y2="13864"/>
                        <a14:foregroundMark x1="89500" y1="12979" x2="89500" y2="12979"/>
                        <a14:foregroundMark x1="59250" y1="14159" x2="77250" y2="11209"/>
                        <a14:foregroundMark x1="59250" y1="28909" x2="59250" y2="28909"/>
                        <a14:foregroundMark x1="70500" y1="28909" x2="70500" y2="28909"/>
                        <a14:foregroundMark x1="61000" y1="26254" x2="61000" y2="26254"/>
                        <a14:foregroundMark x1="59250" y1="87611" x2="59250" y2="87611"/>
                        <a14:foregroundMark x1="62500" y1="89086" x2="62500" y2="89086"/>
                        <a14:foregroundMark x1="68250" y1="84071" x2="71250" y2="91150"/>
                        <a14:foregroundMark x1="56500" y1="95280" x2="62500" y2="92920"/>
                        <a14:foregroundMark x1="20250" y1="96460" x2="25750" y2="43363"/>
                        <a14:foregroundMark x1="15750" y1="11209" x2="34750" y2="13274"/>
                        <a14:foregroundMark x1="23250" y1="39528" x2="23250" y2="39528"/>
                        <a14:foregroundMark x1="30250" y1="48673" x2="39750" y2="66962"/>
                        <a14:foregroundMark x1="87250" y1="8555" x2="88750" y2="22124"/>
                        <a14:foregroundMark x1="46750" y1="8850" x2="45250" y2="22714"/>
                        <a14:foregroundMark x1="65500" y1="51032" x2="66250" y2="53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338" y="3249930"/>
            <a:ext cx="4319588" cy="3660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0" b="100000" l="0" r="100000">
                        <a14:foregroundMark x1="11591" y1="6811" x2="23409" y2="91950"/>
                        <a14:foregroundMark x1="25909" y1="49845" x2="32955" y2="50155"/>
                        <a14:foregroundMark x1="12727" y1="93808" x2="17045" y2="92260"/>
                        <a14:foregroundMark x1="50227" y1="36842" x2="57727" y2="37152"/>
                        <a14:foregroundMark x1="50909" y1="88235" x2="60682" y2="87926"/>
                        <a14:foregroundMark x1="59318" y1="91950" x2="59318" y2="91950"/>
                        <a14:foregroundMark x1="82955" y1="9598" x2="90227" y2="92260"/>
                        <a14:foregroundMark x1="71818" y1="24768" x2="85227" y2="9598"/>
                        <a14:foregroundMark x1="84091" y1="9598" x2="96818" y2="22601"/>
                        <a14:foregroundMark x1="79091" y1="44582" x2="96136" y2="41176"/>
                        <a14:foregroundMark x1="77500" y1="95046" x2="82045" y2="60372"/>
                        <a14:foregroundMark x1="7727" y1="72136" x2="10227" y2="72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2" y="1485900"/>
            <a:ext cx="4810991" cy="352806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 flipH="1">
            <a:off x="6096001" y="1485900"/>
            <a:ext cx="3968925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 flipH="1">
            <a:off x="5072062" y="3514725"/>
            <a:ext cx="2494050" cy="903477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748844" y="-325693"/>
            <a:ext cx="5065538" cy="1679195"/>
          </a:xfrm>
          <a:prstGeom prst="wedgeEllipseCallout">
            <a:avLst>
              <a:gd name="adj1" fmla="val -54437"/>
              <a:gd name="adj2" fmla="val 625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1539" y="-953898"/>
            <a:ext cx="684876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6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137" y="496103"/>
            <a:ext cx="44245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HỌC SINH LỚP 2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02" y="1014990"/>
            <a:ext cx="11404471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lên.Tôi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Left Brace 12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173804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149688" y="46617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3" grpId="0" animBg="1"/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111760" y="537297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7062" y="511268"/>
            <a:ext cx="44245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HỌC SINH LỚP 2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64" y="958818"/>
            <a:ext cx="11404471" cy="572457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lên.Tôi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2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66902" y="274140"/>
            <a:ext cx="44245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HỌC SINH LỚP 2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764" y="958818"/>
            <a:ext cx="11404471" cy="572457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28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algn="just"/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lên.Tôi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66850" y="2324100"/>
            <a:ext cx="904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57350" y="2790825"/>
            <a:ext cx="1143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333750" y="2781300"/>
            <a:ext cx="923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24250" y="4457700"/>
            <a:ext cx="923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629025" y="6153150"/>
            <a:ext cx="923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19953" y="1895475"/>
            <a:ext cx="13621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648103" y="6153150"/>
            <a:ext cx="447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4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792892" y="795286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140" y="1541015"/>
            <a:ext cx="9987719" cy="1569660"/>
          </a:xfrm>
          <a:prstGeom prst="rect">
            <a:avLst/>
          </a:prstGeom>
          <a:solidFill>
            <a:srgbClr val="FFFF99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79043" y="3342106"/>
            <a:ext cx="9987719" cy="22268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945745" y="1717964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660073" y="2456981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007474" y="239173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9579349" y="351298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883399" y="419908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8188699" y="4199082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873624" y="4932507"/>
            <a:ext cx="165428" cy="5129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Box 1"/>
          <p:cNvSpPr txBox="1"/>
          <p:nvPr/>
        </p:nvSpPr>
        <p:spPr>
          <a:xfrm>
            <a:off x="4134303" y="6552914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98774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40024"/>
            <a:ext cx="12192000" cy="78618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510254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22" b="28704" l="20104" r="27448"/>
                    </a14:imgEffect>
                  </a14:imgLayer>
                </a14:imgProps>
              </a:ext>
            </a:extLst>
          </a:blip>
          <a:srcRect l="20922" t="17991" r="72659" b="72364"/>
          <a:stretch/>
        </p:blipFill>
        <p:spPr>
          <a:xfrm>
            <a:off x="0" y="199818"/>
            <a:ext cx="1173805" cy="992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6902" y="274140"/>
            <a:ext cx="44245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HỌC SINH LỚP 2</a:t>
            </a:r>
            <a:endParaRPr lang="en-US" sz="3200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902" y="1014990"/>
            <a:ext cx="11404471" cy="492436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Loáng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rối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 Con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</a:t>
            </a:r>
          </a:p>
          <a:p>
            <a:pPr algn="just"/>
            <a:endParaRPr lang="en-US" sz="24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hức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tượng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  <a:p>
            <a:pPr algn="just"/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lên.Tôi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57137" y="5939350"/>
            <a:ext cx="4064000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263630" y="119203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09936" y="101499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263630" y="2963689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173804" y="2838345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307896" y="4572916"/>
            <a:ext cx="323272" cy="1477270"/>
          </a:xfrm>
          <a:prstGeom prst="leftBrace">
            <a:avLst>
              <a:gd name="adj1" fmla="val 38690"/>
              <a:gd name="adj2" fmla="val 493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49688" y="4661700"/>
            <a:ext cx="387141" cy="42588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2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7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E6B6B8-1336-4C70-A440-4089B9D0BA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594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263D555-F204-4BFA-AD21-F31DD1BB11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5" y="1469357"/>
            <a:ext cx="3583488" cy="412847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792892" y="451089"/>
            <a:ext cx="2594592" cy="63001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78089" y="707299"/>
            <a:ext cx="4776857" cy="3078179"/>
            <a:chOff x="42567" y="603342"/>
            <a:chExt cx="4776857" cy="3078179"/>
          </a:xfrm>
        </p:grpSpPr>
        <p:pic>
          <p:nvPicPr>
            <p:cNvPr id="24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67" y="603342"/>
              <a:ext cx="4776857" cy="307817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31218" y="1457398"/>
              <a:ext cx="328669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tủm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tỉm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mở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miệng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đáo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4823" y="3614382"/>
            <a:ext cx="4776857" cy="3078179"/>
            <a:chOff x="171648" y="3222579"/>
            <a:chExt cx="4776857" cy="3078179"/>
          </a:xfrm>
        </p:grpSpPr>
        <p:pic>
          <p:nvPicPr>
            <p:cNvPr id="26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48" y="3222579"/>
              <a:ext cx="4776857" cy="307817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62504" y="4080803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háo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hức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sướng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chờ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hay,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41429" y="1142535"/>
            <a:ext cx="4776857" cy="3078179"/>
            <a:chOff x="7441429" y="1142535"/>
            <a:chExt cx="4776857" cy="3078179"/>
          </a:xfrm>
        </p:grpSpPr>
        <p:pic>
          <p:nvPicPr>
            <p:cNvPr id="27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1429" y="1142535"/>
              <a:ext cx="4776857" cy="3078179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8267545" y="1920269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Ríu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tả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trẻ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tụ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bầy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55634" y="3747927"/>
            <a:ext cx="4776857" cy="3078179"/>
            <a:chOff x="7055634" y="3747927"/>
            <a:chExt cx="4776857" cy="3078179"/>
          </a:xfrm>
        </p:grpSpPr>
        <p:pic>
          <p:nvPicPr>
            <p:cNvPr id="28" name="PA_图片 6">
              <a:extLst>
                <a:ext uri="{FF2B5EF4-FFF2-40B4-BE49-F238E27FC236}">
                  <a16:creationId xmlns:a16="http://schemas.microsoft.com/office/drawing/2014/main" id="{BA648142-D2CE-45F0-BAF5-71CB000BD56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5634" y="3747927"/>
              <a:ext cx="4776857" cy="307817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51854" y="4589654"/>
              <a:ext cx="32771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Rụt</a:t>
              </a:r>
              <a:r>
                <a:rPr lang="en-US" sz="24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</a:t>
              </a:r>
              <a:endParaRPr lang="en-US" sz="2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Tỏ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e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dè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2000" b="1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6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4" y="156767"/>
            <a:ext cx="10543131" cy="67446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56366" y="3200682"/>
            <a:ext cx="11203016" cy="123495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463</TotalTime>
  <Words>646</Words>
  <Application>Microsoft Office PowerPoint</Application>
  <PresentationFormat>Widescreen</PresentationFormat>
  <Paragraphs>112</Paragraphs>
  <Slides>23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微软雅黑</vt:lpstr>
      <vt:lpstr>.黑体-日本?</vt:lpstr>
      <vt:lpstr>Arial</vt:lpstr>
      <vt:lpstr>Arial Rounded MT Bold</vt:lpstr>
      <vt:lpstr>Arial-Rounded</vt:lpstr>
      <vt:lpstr>Calibri</vt:lpstr>
      <vt:lpstr>Calibri Light</vt:lpstr>
      <vt:lpstr>等线</vt:lpstr>
      <vt:lpstr>iCiel Cadena</vt:lpstr>
      <vt:lpstr>iCiel Crocante</vt:lpstr>
      <vt:lpstr>SVN-Gretoon</vt:lpstr>
      <vt:lpstr>Times New Roman</vt:lpstr>
      <vt:lpstr>迷你简少儿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36</cp:revision>
  <dcterms:created xsi:type="dcterms:W3CDTF">2021-05-31T08:31:14Z</dcterms:created>
  <dcterms:modified xsi:type="dcterms:W3CDTF">2021-06-19T10:17:18Z</dcterms:modified>
</cp:coreProperties>
</file>