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6" r:id="rId4"/>
    <p:sldId id="290" r:id="rId5"/>
    <p:sldId id="287" r:id="rId6"/>
    <p:sldId id="288" r:id="rId7"/>
    <p:sldId id="275" r:id="rId8"/>
    <p:sldId id="289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>
        <p:scale>
          <a:sx n="75" d="100"/>
          <a:sy n="75" d="100"/>
        </p:scale>
        <p:origin x="-1236" y="-246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HÔM QUA ĐÂU RỒI?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28950"/>
            <a:ext cx="1632939" cy="176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9" y="3432298"/>
            <a:ext cx="932806" cy="9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683815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92D05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FC0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61805" y="35989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7898C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787141"/>
            <a:ext cx="911736" cy="6951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2415540" y="1848203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43" y="34861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0" y="953224"/>
            <a:ext cx="927367" cy="78319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0668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121324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" y="1885950"/>
            <a:ext cx="7391400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95357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581400" y="1733550"/>
            <a:ext cx="15240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1931756" cy="529942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tập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15000" y="1295400"/>
            <a:ext cx="2821259" cy="895350"/>
          </a:xfrm>
          <a:prstGeom prst="wedgeRoundRectCallout">
            <a:avLst>
              <a:gd name="adj1" fmla="val -3047"/>
              <a:gd name="adj2" fmla="val 7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013267"/>
            <a:ext cx="381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1905000" y="319561"/>
            <a:ext cx="5448300" cy="46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39055" y="133350"/>
            <a:ext cx="58659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48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4800" b="1" cap="all" spc="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  <a:endParaRPr lang="en-US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809750"/>
            <a:ext cx="8839200" cy="30931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Nhiệm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vụ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bảng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26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2" y="346257"/>
            <a:ext cx="1242640" cy="902018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39139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6" y="285771"/>
            <a:ext cx="823892" cy="1338169"/>
          </a:xfrm>
          <a:prstGeom prst="rect">
            <a:avLst/>
          </a:prstGeom>
        </p:spPr>
      </p:pic>
      <p:pic>
        <p:nvPicPr>
          <p:cNvPr id="43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>
            <a:extLst>
              <a:ext uri="{FF2B5EF4-FFF2-40B4-BE49-F238E27FC236}">
                <a16:creationId xmlns=""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799" y="268024"/>
            <a:ext cx="8496063" cy="4742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93158"/>
              </p:ext>
            </p:extLst>
          </p:nvPr>
        </p:nvGraphicFramePr>
        <p:xfrm>
          <a:off x="1295400" y="2038350"/>
          <a:ext cx="6553201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2240219"/>
                <a:gridCol w="2331782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51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8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508505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Bạn Hà"/>
          <p:cNvSpPr/>
          <p:nvPr/>
        </p:nvSpPr>
        <p:spPr>
          <a:xfrm>
            <a:off x="769434" y="2219092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Bố em"/>
          <p:cNvSpPr/>
          <p:nvPr/>
        </p:nvSpPr>
        <p:spPr>
          <a:xfrm>
            <a:off x="788484" y="3028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762000" y="38671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84085" y="2219092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84085" y="3867151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41038" y="3028950"/>
            <a:ext cx="4880663" cy="594956"/>
            <a:chOff x="3641038" y="3028950"/>
            <a:chExt cx="4880663" cy="594956"/>
          </a:xfrm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46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Tiểu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2845884" y="2485792"/>
            <a:ext cx="838201" cy="16480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2864934" y="2485792"/>
            <a:ext cx="819151" cy="8098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  <a:endCxn id="3" idx="1"/>
          </p:cNvCxnSpPr>
          <p:nvPr/>
        </p:nvCxnSpPr>
        <p:spPr>
          <a:xfrm flipV="1">
            <a:off x="2838450" y="3362296"/>
            <a:ext cx="802588" cy="7715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4284" y="15811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370" y="15811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8797" y="1013276"/>
            <a:ext cx="1081003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985152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62997" y="1048851"/>
            <a:ext cx="54864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0" y="1047750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7399" y="1438726"/>
            <a:ext cx="118872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97802"/>
            <a:ext cx="3039261" cy="47933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134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4512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19200" y="907545"/>
            <a:ext cx="2705100" cy="5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0414" y="1059418"/>
            <a:ext cx="3475130" cy="978932"/>
            <a:chOff x="5150414" y="1059418"/>
            <a:chExt cx="3475130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5150414" y="1059418"/>
              <a:ext cx="3307786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268651"/>
              <a:ext cx="347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2.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39922"/>
            <a:ext cx="5257800" cy="5264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3302000" y="1054100"/>
            <a:ext cx="1896930" cy="1495038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4757160" y="2286355"/>
            <a:ext cx="721876" cy="867394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3991168" y="2888994"/>
            <a:ext cx="1000350" cy="978156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2181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16.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254</Words>
  <Application>Microsoft Office PowerPoint</Application>
  <PresentationFormat>On-screen Show (16:9)</PresentationFormat>
  <Paragraphs>54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287</cp:revision>
  <dcterms:created xsi:type="dcterms:W3CDTF">2020-12-08T15:48:47Z</dcterms:created>
  <dcterms:modified xsi:type="dcterms:W3CDTF">2021-06-22T15:31:32Z</dcterms:modified>
</cp:coreProperties>
</file>