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4" r:id="rId4"/>
    <p:sldId id="295" r:id="rId5"/>
    <p:sldId id="296" r:id="rId6"/>
    <p:sldId id="291" r:id="rId7"/>
    <p:sldId id="272" r:id="rId8"/>
    <p:sldId id="290" r:id="rId9"/>
    <p:sldId id="288" r:id="rId10"/>
    <p:sldId id="297" r:id="rId11"/>
    <p:sldId id="294" r:id="rId12"/>
  </p:sldIdLst>
  <p:sldSz cx="15636875" cy="9418638"/>
  <p:notesSz cx="6858000" cy="9144000"/>
  <p:defaultTextStyle>
    <a:defPPr>
      <a:defRPr lang="en-US"/>
    </a:defPPr>
    <a:lvl1pPr marL="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274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548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82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509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636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7643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891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1018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  <a:srgbClr val="F68426"/>
    <a:srgbClr val="EBF6F9"/>
    <a:srgbClr val="50AEC8"/>
    <a:srgbClr val="93CDDD"/>
    <a:srgbClr val="FCEC8E"/>
    <a:srgbClr val="00863D"/>
    <a:srgbClr val="FFC611"/>
    <a:srgbClr val="FFD347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6" autoAdjust="0"/>
  </p:normalViewPr>
  <p:slideViewPr>
    <p:cSldViewPr>
      <p:cViewPr varScale="1">
        <p:scale>
          <a:sx n="51" d="100"/>
          <a:sy n="51" d="100"/>
        </p:scale>
        <p:origin x="-882" y="-90"/>
      </p:cViewPr>
      <p:guideLst>
        <p:guide orient="horz" pos="2967"/>
        <p:guide pos="4925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685800"/>
            <a:ext cx="5692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382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76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4146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552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6913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829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9678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105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925889"/>
            <a:ext cx="13291344" cy="20189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337228"/>
            <a:ext cx="10945813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1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77184"/>
            <a:ext cx="3518297" cy="8036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77184"/>
            <a:ext cx="10294276" cy="8036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1"/>
            <a:ext cx="11727656" cy="3279081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309" indent="0" algn="ctr">
              <a:buNone/>
              <a:defRPr sz="2600"/>
            </a:lvl2pPr>
            <a:lvl3pPr marL="1202619" indent="0" algn="ctr">
              <a:buNone/>
              <a:defRPr sz="2400"/>
            </a:lvl3pPr>
            <a:lvl4pPr marL="1803928" indent="0" algn="ctr">
              <a:buNone/>
              <a:defRPr sz="2100"/>
            </a:lvl4pPr>
            <a:lvl5pPr marL="2405238" indent="0" algn="ctr">
              <a:buNone/>
              <a:defRPr sz="2100"/>
            </a:lvl5pPr>
            <a:lvl6pPr marL="3006547" indent="0" algn="ctr">
              <a:buNone/>
              <a:defRPr sz="2100"/>
            </a:lvl6pPr>
            <a:lvl7pPr marL="3607857" indent="0" algn="ctr">
              <a:buNone/>
              <a:defRPr sz="2100"/>
            </a:lvl7pPr>
            <a:lvl8pPr marL="4209166" indent="0" algn="ctr">
              <a:buNone/>
              <a:defRPr sz="2100"/>
            </a:lvl8pPr>
            <a:lvl9pPr marL="48104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4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0"/>
            <a:ext cx="13486805" cy="3917891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6"/>
            <a:ext cx="13486805" cy="2060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3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26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39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5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6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78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9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04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3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6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308875"/>
            <a:ext cx="6615130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308875"/>
            <a:ext cx="6647709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 marL="0" indent="0">
              <a:buNone/>
              <a:defRPr sz="4200"/>
            </a:lvl1pPr>
            <a:lvl2pPr marL="601309" indent="0">
              <a:buNone/>
              <a:defRPr sz="3700"/>
            </a:lvl2pPr>
            <a:lvl3pPr marL="1202619" indent="0">
              <a:buNone/>
              <a:defRPr sz="3200"/>
            </a:lvl3pPr>
            <a:lvl4pPr marL="1803928" indent="0">
              <a:buNone/>
              <a:defRPr sz="2600"/>
            </a:lvl4pPr>
            <a:lvl5pPr marL="2405238" indent="0">
              <a:buNone/>
              <a:defRPr sz="2600"/>
            </a:lvl5pPr>
            <a:lvl6pPr marL="3006547" indent="0">
              <a:buNone/>
              <a:defRPr sz="2600"/>
            </a:lvl6pPr>
            <a:lvl7pPr marL="3607857" indent="0">
              <a:buNone/>
              <a:defRPr sz="2600"/>
            </a:lvl7pPr>
            <a:lvl8pPr marL="4209166" indent="0">
              <a:buNone/>
              <a:defRPr sz="2600"/>
            </a:lvl8pPr>
            <a:lvl9pPr marL="48104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6052349"/>
            <a:ext cx="13291344" cy="1870646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92022"/>
            <a:ext cx="13291344" cy="206032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54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050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06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07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08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10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08295"/>
            <a:ext cx="6909002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86929"/>
            <a:ext cx="6909002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21" y="2108295"/>
            <a:ext cx="6911716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21" y="2986929"/>
            <a:ext cx="6911716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8" y="375001"/>
            <a:ext cx="5144424" cy="159593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75006"/>
            <a:ext cx="8741447" cy="803854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2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8" y="1970943"/>
            <a:ext cx="5144424" cy="6442609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8" y="6593048"/>
            <a:ext cx="9382125" cy="77834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8" y="841573"/>
            <a:ext cx="9382125" cy="5651183"/>
          </a:xfrm>
        </p:spPr>
        <p:txBody>
          <a:bodyPr/>
          <a:lstStyle>
            <a:lvl1pPr marL="0" indent="0">
              <a:buNone/>
              <a:defRPr sz="5700"/>
            </a:lvl1pPr>
            <a:lvl2pPr marL="801274" indent="0">
              <a:buNone/>
              <a:defRPr sz="4900"/>
            </a:lvl2pPr>
            <a:lvl3pPr marL="1602548" indent="0">
              <a:buNone/>
              <a:defRPr sz="4200"/>
            </a:lvl3pPr>
            <a:lvl4pPr marL="2403820" indent="0">
              <a:buNone/>
              <a:defRPr sz="3600"/>
            </a:lvl4pPr>
            <a:lvl5pPr marL="3205096" indent="0">
              <a:buNone/>
              <a:defRPr sz="3600"/>
            </a:lvl5pPr>
            <a:lvl6pPr marL="4006369" indent="0">
              <a:buNone/>
              <a:defRPr sz="3600"/>
            </a:lvl6pPr>
            <a:lvl7pPr marL="4807643" indent="0">
              <a:buNone/>
              <a:defRPr sz="3600"/>
            </a:lvl7pPr>
            <a:lvl8pPr marL="5608916" indent="0">
              <a:buNone/>
              <a:defRPr sz="3600"/>
            </a:lvl8pPr>
            <a:lvl9pPr marL="641018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8" y="7371395"/>
            <a:ext cx="9382125" cy="1105383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77184"/>
            <a:ext cx="14073188" cy="1569773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97685"/>
            <a:ext cx="14073188" cy="6215864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44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599" y="8729682"/>
            <a:ext cx="4951677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27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25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954" indent="-600954" algn="l" defTabSz="160254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2069" indent="-500797" algn="l" defTabSz="1602548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318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04458" indent="-400638" algn="l" defTabSz="160254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731" indent="-400638" algn="l" defTabSz="160254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700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8279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9554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10828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274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548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82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09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636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7643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91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1018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6"/>
            <a:ext cx="13486805" cy="1820501"/>
          </a:xfrm>
          <a:prstGeom prst="rect">
            <a:avLst/>
          </a:prstGeom>
        </p:spPr>
        <p:txBody>
          <a:bodyPr vert="horz" lIns="120262" tIns="60131" rIns="120262" bIns="601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6"/>
            <a:ext cx="13486805" cy="5976039"/>
          </a:xfrm>
          <a:prstGeom prst="rect">
            <a:avLst/>
          </a:prstGeom>
        </p:spPr>
        <p:txBody>
          <a:bodyPr vert="horz" lIns="120262" tIns="60131" rIns="120262" bIns="601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6/23/2021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3"/>
            <a:ext cx="5277445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2619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1202619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6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27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4583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589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720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851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982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130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0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1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92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23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4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85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916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47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6" y="-26810"/>
            <a:ext cx="15822659" cy="35589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73872" y="19700"/>
            <a:ext cx="15822659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41837" y="3940896"/>
            <a:ext cx="7922483" cy="178565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1080" y="3862896"/>
            <a:ext cx="1696957" cy="18171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28021" y="-1554196"/>
            <a:ext cx="4223244" cy="42057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19" y="326673"/>
            <a:ext cx="2294109" cy="194692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11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6762" y="886098"/>
            <a:ext cx="12248885" cy="123904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7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4042" y="3960167"/>
            <a:ext cx="1693995" cy="1732948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49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9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1499" y="4191718"/>
            <a:ext cx="11044338" cy="1131319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63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63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3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63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3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63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6446837" y="6019113"/>
            <a:ext cx="4419600" cy="75574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Luyện</a:t>
            </a:r>
            <a:r>
              <a:rPr lang="en-US" sz="6600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tập</a:t>
            </a:r>
            <a:endParaRPr lang="en-US" sz="66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Ciel Cadena" panose="02000503000000020004" pitchFamily="2" charset="0"/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2619037" y="5273047"/>
            <a:ext cx="3121152" cy="38633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3051085" y="4088157"/>
            <a:ext cx="2001416" cy="2292096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0437" y="5777363"/>
            <a:ext cx="2415979" cy="326091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5040992" y="5852319"/>
            <a:ext cx="1482045" cy="1251643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466" y="166212"/>
            <a:ext cx="15318950" cy="9067748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12680519" y="265232"/>
            <a:ext cx="3502153" cy="958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45458" y="4035975"/>
            <a:ext cx="3989640" cy="38834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=""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5977696"/>
            <a:ext cx="15754152" cy="3440942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=""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=""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3077847" y="2640056"/>
            <a:ext cx="9789907" cy="1598758"/>
          </a:xfrm>
          <a:prstGeom prst="rect">
            <a:avLst/>
          </a:prstGeom>
          <a:noFill/>
        </p:spPr>
        <p:txBody>
          <a:bodyPr wrap="square" lIns="120255" tIns="60128" rIns="120255" bIns="60128" rtlCol="0">
            <a:spAutoFit/>
          </a:bodyPr>
          <a:lstStyle/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434107" y="39141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7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7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703636" y="4646947"/>
            <a:ext cx="13657471" cy="7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3600" b="1" dirty="0" smtClean="0">
                <a:solidFill>
                  <a:srgbClr val="00206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801616"/>
            <a:ext cx="7924800" cy="12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b="1" dirty="0" err="1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3600" b="1" dirty="0" smtClean="0">
                <a:solidFill>
                  <a:srgbClr val="FABE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b="1" dirty="0">
              <a:solidFill>
                <a:srgbClr val="FABE0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7" y="-137726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98709" y="318563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067" y="3566319"/>
            <a:ext cx="4724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Jokerman" panose="04090605060D06020702" pitchFamily="82" charset="0"/>
              </a:rPr>
              <a:t>Ôn</a:t>
            </a:r>
            <a:r>
              <a:rPr lang="en-US" sz="8000" b="1" dirty="0" smtClean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Jokerman" panose="04090605060D06020702" pitchFamily="82" charset="0"/>
              </a:rPr>
              <a:t>bài</a:t>
            </a:r>
            <a:r>
              <a:rPr lang="en-US" sz="8000" b="1" dirty="0" smtClean="0">
                <a:solidFill>
                  <a:srgbClr val="002060"/>
                </a:solidFill>
                <a:latin typeface="Jokerman" panose="04090605060D06020702" pitchFamily="8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Jokerman" panose="04090605060D06020702" pitchFamily="82" charset="0"/>
              </a:rPr>
              <a:t>cũ</a:t>
            </a:r>
            <a:endParaRPr lang="en-US" sz="8000" b="1" dirty="0">
              <a:solidFill>
                <a:srgbClr val="00206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5169745" cy="99539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504237" y="2432384"/>
            <a:ext cx="8733895" cy="723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37" y="365919"/>
            <a:ext cx="8482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437" y="1280319"/>
            <a:ext cx="620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3" y="2432384"/>
            <a:ext cx="1075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437" y="3413919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6854"/>
            <a:ext cx="15636875" cy="3833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" y="379553"/>
            <a:ext cx="1585862" cy="14341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722436" y="670720"/>
            <a:ext cx="914401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637" y="793091"/>
            <a:ext cx="12639807" cy="73961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ngữ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43" y="6459180"/>
            <a:ext cx="2442894" cy="2948922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xmlns="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87" y="708222"/>
            <a:ext cx="1242640" cy="902018"/>
          </a:xfrm>
          <a:prstGeom prst="rect">
            <a:avLst/>
          </a:prstGeom>
        </p:spPr>
      </p:pic>
      <p:pic>
        <p:nvPicPr>
          <p:cNvPr id="32" name="图片 35">
            <a:extLst>
              <a:ext uri="{FF2B5EF4-FFF2-40B4-BE49-F238E27FC236}">
                <a16:creationId xmlns:a16="http://schemas.microsoft.com/office/drawing/2014/main" xmlns="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18" y="1074732"/>
            <a:ext cx="1331921" cy="1020785"/>
          </a:xfrm>
          <a:prstGeom prst="rect">
            <a:avLst/>
          </a:prstGeom>
        </p:spPr>
      </p:pic>
      <p:sp>
        <p:nvSpPr>
          <p:cNvPr id="3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2042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4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17" y="289719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100000" l="0" r="100000">
                        <a14:foregroundMark x1="44611" y1="40533" x2="60479" y2="39941"/>
                        <a14:foregroundMark x1="52395" y1="7101" x2="55689" y2="17160"/>
                        <a14:foregroundMark x1="26347" y1="21006" x2="34132" y2="28994"/>
                        <a14:foregroundMark x1="54491" y1="13905" x2="51198" y2="17456"/>
                        <a14:foregroundMark x1="75449" y1="21006" x2="69461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3" y="6197177"/>
            <a:ext cx="3138563" cy="31761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2616" y="2276833"/>
            <a:ext cx="2793021" cy="1630450"/>
            <a:chOff x="1672616" y="2276833"/>
            <a:chExt cx="2793021" cy="163045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2723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mượt</a:t>
              </a:r>
              <a:r>
                <a:rPr lang="en-US" dirty="0"/>
                <a:t> </a:t>
              </a:r>
              <a:r>
                <a:rPr lang="en-US" dirty="0" err="1"/>
                <a:t>mà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3437" y="2276833"/>
            <a:ext cx="2793021" cy="1630450"/>
            <a:chOff x="5913437" y="2276833"/>
            <a:chExt cx="2793021" cy="1630450"/>
          </a:xfrm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335051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đôi</a:t>
              </a:r>
              <a:r>
                <a:rPr lang="en-US" dirty="0" smtClean="0"/>
                <a:t> </a:t>
              </a:r>
              <a:r>
                <a:rPr lang="en-US" dirty="0" err="1" smtClean="0"/>
                <a:t>mắt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16387" y="2276833"/>
            <a:ext cx="2793021" cy="1630450"/>
            <a:chOff x="10416387" y="2276833"/>
            <a:chExt cx="279302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771008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b</a:t>
              </a:r>
              <a:r>
                <a:rPr lang="en-US" dirty="0" err="1" smtClean="0"/>
                <a:t>ầu</a:t>
              </a:r>
              <a:r>
                <a:rPr lang="en-US" dirty="0" smtClean="0"/>
                <a:t> </a:t>
              </a:r>
              <a:r>
                <a:rPr lang="en-US" dirty="0" err="1" smtClean="0"/>
                <a:t>bĩnh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3656" y="4204282"/>
            <a:ext cx="2838341" cy="1630450"/>
            <a:chOff x="773656" y="4204282"/>
            <a:chExt cx="2838341" cy="1630450"/>
          </a:xfrm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960437" y="4597923"/>
              <a:ext cx="26515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k</a:t>
              </a:r>
              <a:r>
                <a:rPr lang="en-US" dirty="0" err="1" smtClean="0"/>
                <a:t>huôn</a:t>
              </a:r>
              <a:r>
                <a:rPr lang="en-US" dirty="0" smtClean="0"/>
                <a:t> </a:t>
              </a:r>
              <a:r>
                <a:rPr lang="en-US" dirty="0" err="1" smtClean="0"/>
                <a:t>mặt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8037" y="4204282"/>
            <a:ext cx="2793021" cy="1630450"/>
            <a:chOff x="4618037" y="4204282"/>
            <a:chExt cx="2793021" cy="163045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4972658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dirty="0" err="1" smtClean="0"/>
                <a:t>ầng</a:t>
              </a:r>
              <a:r>
                <a:rPr lang="en-US" dirty="0" smtClean="0"/>
                <a:t> </a:t>
              </a:r>
              <a:r>
                <a:rPr lang="en-US" dirty="0" err="1" smtClean="0"/>
                <a:t>trán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80437" y="4204282"/>
            <a:ext cx="2971800" cy="1630450"/>
            <a:chOff x="8580437" y="4204282"/>
            <a:chExt cx="2971800" cy="1630450"/>
          </a:xfrm>
        </p:grpSpPr>
        <p:pic>
          <p:nvPicPr>
            <p:cNvPr id="6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sáng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58697" y="4140608"/>
            <a:ext cx="3103540" cy="1630450"/>
            <a:chOff x="12258697" y="4140608"/>
            <a:chExt cx="3103540" cy="1630450"/>
          </a:xfrm>
        </p:grpSpPr>
        <p:pic>
          <p:nvPicPr>
            <p:cNvPr id="6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cao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74293" y="6251874"/>
            <a:ext cx="2793021" cy="1630450"/>
            <a:chOff x="1874293" y="6251874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đ</a:t>
              </a:r>
              <a:r>
                <a:rPr lang="en-US" dirty="0" err="1" smtClean="0"/>
                <a:t>en</a:t>
              </a:r>
              <a:r>
                <a:rPr lang="en-US" dirty="0" smtClean="0"/>
                <a:t> </a:t>
              </a:r>
              <a:r>
                <a:rPr lang="en-US" dirty="0" err="1" smtClean="0"/>
                <a:t>láy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114" y="6251874"/>
            <a:ext cx="2846323" cy="1630450"/>
            <a:chOff x="6115114" y="6251874"/>
            <a:chExt cx="2846323" cy="1630450"/>
          </a:xfrm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67922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m</a:t>
              </a:r>
              <a:r>
                <a:rPr lang="en-US" dirty="0" err="1" smtClean="0"/>
                <a:t>ái</a:t>
              </a:r>
              <a:r>
                <a:rPr lang="en-US" dirty="0" smtClean="0"/>
                <a:t> </a:t>
              </a:r>
              <a:r>
                <a:rPr lang="en-US" dirty="0" err="1" smtClean="0"/>
                <a:t>tóc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8064" y="6251874"/>
            <a:ext cx="2793021" cy="1630450"/>
            <a:chOff x="10618064" y="6251874"/>
            <a:chExt cx="2793021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10866437" y="6645515"/>
              <a:ext cx="252672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đen</a:t>
              </a:r>
              <a:r>
                <a:rPr lang="en-US" dirty="0" smtClean="0"/>
                <a:t> </a:t>
              </a:r>
              <a:r>
                <a:rPr lang="en-US" dirty="0" err="1" smtClean="0"/>
                <a:t>nhánh</a:t>
              </a:r>
              <a:endParaRPr lang="en-US" dirty="0"/>
            </a:p>
          </p:txBody>
        </p:sp>
      </p:grpSp>
      <p:sp>
        <p:nvSpPr>
          <p:cNvPr id="7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4" y="557881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114461" y="705317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9842522" y="716964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672616" y="2270919"/>
            <a:ext cx="2793021" cy="1630450"/>
            <a:chOff x="1672616" y="2276833"/>
            <a:chExt cx="2793021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202723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mượt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mà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409237" y="2270919"/>
            <a:ext cx="2793021" cy="1630450"/>
            <a:chOff x="10416387" y="2276833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10771008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b</a:t>
              </a:r>
              <a:r>
                <a:rPr lang="en-US" dirty="0" err="1" smtClean="0">
                  <a:solidFill>
                    <a:srgbClr val="FF0000"/>
                  </a:solidFill>
                </a:rPr>
                <a:t>ầu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bĩnh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580437" y="4175919"/>
            <a:ext cx="2971800" cy="1630450"/>
            <a:chOff x="8580437" y="4204282"/>
            <a:chExt cx="2971800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sáng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258697" y="4145669"/>
            <a:ext cx="3103540" cy="1630450"/>
            <a:chOff x="12258697" y="4140608"/>
            <a:chExt cx="3103540" cy="1630450"/>
          </a:xfrm>
        </p:grpSpPr>
        <p:pic>
          <p:nvPicPr>
            <p:cNvPr id="89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cao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74837" y="6233319"/>
            <a:ext cx="2793021" cy="1630450"/>
            <a:chOff x="1874293" y="6251874"/>
            <a:chExt cx="2793021" cy="1630450"/>
          </a:xfrm>
        </p:grpSpPr>
        <p:pic>
          <p:nvPicPr>
            <p:cNvPr id="9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3" name="TextBox 92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đ</a:t>
              </a:r>
              <a:r>
                <a:rPr lang="en-US" dirty="0" err="1" smtClean="0">
                  <a:solidFill>
                    <a:srgbClr val="FF0000"/>
                  </a:solidFill>
                </a:rPr>
                <a:t>en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láy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637837" y="6233319"/>
            <a:ext cx="2793021" cy="1630450"/>
            <a:chOff x="10618064" y="6251874"/>
            <a:chExt cx="2793021" cy="1630450"/>
          </a:xfrm>
        </p:grpSpPr>
        <p:pic>
          <p:nvPicPr>
            <p:cNvPr id="95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6" name="TextBox 95"/>
            <p:cNvSpPr txBox="1"/>
            <p:nvPr/>
          </p:nvSpPr>
          <p:spPr>
            <a:xfrm>
              <a:off x="10866437" y="6645515"/>
              <a:ext cx="252672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đen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nhánh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3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41276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=""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=""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=""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=""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6437" y="2502940"/>
            <a:ext cx="9267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Tìm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thêm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một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số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ngữ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chỉ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đặc</a:t>
            </a:r>
            <a:r>
              <a:rPr lang="en-US" sz="4400" dirty="0" smtClean="0">
                <a:solidFill>
                  <a:srgbClr val="7030A0"/>
                </a:solidFill>
                <a:latin typeface="iCiel 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iCiel Cadena" panose="02000503000000020004" pitchFamily="2" charset="0"/>
              </a:rPr>
              <a:t>điểm</a:t>
            </a:r>
            <a:endParaRPr lang="en-US" sz="4400" dirty="0">
              <a:solidFill>
                <a:srgbClr val="7030A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2336" y="1513251"/>
            <a:ext cx="10902973" cy="6583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02895" y="2825893"/>
            <a:ext cx="559174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M: </a:t>
            </a:r>
            <a:r>
              <a:rPr lang="en-US" dirty="0" err="1" smtClean="0">
                <a:solidFill>
                  <a:srgbClr val="002060"/>
                </a:solidFill>
              </a:rPr>
              <a:t>Đôi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mắt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láy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 smtClean="0"/>
                <a:t>Ghép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các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từ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ngữ</a:t>
              </a:r>
              <a:r>
                <a:rPr lang="en-US" sz="3600" dirty="0" smtClean="0"/>
                <a:t>  ở </a:t>
              </a:r>
              <a:r>
                <a:rPr lang="en-US" sz="3600" dirty="0" err="1" smtClean="0"/>
                <a:t>bài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tập</a:t>
              </a:r>
              <a:r>
                <a:rPr lang="en-US" sz="3600" dirty="0" smtClean="0"/>
                <a:t> 1 </a:t>
              </a:r>
              <a:r>
                <a:rPr lang="en-US" sz="3600" dirty="0" err="1" smtClean="0"/>
                <a:t>để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tạo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nên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câu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nêu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đặc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điểm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=""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=""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=""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237" y="3708582"/>
            <a:ext cx="5099102" cy="496313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Đôi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mắt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sáng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Khuôn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mặt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bầu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bĩnh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Vầng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trán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cao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Mái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tóc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nhánh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Mái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tóc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láy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018837" y="3185319"/>
            <a:ext cx="4134402" cy="1905000"/>
            <a:chOff x="11135282" y="1966119"/>
            <a:chExt cx="4134402" cy="1905000"/>
          </a:xfrm>
        </p:grpSpPr>
        <p:sp>
          <p:nvSpPr>
            <p:cNvPr id="23" name="Oval Callout 22"/>
            <p:cNvSpPr/>
            <p:nvPr/>
          </p:nvSpPr>
          <p:spPr>
            <a:xfrm>
              <a:off x="11135283" y="1966119"/>
              <a:ext cx="4093122" cy="1905000"/>
            </a:xfrm>
            <a:prstGeom prst="wedgeEllipseCallout">
              <a:avLst>
                <a:gd name="adj1" fmla="val -33282"/>
                <a:gd name="adj2" fmla="val 7124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35282" y="2486020"/>
              <a:ext cx="413440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Thảo</a:t>
              </a:r>
              <a:r>
                <a:rPr lang="en-US" sz="44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luận</a:t>
              </a:r>
              <a:r>
                <a:rPr lang="en-US" sz="44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iCiel Cadena" panose="02000503000000020004" pitchFamily="2" charset="0"/>
                </a:rPr>
                <a:t>nhóm</a:t>
              </a:r>
              <a:endParaRPr lang="en-US" sz="44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Cadena" panose="02000503000000020004" pitchFamily="2" charset="0"/>
              </a:endParaRPr>
            </a:p>
          </p:txBody>
        </p:sp>
      </p:grp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245" y="6004719"/>
            <a:ext cx="6079392" cy="298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1227908"/>
            <a:ext cx="10134600" cy="8190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6" name="Oval 5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 smtClean="0"/>
                <a:t>Đặt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một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câu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nêu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đặc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điểm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ngoại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hình</a:t>
              </a:r>
              <a:r>
                <a:rPr lang="en-US" sz="3600" dirty="0"/>
                <a:t> </a:t>
              </a:r>
              <a:r>
                <a:rPr lang="en-US" sz="3600" dirty="0" err="1" smtClean="0"/>
                <a:t>của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một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bạn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trong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lớp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em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8437" y="3553267"/>
            <a:ext cx="8153400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M: </a:t>
            </a:r>
            <a:r>
              <a:rPr lang="en-US" dirty="0" err="1">
                <a:solidFill>
                  <a:srgbClr val="FFFF00"/>
                </a:solidFill>
              </a:rPr>
              <a:t>Bạn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Hùng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có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khuôn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mặt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bầu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bĩnh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90926" l="578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34544" b="9091"/>
          <a:stretch/>
        </p:blipFill>
        <p:spPr>
          <a:xfrm>
            <a:off x="-363246" y="4292107"/>
            <a:ext cx="3000083" cy="441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3" y="2631632"/>
            <a:ext cx="2805517" cy="33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40" y="1432310"/>
            <a:ext cx="10424583" cy="468622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9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30.</a:t>
            </a:r>
            <a:endParaRPr lang="en-US" sz="49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163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xmlns="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xmlns="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xmlns="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269</Words>
  <Application>Microsoft Office PowerPoint</Application>
  <PresentationFormat>Custom</PresentationFormat>
  <Paragraphs>55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476</cp:revision>
  <dcterms:created xsi:type="dcterms:W3CDTF">2020-12-08T15:48:47Z</dcterms:created>
  <dcterms:modified xsi:type="dcterms:W3CDTF">2021-06-23T08:06:08Z</dcterms:modified>
</cp:coreProperties>
</file>