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25" r:id="rId3"/>
    <p:sldId id="326" r:id="rId4"/>
    <p:sldId id="337" r:id="rId5"/>
    <p:sldId id="344" r:id="rId6"/>
    <p:sldId id="343" r:id="rId7"/>
    <p:sldId id="341" r:id="rId8"/>
    <p:sldId id="342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6" d="100"/>
          <a:sy n="66" d="100"/>
        </p:scale>
        <p:origin x="-89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3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Một giờ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wào.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Lúc đầu, Quang cŜ wgưŖg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wgịu.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  <a:endParaRPr lang="vi-VN" sz="34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420493" y="3180311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  <a:endParaRPr lang="vi-VN" sz="34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227348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Quang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19092"/>
              </p:ext>
            </p:extLst>
          </p:nvPr>
        </p:nvGraphicFramePr>
        <p:xfrm>
          <a:off x="1288890" y="1393044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3809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414</Words>
  <Application>Microsoft Office PowerPoint</Application>
  <PresentationFormat>Custom</PresentationFormat>
  <Paragraphs>85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177</cp:revision>
  <dcterms:created xsi:type="dcterms:W3CDTF">2021-06-02T14:23:54Z</dcterms:created>
  <dcterms:modified xsi:type="dcterms:W3CDTF">2021-07-10T03:09:08Z</dcterms:modified>
</cp:coreProperties>
</file>