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6" r:id="rId3"/>
  </p:sldMasterIdLst>
  <p:notesMasterIdLst>
    <p:notesMasterId r:id="rId22"/>
  </p:notesMasterIdLst>
  <p:sldIdLst>
    <p:sldId id="295" r:id="rId4"/>
    <p:sldId id="294" r:id="rId5"/>
    <p:sldId id="361" r:id="rId6"/>
    <p:sldId id="362" r:id="rId7"/>
    <p:sldId id="363" r:id="rId8"/>
    <p:sldId id="337" r:id="rId9"/>
    <p:sldId id="258" r:id="rId10"/>
    <p:sldId id="355" r:id="rId11"/>
    <p:sldId id="356" r:id="rId12"/>
    <p:sldId id="357" r:id="rId13"/>
    <p:sldId id="358" r:id="rId14"/>
    <p:sldId id="359" r:id="rId15"/>
    <p:sldId id="360" r:id="rId16"/>
    <p:sldId id="328" r:id="rId17"/>
    <p:sldId id="345" r:id="rId18"/>
    <p:sldId id="364" r:id="rId19"/>
    <p:sldId id="351" r:id="rId20"/>
    <p:sldId id="3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6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8206" y="2391805"/>
            <a:ext cx="7145873" cy="104672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138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TỰ NHIÊN VÀ XÃ HỘI</a:t>
            </a:r>
            <a:endParaRPr lang="en-US" sz="138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athletic game, field, sport&#10;&#10;Description automatically generated">
            <a:extLst>
              <a:ext uri="{FF2B5EF4-FFF2-40B4-BE49-F238E27FC236}">
                <a16:creationId xmlns:a16="http://schemas.microsoft.com/office/drawing/2014/main" id="{EF36F4A4-2A96-4965-91BB-9742B21B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" y="742571"/>
            <a:ext cx="5659120" cy="5449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502888-5524-4155-B6DD-DD382F8C850D}"/>
              </a:ext>
            </a:extLst>
          </p:cNvPr>
          <p:cNvSpPr/>
          <p:nvPr/>
        </p:nvSpPr>
        <p:spPr>
          <a:xfrm>
            <a:off x="7101840" y="3163851"/>
            <a:ext cx="45720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CẦU THỦ </a:t>
            </a:r>
          </a:p>
        </p:txBody>
      </p:sp>
    </p:spTree>
    <p:extLst>
      <p:ext uri="{BB962C8B-B14F-4D97-AF65-F5344CB8AC3E}">
        <p14:creationId xmlns:p14="http://schemas.microsoft.com/office/powerpoint/2010/main" val="12569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A0BBA3F-DDB2-4877-9A80-62455198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" y="703536"/>
            <a:ext cx="5473337" cy="554631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69EDC4-7758-4F70-A8E3-A042DCB73A0F}"/>
              </a:ext>
            </a:extLst>
          </p:cNvPr>
          <p:cNvSpPr/>
          <p:nvPr/>
        </p:nvSpPr>
        <p:spPr>
          <a:xfrm>
            <a:off x="7219406" y="3137726"/>
            <a:ext cx="469392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THỢ XÂY</a:t>
            </a:r>
          </a:p>
        </p:txBody>
      </p:sp>
    </p:spTree>
    <p:extLst>
      <p:ext uri="{BB962C8B-B14F-4D97-AF65-F5344CB8AC3E}">
        <p14:creationId xmlns:p14="http://schemas.microsoft.com/office/powerpoint/2010/main" val="38607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E5912EE-C14B-45B6-A558-AEA1855A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646275"/>
            <a:ext cx="5095966" cy="53495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03DAD7-9A7F-4731-B0F9-40DA55AE21EE}"/>
              </a:ext>
            </a:extLst>
          </p:cNvPr>
          <p:cNvSpPr/>
          <p:nvPr/>
        </p:nvSpPr>
        <p:spPr>
          <a:xfrm>
            <a:off x="7323909" y="2824217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BÁC SĨ </a:t>
            </a:r>
          </a:p>
        </p:txBody>
      </p:sp>
    </p:spTree>
    <p:extLst>
      <p:ext uri="{BB962C8B-B14F-4D97-AF65-F5344CB8AC3E}">
        <p14:creationId xmlns:p14="http://schemas.microsoft.com/office/powerpoint/2010/main" val="40575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C2A42B-6801-4E64-9037-181846E6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" y="746276"/>
            <a:ext cx="4828903" cy="538020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7FBDD9-BD7B-450D-9284-BBD45D31F5C7}"/>
              </a:ext>
            </a:extLst>
          </p:cNvPr>
          <p:cNvSpPr/>
          <p:nvPr/>
        </p:nvSpPr>
        <p:spPr>
          <a:xfrm>
            <a:off x="5886994" y="2474686"/>
            <a:ext cx="6096000" cy="2611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CẢNH SÁT GIAO THÔNG</a:t>
            </a:r>
          </a:p>
        </p:txBody>
      </p:sp>
    </p:spTree>
    <p:extLst>
      <p:ext uri="{BB962C8B-B14F-4D97-AF65-F5344CB8AC3E}">
        <p14:creationId xmlns:p14="http://schemas.microsoft.com/office/powerpoint/2010/main" val="21783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281" y="81280"/>
            <a:ext cx="12110720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altLang="en-US" sz="44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trả lời </a:t>
            </a: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4400" b="1" kern="0" dirty="0">
              <a:solidFill>
                <a:srgbClr val="66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42627" y="4237309"/>
            <a:ext cx="30267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r>
              <a:rPr lang="en-US" alt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E8077-4DEA-441E-AF9C-4530C2A696C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2" y="1110343"/>
            <a:ext cx="5901838" cy="56943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loud Callout 7"/>
          <p:cNvSpPr/>
          <p:nvPr/>
        </p:nvSpPr>
        <p:spPr>
          <a:xfrm>
            <a:off x="6115315" y="565832"/>
            <a:ext cx="6017620" cy="2673756"/>
          </a:xfrm>
          <a:prstGeom prst="cloudCallout">
            <a:avLst>
              <a:gd name="adj1" fmla="val -38470"/>
              <a:gd name="adj2" fmla="val 814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đặt </a:t>
            </a:r>
            <a:r>
              <a:rPr lang="en-US" alt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trả lời về công việc và nghề nghiệp của những người lớn trong gia đình mình .</a:t>
            </a:r>
          </a:p>
        </p:txBody>
      </p:sp>
    </p:spTree>
    <p:extLst>
      <p:ext uri="{BB962C8B-B14F-4D97-AF65-F5344CB8AC3E}">
        <p14:creationId xmlns:p14="http://schemas.microsoft.com/office/powerpoint/2010/main" val="42140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2360" y="2130697"/>
            <a:ext cx="9987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1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đình,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lớn thường có công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việc,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 khác nhau . 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65" y="4028404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Callout 12"/>
          <p:cNvSpPr/>
          <p:nvPr/>
        </p:nvSpPr>
        <p:spPr>
          <a:xfrm>
            <a:off x="2994785" y="317723"/>
            <a:ext cx="6017620" cy="2673756"/>
          </a:xfrm>
          <a:prstGeom prst="cloudCallout">
            <a:avLst>
              <a:gd name="adj1" fmla="val 66378"/>
              <a:gd name="adj2" fmla="val 814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9767" y="815567"/>
            <a:ext cx="4242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với các bạn lớn lên mình thích làm nghề gì ?  Vì sao ?</a:t>
            </a:r>
          </a:p>
        </p:txBody>
      </p:sp>
      <p:pic>
        <p:nvPicPr>
          <p:cNvPr id="1028" name="Picture 4" descr="https://cdnstepup.r.worldssl.net/wp-content/uploads/2020/08/tu-vung-TA-ve-nghe-nghie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 b="22952"/>
          <a:stretch/>
        </p:blipFill>
        <p:spPr bwMode="auto">
          <a:xfrm>
            <a:off x="331245" y="3217035"/>
            <a:ext cx="7620000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40626" y="673331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744582" y="1835926"/>
            <a:ext cx="10646229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Về nhà thu thập thông tin về những công 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việc, nghề 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 có thu 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nhập, 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công việc tình nguyện .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8206" y="2391805"/>
            <a:ext cx="7145873" cy="104672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13800" b="1" i="0" u="none" strike="noStrike" kern="1200" cap="none" spc="0" normalizeH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tạm biệt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8969351702157175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196763" cy="6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445590" y="2698212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425" y="-20396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7521" y="2140895"/>
            <a:ext cx="102847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Bài 2. Nghề nghiệp (Tiết 1)</a:t>
            </a:r>
            <a:endParaRPr lang="en-US" sz="96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768181" y="3183730"/>
            <a:ext cx="3696231" cy="36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09379" y="528475"/>
            <a:ext cx="7667267" cy="1425449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90920" y="2227678"/>
            <a:ext cx="94444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được công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việc,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 của những người lớn trong gia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đình.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với các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bạn,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công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việc,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 yêu thích sau này của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11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1121"/>
            <a:ext cx="12192001" cy="1541039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b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7E81F-67AF-4212-99B8-9347AB96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2A5FFF-5FD7-47B3-9CFB-BDC7B3A4FE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0" y="7061606"/>
            <a:ext cx="12192000" cy="28169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99BB6-9FA3-4708-B839-CEC7CB715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061606"/>
            <a:ext cx="12192001" cy="28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436C1-3278-41E4-B48B-5C613500AE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" y="6857999"/>
            <a:ext cx="12192001" cy="94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A1675-8690-4BB1-9D02-016299EFDC0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" y="1158240"/>
            <a:ext cx="12059920" cy="618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704" y="945354"/>
            <a:ext cx="11711709" cy="341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tên công việc và nghề nghiệp của những người trong các hình ở </a:t>
            </a:r>
            <a:r>
              <a:rPr lang="en-US" altLang="en-US" sz="4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trang10 SGK </a:t>
            </a:r>
            <a:endParaRPr lang="en-US" altLang="en-US" sz="4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56510"/>
            <a:ext cx="1219199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584" y="4303563"/>
            <a:ext cx="1178282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14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B0F4739A-F39A-4374-9D35-BC411517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4" y="382400"/>
            <a:ext cx="5444309" cy="6170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5F5306-8FAD-49A5-8604-D910FC65AC69}"/>
              </a:ext>
            </a:extLst>
          </p:cNvPr>
          <p:cNvSpPr/>
          <p:nvPr/>
        </p:nvSpPr>
        <p:spPr>
          <a:xfrm>
            <a:off x="7210697" y="2859520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CA SĨ </a:t>
            </a:r>
          </a:p>
        </p:txBody>
      </p:sp>
    </p:spTree>
    <p:extLst>
      <p:ext uri="{BB962C8B-B14F-4D97-AF65-F5344CB8AC3E}">
        <p14:creationId xmlns:p14="http://schemas.microsoft.com/office/powerpoint/2010/main" val="2096892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7B67709D-9018-4B02-9710-00B0D538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946561"/>
            <a:ext cx="6106160" cy="52945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923E61-5B2D-41CB-9244-CD66BEE2678C}"/>
              </a:ext>
            </a:extLst>
          </p:cNvPr>
          <p:cNvSpPr/>
          <p:nvPr/>
        </p:nvSpPr>
        <p:spPr>
          <a:xfrm>
            <a:off x="7763691" y="3111600"/>
            <a:ext cx="382016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TÀI XẾ</a:t>
            </a:r>
          </a:p>
        </p:txBody>
      </p:sp>
    </p:spTree>
    <p:extLst>
      <p:ext uri="{BB962C8B-B14F-4D97-AF65-F5344CB8AC3E}">
        <p14:creationId xmlns:p14="http://schemas.microsoft.com/office/powerpoint/2010/main" val="34584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183</Words>
  <Application>Microsoft Office PowerPoint</Application>
  <PresentationFormat>Widescreen</PresentationFormat>
  <Paragraphs>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 Tìm hiểu về công việc , nghề nghiệp của những người lớn trong gia đình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27</cp:revision>
  <dcterms:created xsi:type="dcterms:W3CDTF">2021-05-27T09:39:36Z</dcterms:created>
  <dcterms:modified xsi:type="dcterms:W3CDTF">2022-09-10T16:42:09Z</dcterms:modified>
</cp:coreProperties>
</file>