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4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263" r:id="rId6"/>
    <p:sldId id="262" r:id="rId7"/>
    <p:sldId id="371" r:id="rId8"/>
    <p:sldId id="362" r:id="rId9"/>
    <p:sldId id="345" r:id="rId10"/>
    <p:sldId id="346" r:id="rId11"/>
    <p:sldId id="347" r:id="rId12"/>
    <p:sldId id="373" r:id="rId13"/>
    <p:sldId id="374" r:id="rId14"/>
    <p:sldId id="376" r:id="rId15"/>
    <p:sldId id="375" r:id="rId16"/>
    <p:sldId id="377" r:id="rId17"/>
    <p:sldId id="378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6600"/>
    <a:srgbClr val="51B416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3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2.xml"/><Relationship Id="rId21" Type="http://schemas.openxmlformats.org/officeDocument/2006/relationships/slide" Target="slide12.xml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slide" Target="slide15.xml"/><Relationship Id="rId25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29" Type="http://schemas.microsoft.com/office/2007/relationships/hdphoto" Target="../media/hdphoto6.wdp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23" Type="http://schemas.openxmlformats.org/officeDocument/2006/relationships/slide" Target="slide13.xml"/><Relationship Id="rId28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slide" Target="slide11.xml"/><Relationship Id="rId31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slide" Target="slide16.xml"/><Relationship Id="rId30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8.png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microsoft.com/office/2007/relationships/hdphoto" Target="../media/hdphoto1.wdp"/><Relationship Id="rId2" Type="http://schemas.openxmlformats.org/officeDocument/2006/relationships/control" Target="../activeX/activeX2.xml"/><Relationship Id="rId16" Type="http://schemas.openxmlformats.org/officeDocument/2006/relationships/image" Target="../media/image7.png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5" Type="http://schemas.openxmlformats.org/officeDocument/2006/relationships/control" Target="../activeX/activeX5.xml"/><Relationship Id="rId15" Type="http://schemas.openxmlformats.org/officeDocument/2006/relationships/image" Target="../media/image6.png"/><Relationship Id="rId10" Type="http://schemas.openxmlformats.org/officeDocument/2006/relationships/control" Target="../activeX/activeX10.xml"/><Relationship Id="rId19" Type="http://schemas.openxmlformats.org/officeDocument/2006/relationships/image" Target="../media/image9.wmf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ontrol" Target="../activeX/activeX15.xml"/><Relationship Id="rId7" Type="http://schemas.openxmlformats.org/officeDocument/2006/relationships/image" Target="../media/image10.jpg"/><Relationship Id="rId12" Type="http://schemas.openxmlformats.org/officeDocument/2006/relationships/image" Target="../media/image15.wmf"/><Relationship Id="rId2" Type="http://schemas.openxmlformats.org/officeDocument/2006/relationships/control" Target="../activeX/activeX14.xml"/><Relationship Id="rId1" Type="http://schemas.openxmlformats.org/officeDocument/2006/relationships/control" Target="../activeX/activeX1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4.wmf"/><Relationship Id="rId5" Type="http://schemas.openxmlformats.org/officeDocument/2006/relationships/control" Target="../activeX/activeX17.xml"/><Relationship Id="rId10" Type="http://schemas.openxmlformats.org/officeDocument/2006/relationships/image" Target="../media/image13.wmf"/><Relationship Id="rId4" Type="http://schemas.openxmlformats.org/officeDocument/2006/relationships/control" Target="../activeX/activeX16.xml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0.png"/><Relationship Id="rId12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89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81" y="3109340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99" y="1617519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19" y="1432027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23" y="4436782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01" y="1865241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20" y="4315861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215266" y="1681814"/>
            <a:ext cx="3062514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26" y="5809294"/>
            <a:ext cx="872910" cy="1061381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38" y="5811895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88" y="5817601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41" y="5769606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57" y="5755286"/>
            <a:ext cx="920235" cy="1094057"/>
          </a:xfrm>
          <a:prstGeom prst="rect">
            <a:avLst/>
          </a:prstGeom>
        </p:spPr>
      </p:pic>
      <p:pic>
        <p:nvPicPr>
          <p:cNvPr id="12" name="Picture 1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02" y="5972197"/>
            <a:ext cx="790725" cy="667863"/>
          </a:xfrm>
          <a:prstGeom prst="rect">
            <a:avLst/>
          </a:prstGeom>
        </p:spPr>
      </p:pic>
      <p:pic>
        <p:nvPicPr>
          <p:cNvPr id="17" name="Picture 16">
            <a:hlinkClick r:id="rId30" action="ppaction://hlinksldjump"/>
            <a:extLst>
              <a:ext uri="{FF2B5EF4-FFF2-40B4-BE49-F238E27FC236}">
                <a16:creationId xmlns:a16="http://schemas.microsoft.com/office/drawing/2014/main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8191" y="5817601"/>
            <a:ext cx="89639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78998 -0.07014 " pathEditMode="relative" rAng="0" ptsTypes="AA">
                                      <p:cBhvr>
                                        <p:cTn id="9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8 + 7 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...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9 + 7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068913" y="-2104006"/>
            <a:ext cx="2610037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17308" y="1343755"/>
            <a:ext cx="3145413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7  + … = 12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7</a:t>
            </a:r>
          </a:p>
        </p:txBody>
      </p: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6 + 7 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…..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12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8050033" y="397967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4875205" y="4012794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633133" y="4010629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93672" y="1384016"/>
            <a:ext cx="273985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… + 8 = 11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5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61015" y="1010635"/>
            <a:ext cx="3869970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9 + 9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8 + 8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8 + 9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7 + 9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61015" y="1010635"/>
            <a:ext cx="3869970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47815" y="520192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8 + 8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7 + 8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831989" y="5240545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8 + 9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6 + 9</a:t>
            </a:r>
          </a:p>
        </p:txBody>
      </p:sp>
    </p:spTree>
    <p:extLst>
      <p:ext uri="{BB962C8B-B14F-4D97-AF65-F5344CB8AC3E}">
        <p14:creationId xmlns:p14="http://schemas.microsoft.com/office/powerpoint/2010/main" val="3220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3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13379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9C40B06-7148-459B-9AB3-BE3972676F2E}"/>
              </a:ext>
            </a:extLst>
          </p:cNvPr>
          <p:cNvSpPr/>
          <p:nvPr/>
        </p:nvSpPr>
        <p:spPr>
          <a:xfrm rot="21082906">
            <a:off x="10675345" y="2976722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D0783A-34D0-46C1-9981-385ACCCC81AE}"/>
              </a:ext>
            </a:extLst>
          </p:cNvPr>
          <p:cNvSpPr/>
          <p:nvPr/>
        </p:nvSpPr>
        <p:spPr>
          <a:xfrm rot="258365">
            <a:off x="3137913" y="3020432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1822169" y="493895"/>
            <a:ext cx="8565415" cy="799110"/>
            <a:chOff x="1208564" y="356727"/>
            <a:chExt cx="4168985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5" y="439173"/>
              <a:ext cx="3907934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3634ECE-F5E1-4C09-940A-3B058AB09A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185" b="92099" l="4151" r="22008">
                        <a14:foregroundMark x1="9459" y1="33827" x2="17664" y2="31605"/>
                        <a14:foregroundMark x1="4151" y1="38519" x2="4151" y2="38519"/>
                        <a14:foregroundMark x1="7529" y1="88395" x2="7625" y2="87160"/>
                        <a14:foregroundMark x1="8301" y1="85432" x2="9073" y2="81481"/>
                        <a14:foregroundMark x1="6757" y1="84938" x2="6757" y2="84938"/>
                        <a14:foregroundMark x1="7046" y1="81975" x2="7046" y2="81975"/>
                        <a14:foregroundMark x1="6564" y1="82963" x2="6564" y2="82963"/>
                        <a14:foregroundMark x1="6467" y1="86173" x2="6467" y2="86173"/>
                        <a14:foregroundMark x1="21236" y1="58025" x2="21236" y2="58025"/>
                        <a14:foregroundMark x1="22008" y1="55802" x2="22008" y2="55802"/>
                        <a14:foregroundMark x1="9266" y1="31358" x2="18050" y2="31111"/>
                        <a14:foregroundMark x1="18050" y1="31111" x2="18147" y2="31111"/>
                        <a14:foregroundMark x1="9653" y1="29383" x2="16506" y2="29383"/>
                        <a14:foregroundMark x1="9363" y1="28395" x2="16120" y2="27901"/>
                        <a14:foregroundMark x1="10907" y1="25185" x2="10907" y2="25185"/>
                      </a14:backgroundRemoval>
                    </a14:imgEffect>
                  </a14:imgLayer>
                </a14:imgProps>
              </a:ext>
            </a:extLst>
          </a:blip>
          <a:srcRect l="2683" t="21951" r="77294" b="8131"/>
          <a:stretch/>
        </p:blipFill>
        <p:spPr>
          <a:xfrm>
            <a:off x="1231198" y="2168754"/>
            <a:ext cx="1988191" cy="21966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8F108B-1F52-47EA-B40C-78AF09C1745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136" b="93827" l="72394" r="93919">
                        <a14:foregroundMark x1="82239" y1="32593" x2="87645" y2="37037"/>
                        <a14:foregroundMark x1="87645" y1="37037" x2="89286" y2="41481"/>
                        <a14:foregroundMark x1="83108" y1="33580" x2="89093" y2="37778"/>
                        <a14:foregroundMark x1="83494" y1="32099" x2="88417" y2="33333"/>
                        <a14:foregroundMark x1="88417" y1="33333" x2="88900" y2="39259"/>
                        <a14:foregroundMark x1="82529" y1="30864" x2="85714" y2="30864"/>
                        <a14:foregroundMark x1="83494" y1="29136" x2="86293" y2="29136"/>
                        <a14:foregroundMark x1="93243" y1="66914" x2="93243" y2="66914"/>
                        <a14:foregroundMark x1="94015" y1="63951" x2="94015" y2="63951"/>
                        <a14:foregroundMark x1="73552" y1="79259" x2="73552" y2="79259"/>
                        <a14:foregroundMark x1="72394" y1="77284" x2="72394" y2="77284"/>
                        <a14:foregroundMark x1="85135" y1="91852" x2="85135" y2="91852"/>
                        <a14:foregroundMark x1="84846" y1="93827" x2="84846" y2="93827"/>
                      </a14:backgroundRemoval>
                    </a14:imgEffect>
                  </a14:imgLayer>
                </a14:imgProps>
              </a:ext>
            </a:extLst>
          </a:blip>
          <a:srcRect l="71353" t="24125" r="5184"/>
          <a:stretch/>
        </p:blipFill>
        <p:spPr>
          <a:xfrm>
            <a:off x="8406120" y="1964921"/>
            <a:ext cx="2346121" cy="2400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04221B-6A69-400C-8D87-74D2CF9DBB00}"/>
              </a:ext>
            </a:extLst>
          </p:cNvPr>
          <p:cNvSpPr/>
          <p:nvPr/>
        </p:nvSpPr>
        <p:spPr>
          <a:xfrm>
            <a:off x="4165174" y="2741645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F79BE-A7C7-4E55-A043-715AA3191C2F}"/>
              </a:ext>
            </a:extLst>
          </p:cNvPr>
          <p:cNvSpPr/>
          <p:nvPr/>
        </p:nvSpPr>
        <p:spPr>
          <a:xfrm>
            <a:off x="5030730" y="333960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C008B0-1FDD-4181-BA15-2FA1FCB16FBE}"/>
              </a:ext>
            </a:extLst>
          </p:cNvPr>
          <p:cNvSpPr/>
          <p:nvPr/>
        </p:nvSpPr>
        <p:spPr>
          <a:xfrm>
            <a:off x="5986504" y="316518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C57BB-CA86-4E3B-9015-1D33BC7B5EF1}"/>
              </a:ext>
            </a:extLst>
          </p:cNvPr>
          <p:cNvSpPr/>
          <p:nvPr/>
        </p:nvSpPr>
        <p:spPr>
          <a:xfrm>
            <a:off x="6734976" y="342549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B40131-3FAA-45C2-A487-2559D33143B2}"/>
              </a:ext>
            </a:extLst>
          </p:cNvPr>
          <p:cNvSpPr/>
          <p:nvPr/>
        </p:nvSpPr>
        <p:spPr>
          <a:xfrm>
            <a:off x="7762648" y="294482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F8EF9A4-E9C9-4A78-B6B2-B4EA8BCAB022}"/>
              </a:ext>
            </a:extLst>
          </p:cNvPr>
          <p:cNvSpPr/>
          <p:nvPr/>
        </p:nvSpPr>
        <p:spPr>
          <a:xfrm>
            <a:off x="2462883" y="1450040"/>
            <a:ext cx="2558642" cy="815004"/>
          </a:xfrm>
          <a:prstGeom prst="wedgeEllipseCallout">
            <a:avLst>
              <a:gd name="adj1" fmla="val -37401"/>
              <a:gd name="adj2" fmla="val 55590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 + 4 = 11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30B975A3-DA2F-4188-BE73-74EAF554FF29}"/>
              </a:ext>
            </a:extLst>
          </p:cNvPr>
          <p:cNvSpPr/>
          <p:nvPr/>
        </p:nvSpPr>
        <p:spPr>
          <a:xfrm>
            <a:off x="7170477" y="1450040"/>
            <a:ext cx="2558642" cy="686851"/>
          </a:xfrm>
          <a:prstGeom prst="wedgeEllipseCallout">
            <a:avLst>
              <a:gd name="adj1" fmla="val 37528"/>
              <a:gd name="adj2" fmla="val 82516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 + 6 = 14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7" r:id="rId1" imgW="1600200" imgH="419040"/>
        </mc:Choice>
        <mc:Fallback>
          <p:control name="TextBox7" r:id="rId1" imgW="1600200" imgH="41904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1FC5EA8B-98D9-47FF-9FE8-55CB22D84B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4070" y="463748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600200" imgH="419040"/>
        </mc:Choice>
        <mc:Fallback>
          <p:control name="TextBox1" r:id="rId2" imgW="1600200" imgH="419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4070" y="5205111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600200" imgH="419040"/>
        </mc:Choice>
        <mc:Fallback>
          <p:control name="TextBox2" r:id="rId3" imgW="1600200" imgH="419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4070" y="5772742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600200" imgH="419040"/>
        </mc:Choice>
        <mc:Fallback>
          <p:control name="TextBox3" r:id="rId4" imgW="1600200" imgH="4190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87421" y="4601174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1600200" imgH="419040"/>
        </mc:Choice>
        <mc:Fallback>
          <p:control name="TextBox4" r:id="rId5" imgW="1600200" imgH="4190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87421" y="5168805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6" imgW="1600200" imgH="419040"/>
        </mc:Choice>
        <mc:Fallback>
          <p:control name="TextBox5" r:id="rId6" imgW="1600200" imgH="4190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87421" y="573643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7" imgW="1600200" imgH="419040"/>
        </mc:Choice>
        <mc:Fallback>
          <p:control name="TextBox6" r:id="rId7" imgW="1600200" imgH="419040">
            <p:pic>
              <p:nvPicPr>
                <p:cNvPr id="67" name="TextBox6">
                  <a:extLst>
                    <a:ext uri="{FF2B5EF4-FFF2-40B4-BE49-F238E27FC236}">
                      <a16:creationId xmlns:a16="http://schemas.microsoft.com/office/drawing/2014/main" id="{44CF1CF5-4E0B-4A19-B914-04E6CF0943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77652" y="458946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1600200" imgH="419040"/>
        </mc:Choice>
        <mc:Fallback>
          <p:control name="TextBox8" r:id="rId8" imgW="1600200" imgH="419040">
            <p:pic>
              <p:nvPicPr>
                <p:cNvPr id="68" name="TextBox8">
                  <a:extLst>
                    <a:ext uri="{FF2B5EF4-FFF2-40B4-BE49-F238E27FC236}">
                      <a16:creationId xmlns:a16="http://schemas.microsoft.com/office/drawing/2014/main" id="{1B5E6F90-9856-4C74-95E3-7CEF8D8CF1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77652" y="515709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9" imgW="1600200" imgH="419040"/>
        </mc:Choice>
        <mc:Fallback>
          <p:control name="TextBox9" r:id="rId9" imgW="1600200" imgH="419040">
            <p:pic>
              <p:nvPicPr>
                <p:cNvPr id="69" name="TextBox9">
                  <a:extLst>
                    <a:ext uri="{FF2B5EF4-FFF2-40B4-BE49-F238E27FC236}">
                      <a16:creationId xmlns:a16="http://schemas.microsoft.com/office/drawing/2014/main" id="{366D332B-38B4-4742-A83F-9AE52F6BC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77652" y="572473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1600200" imgH="419040"/>
        </mc:Choice>
        <mc:Fallback>
          <p:control name="TextBox10" r:id="rId10" imgW="1600200" imgH="419040">
            <p:pic>
              <p:nvPicPr>
                <p:cNvPr id="70" name="TextBox10">
                  <a:extLst>
                    <a:ext uri="{FF2B5EF4-FFF2-40B4-BE49-F238E27FC236}">
                      <a16:creationId xmlns:a16="http://schemas.microsoft.com/office/drawing/2014/main" id="{9018F54A-FAEA-4155-8EC9-8FA75BE5B63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91003" y="4553162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1600200" imgH="419040"/>
        </mc:Choice>
        <mc:Fallback>
          <p:control name="TextBox11" r:id="rId11" imgW="1600200" imgH="419040">
            <p:pic>
              <p:nvPicPr>
                <p:cNvPr id="71" name="TextBox11">
                  <a:extLst>
                    <a:ext uri="{FF2B5EF4-FFF2-40B4-BE49-F238E27FC236}">
                      <a16:creationId xmlns:a16="http://schemas.microsoft.com/office/drawing/2014/main" id="{A53359C7-DEDC-4FF2-92D5-55047918A8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91003" y="5120793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1600200" imgH="419040"/>
        </mc:Choice>
        <mc:Fallback>
          <p:control name="TextBox12" r:id="rId12" imgW="1600200" imgH="419040">
            <p:pic>
              <p:nvPicPr>
                <p:cNvPr id="72" name="TextBox12">
                  <a:extLst>
                    <a:ext uri="{FF2B5EF4-FFF2-40B4-BE49-F238E27FC236}">
                      <a16:creationId xmlns:a16="http://schemas.microsoft.com/office/drawing/2014/main" id="{82AECCC6-665D-4C57-8420-A17AF3721A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91003" y="5688424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animBg="1"/>
      <p:bldP spid="35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CA5031-0678-41AE-98D1-53BA81346EF5}"/>
              </a:ext>
            </a:extLst>
          </p:cNvPr>
          <p:cNvSpPr txBox="1"/>
          <p:nvPr/>
        </p:nvSpPr>
        <p:spPr>
          <a:xfrm>
            <a:off x="2180183" y="5123276"/>
            <a:ext cx="894869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:                       </a:t>
            </a:r>
            <a:r>
              <a:rPr lang="en-US" sz="2400" b="1" dirty="0">
                <a:solidFill>
                  <a:srgbClr val="002060"/>
                </a:solidFill>
              </a:rPr>
              <a:t>=</a:t>
            </a:r>
            <a:r>
              <a:rPr lang="en-US" sz="2800" b="1" dirty="0">
                <a:solidFill>
                  <a:srgbClr val="002060"/>
                </a:solidFill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Trả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lời</a:t>
            </a:r>
            <a:r>
              <a:rPr lang="en-US" sz="2800" b="1" dirty="0">
                <a:solidFill>
                  <a:srgbClr val="002060"/>
                </a:solidFill>
              </a:rPr>
              <a:t>: Hai </a:t>
            </a:r>
            <a:r>
              <a:rPr lang="en-US" sz="2800" b="1" dirty="0" err="1">
                <a:solidFill>
                  <a:srgbClr val="002060"/>
                </a:solidFill>
              </a:rPr>
              <a:t>tổ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bức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tranh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B6108-81E1-4108-A8B8-7E4F1D48A2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71" t="17447" r="8259" b="25759"/>
          <a:stretch/>
        </p:blipFill>
        <p:spPr>
          <a:xfrm>
            <a:off x="1908699" y="1464817"/>
            <a:ext cx="8713260" cy="3426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07305-EE73-465C-94B9-1A47315237EF}"/>
              </a:ext>
            </a:extLst>
          </p:cNvPr>
          <p:cNvGrpSpPr/>
          <p:nvPr/>
        </p:nvGrpSpPr>
        <p:grpSpPr>
          <a:xfrm>
            <a:off x="513068" y="202924"/>
            <a:ext cx="11165863" cy="1030214"/>
            <a:chOff x="1169675" y="439173"/>
            <a:chExt cx="5434683" cy="931077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8485704-E77D-42B8-BF35-F3E6DC3A7E59}"/>
                </a:ext>
              </a:extLst>
            </p:cNvPr>
            <p:cNvSpPr/>
            <p:nvPr/>
          </p:nvSpPr>
          <p:spPr>
            <a:xfrm>
              <a:off x="1469615" y="439173"/>
              <a:ext cx="5134743" cy="931077"/>
            </a:xfrm>
            <a:prstGeom prst="flowChartAlternateProcess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Sau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Hai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0E7B19-781A-4FE0-AD12-EE830EDDE4D1}"/>
                </a:ext>
              </a:extLst>
            </p:cNvPr>
            <p:cNvSpPr/>
            <p:nvPr/>
          </p:nvSpPr>
          <p:spPr>
            <a:xfrm>
              <a:off x="1169675" y="543606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5" r:id="rId1" imgW="390600" imgH="380880"/>
        </mc:Choice>
        <mc:Fallback>
          <p:control name="TextBox5" r:id="rId1" imgW="390600" imgH="3808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33052" y="5315045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2" imgW="609480" imgH="542880"/>
        </mc:Choice>
        <mc:Fallback>
          <p:control name="TextBox7" r:id="rId2" imgW="609480" imgH="54288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07125" y="521456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609480" imgH="542880"/>
        </mc:Choice>
        <mc:Fallback>
          <p:control name="TextBox1" r:id="rId3" imgW="609480" imgH="54288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BBDC189C-4362-443A-8307-BD49F383AB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3108" y="521456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609480" imgH="542880"/>
        </mc:Choice>
        <mc:Fallback>
          <p:control name="TextBox2" r:id="rId4" imgW="609480" imgH="54288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E3DC8166-7CA7-4DF6-987D-4A114A96D2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0396" y="521441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609480" imgH="542880"/>
        </mc:Choice>
        <mc:Fallback>
          <p:control name="TextBox3" r:id="rId5" imgW="609480" imgH="54288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3770203B-6EF4-41ED-8483-4901452F55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43288" y="588095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526561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60627" y="4808136"/>
            <a:ext cx="975400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900943" y="45720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56582" y="1032523"/>
            <a:ext cx="2268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36" y="571449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411</Words>
  <Application>Microsoft Office PowerPoint</Application>
  <PresentationFormat>Widescreen</PresentationFormat>
  <Paragraphs>99</Paragraphs>
  <Slides>17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.VnBahamasB</vt:lpstr>
      <vt:lpstr>Arial</vt:lpstr>
      <vt:lpstr>Calibri</vt:lpstr>
      <vt:lpstr>HP001 4 hàng</vt:lpstr>
      <vt:lpstr>Times New Roman</vt:lpstr>
      <vt:lpstr>UTM Rockwell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414</cp:revision>
  <dcterms:created xsi:type="dcterms:W3CDTF">2021-02-20T02:56:00Z</dcterms:created>
  <dcterms:modified xsi:type="dcterms:W3CDTF">2021-09-22T23:19:29Z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