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834" r:id="rId3"/>
    <p:sldMasterId id="2147483856" r:id="rId4"/>
  </p:sldMasterIdLst>
  <p:notesMasterIdLst>
    <p:notesMasterId r:id="rId22"/>
  </p:notesMasterIdLst>
  <p:sldIdLst>
    <p:sldId id="562" r:id="rId5"/>
    <p:sldId id="722" r:id="rId6"/>
    <p:sldId id="717" r:id="rId7"/>
    <p:sldId id="699" r:id="rId8"/>
    <p:sldId id="718" r:id="rId9"/>
    <p:sldId id="719" r:id="rId10"/>
    <p:sldId id="578" r:id="rId11"/>
    <p:sldId id="703" r:id="rId12"/>
    <p:sldId id="720" r:id="rId13"/>
    <p:sldId id="705" r:id="rId14"/>
    <p:sldId id="706" r:id="rId15"/>
    <p:sldId id="707" r:id="rId16"/>
    <p:sldId id="709" r:id="rId17"/>
    <p:sldId id="721" r:id="rId18"/>
    <p:sldId id="710" r:id="rId19"/>
    <p:sldId id="713" r:id="rId20"/>
    <p:sldId id="714" r:id="rId21"/>
  </p:sldIdLst>
  <p:sldSz cx="12192000" cy="6858000"/>
  <p:notesSz cx="6858000" cy="9144000"/>
  <p:defaultTextStyle>
    <a:defPPr>
      <a:defRPr lang="en-US"/>
    </a:defPPr>
    <a:lvl1pPr marL="0" algn="l" defTabSz="914286" rtl="0" eaLnBrk="1" latinLnBrk="0" hangingPunct="1">
      <a:defRPr sz="1900" kern="1200">
        <a:solidFill>
          <a:schemeClr val="tx1"/>
        </a:solidFill>
        <a:latin typeface="+mn-lt"/>
        <a:ea typeface="+mn-ea"/>
        <a:cs typeface="+mn-cs"/>
      </a:defRPr>
    </a:lvl1pPr>
    <a:lvl2pPr marL="457143" algn="l" defTabSz="914286" rtl="0" eaLnBrk="1" latinLnBrk="0" hangingPunct="1">
      <a:defRPr sz="1900" kern="1200">
        <a:solidFill>
          <a:schemeClr val="tx1"/>
        </a:solidFill>
        <a:latin typeface="+mn-lt"/>
        <a:ea typeface="+mn-ea"/>
        <a:cs typeface="+mn-cs"/>
      </a:defRPr>
    </a:lvl2pPr>
    <a:lvl3pPr marL="914286" algn="l" defTabSz="914286" rtl="0" eaLnBrk="1" latinLnBrk="0" hangingPunct="1">
      <a:defRPr sz="1900" kern="1200">
        <a:solidFill>
          <a:schemeClr val="tx1"/>
        </a:solidFill>
        <a:latin typeface="+mn-lt"/>
        <a:ea typeface="+mn-ea"/>
        <a:cs typeface="+mn-cs"/>
      </a:defRPr>
    </a:lvl3pPr>
    <a:lvl4pPr marL="1371430" algn="l" defTabSz="914286" rtl="0" eaLnBrk="1" latinLnBrk="0" hangingPunct="1">
      <a:defRPr sz="1900" kern="1200">
        <a:solidFill>
          <a:schemeClr val="tx1"/>
        </a:solidFill>
        <a:latin typeface="+mn-lt"/>
        <a:ea typeface="+mn-ea"/>
        <a:cs typeface="+mn-cs"/>
      </a:defRPr>
    </a:lvl4pPr>
    <a:lvl5pPr marL="1828573" algn="l" defTabSz="914286" rtl="0" eaLnBrk="1" latinLnBrk="0" hangingPunct="1">
      <a:defRPr sz="1900" kern="1200">
        <a:solidFill>
          <a:schemeClr val="tx1"/>
        </a:solidFill>
        <a:latin typeface="+mn-lt"/>
        <a:ea typeface="+mn-ea"/>
        <a:cs typeface="+mn-cs"/>
      </a:defRPr>
    </a:lvl5pPr>
    <a:lvl6pPr marL="2285718" algn="l" defTabSz="914286" rtl="0" eaLnBrk="1" latinLnBrk="0" hangingPunct="1">
      <a:defRPr sz="1900" kern="1200">
        <a:solidFill>
          <a:schemeClr val="tx1"/>
        </a:solidFill>
        <a:latin typeface="+mn-lt"/>
        <a:ea typeface="+mn-ea"/>
        <a:cs typeface="+mn-cs"/>
      </a:defRPr>
    </a:lvl6pPr>
    <a:lvl7pPr marL="2742858" algn="l" defTabSz="914286" rtl="0" eaLnBrk="1" latinLnBrk="0" hangingPunct="1">
      <a:defRPr sz="1900" kern="1200">
        <a:solidFill>
          <a:schemeClr val="tx1"/>
        </a:solidFill>
        <a:latin typeface="+mn-lt"/>
        <a:ea typeface="+mn-ea"/>
        <a:cs typeface="+mn-cs"/>
      </a:defRPr>
    </a:lvl7pPr>
    <a:lvl8pPr marL="3200000" algn="l" defTabSz="914286" rtl="0" eaLnBrk="1" latinLnBrk="0" hangingPunct="1">
      <a:defRPr sz="1900" kern="1200">
        <a:solidFill>
          <a:schemeClr val="tx1"/>
        </a:solidFill>
        <a:latin typeface="+mn-lt"/>
        <a:ea typeface="+mn-ea"/>
        <a:cs typeface="+mn-cs"/>
      </a:defRPr>
    </a:lvl8pPr>
    <a:lvl9pPr marL="3657143" algn="l" defTabSz="914286"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E2C5FF"/>
    <a:srgbClr val="DBB7FF"/>
    <a:srgbClr val="CC99FF"/>
    <a:srgbClr val="3399FF"/>
    <a:srgbClr val="FFCC99"/>
    <a:srgbClr val="CC66FF"/>
    <a:srgbClr val="FF9966"/>
    <a:srgbClr val="CC33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2362" autoAdjust="0"/>
  </p:normalViewPr>
  <p:slideViewPr>
    <p:cSldViewPr snapToGrid="0">
      <p:cViewPr varScale="1">
        <p:scale>
          <a:sx n="68" d="100"/>
          <a:sy n="68" d="100"/>
        </p:scale>
        <p:origin x="816"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A90CD3-6576-4B46-8C1A-6A91C4A33F26}" type="datetimeFigureOut">
              <a:rPr lang="en-US" smtClean="0"/>
              <a:t>05/01/2024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55B1C9-8EEC-4DF4-A574-462BDB3CB63E}" type="slidenum">
              <a:rPr lang="en-US" smtClean="0"/>
              <a:t>‹#›</a:t>
            </a:fld>
            <a:endParaRPr lang="en-US"/>
          </a:p>
        </p:txBody>
      </p:sp>
    </p:spTree>
    <p:extLst>
      <p:ext uri="{BB962C8B-B14F-4D97-AF65-F5344CB8AC3E}">
        <p14:creationId xmlns:p14="http://schemas.microsoft.com/office/powerpoint/2010/main" val="1872643331"/>
      </p:ext>
    </p:extLst>
  </p:cSld>
  <p:clrMap bg1="lt1" tx1="dk1" bg2="lt2" tx2="dk2" accent1="accent1" accent2="accent2" accent3="accent3" accent4="accent4" accent5="accent5" accent6="accent6" hlink="hlink" folHlink="folHlink"/>
  <p:notesStyle>
    <a:lvl1pPr marL="0" algn="l" defTabSz="914286" rtl="0" eaLnBrk="1" latinLnBrk="0" hangingPunct="1">
      <a:defRPr sz="1200" kern="1200">
        <a:solidFill>
          <a:schemeClr val="tx1"/>
        </a:solidFill>
        <a:latin typeface="+mn-lt"/>
        <a:ea typeface="+mn-ea"/>
        <a:cs typeface="+mn-cs"/>
      </a:defRPr>
    </a:lvl1pPr>
    <a:lvl2pPr marL="457143" algn="l" defTabSz="914286" rtl="0" eaLnBrk="1" latinLnBrk="0" hangingPunct="1">
      <a:defRPr sz="1200" kern="1200">
        <a:solidFill>
          <a:schemeClr val="tx1"/>
        </a:solidFill>
        <a:latin typeface="+mn-lt"/>
        <a:ea typeface="+mn-ea"/>
        <a:cs typeface="+mn-cs"/>
      </a:defRPr>
    </a:lvl2pPr>
    <a:lvl3pPr marL="914286" algn="l" defTabSz="914286" rtl="0" eaLnBrk="1" latinLnBrk="0" hangingPunct="1">
      <a:defRPr sz="1200" kern="1200">
        <a:solidFill>
          <a:schemeClr val="tx1"/>
        </a:solidFill>
        <a:latin typeface="+mn-lt"/>
        <a:ea typeface="+mn-ea"/>
        <a:cs typeface="+mn-cs"/>
      </a:defRPr>
    </a:lvl3pPr>
    <a:lvl4pPr marL="1371430" algn="l" defTabSz="914286" rtl="0" eaLnBrk="1" latinLnBrk="0" hangingPunct="1">
      <a:defRPr sz="1200" kern="1200">
        <a:solidFill>
          <a:schemeClr val="tx1"/>
        </a:solidFill>
        <a:latin typeface="+mn-lt"/>
        <a:ea typeface="+mn-ea"/>
        <a:cs typeface="+mn-cs"/>
      </a:defRPr>
    </a:lvl4pPr>
    <a:lvl5pPr marL="1828573" algn="l" defTabSz="914286" rtl="0" eaLnBrk="1" latinLnBrk="0" hangingPunct="1">
      <a:defRPr sz="1200" kern="1200">
        <a:solidFill>
          <a:schemeClr val="tx1"/>
        </a:solidFill>
        <a:latin typeface="+mn-lt"/>
        <a:ea typeface="+mn-ea"/>
        <a:cs typeface="+mn-cs"/>
      </a:defRPr>
    </a:lvl5pPr>
    <a:lvl6pPr marL="2285718" algn="l" defTabSz="914286" rtl="0" eaLnBrk="1" latinLnBrk="0" hangingPunct="1">
      <a:defRPr sz="1200" kern="1200">
        <a:solidFill>
          <a:schemeClr val="tx1"/>
        </a:solidFill>
        <a:latin typeface="+mn-lt"/>
        <a:ea typeface="+mn-ea"/>
        <a:cs typeface="+mn-cs"/>
      </a:defRPr>
    </a:lvl6pPr>
    <a:lvl7pPr marL="2742858" algn="l" defTabSz="914286" rtl="0" eaLnBrk="1" latinLnBrk="0" hangingPunct="1">
      <a:defRPr sz="1200" kern="1200">
        <a:solidFill>
          <a:schemeClr val="tx1"/>
        </a:solidFill>
        <a:latin typeface="+mn-lt"/>
        <a:ea typeface="+mn-ea"/>
        <a:cs typeface="+mn-cs"/>
      </a:defRPr>
    </a:lvl7pPr>
    <a:lvl8pPr marL="3200000" algn="l" defTabSz="914286" rtl="0" eaLnBrk="1" latinLnBrk="0" hangingPunct="1">
      <a:defRPr sz="1200" kern="1200">
        <a:solidFill>
          <a:schemeClr val="tx1"/>
        </a:solidFill>
        <a:latin typeface="+mn-lt"/>
        <a:ea typeface="+mn-ea"/>
        <a:cs typeface="+mn-cs"/>
      </a:defRPr>
    </a:lvl8pPr>
    <a:lvl9pPr marL="3657143" algn="l" defTabSz="91428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LH: https://www.facebook.com/vuhong1972/</a:t>
            </a:r>
            <a:endParaRPr lang="en-US" dirty="0"/>
          </a:p>
        </p:txBody>
      </p:sp>
      <p:sp>
        <p:nvSpPr>
          <p:cNvPr id="4" name="Slide Number Placeholder 3"/>
          <p:cNvSpPr>
            <a:spLocks noGrp="1"/>
          </p:cNvSpPr>
          <p:nvPr>
            <p:ph type="sldNum" sz="quarter" idx="10"/>
          </p:nvPr>
        </p:nvSpPr>
        <p:spPr/>
        <p:txBody>
          <a:bodyPr/>
          <a:lstStyle/>
          <a:p>
            <a:fld id="{6555B1C9-8EEC-4DF4-A574-462BDB3CB63E}" type="slidenum">
              <a:rPr lang="en-US" smtClean="0"/>
              <a:t>1</a:t>
            </a:fld>
            <a:endParaRPr lang="en-US"/>
          </a:p>
        </p:txBody>
      </p:sp>
    </p:spTree>
    <p:extLst>
      <p:ext uri="{BB962C8B-B14F-4D97-AF65-F5344CB8AC3E}">
        <p14:creationId xmlns:p14="http://schemas.microsoft.com/office/powerpoint/2010/main" val="2524050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LH: https://www.facebook.com/vuhong1972/</a:t>
            </a:r>
            <a:endParaRPr lang="en-US" dirty="0"/>
          </a:p>
        </p:txBody>
      </p:sp>
      <p:sp>
        <p:nvSpPr>
          <p:cNvPr id="4" name="Slide Number Placeholder 3"/>
          <p:cNvSpPr>
            <a:spLocks noGrp="1"/>
          </p:cNvSpPr>
          <p:nvPr>
            <p:ph type="sldNum" sz="quarter" idx="10"/>
          </p:nvPr>
        </p:nvSpPr>
        <p:spPr/>
        <p:txBody>
          <a:bodyPr/>
          <a:lstStyle/>
          <a:p>
            <a:fld id="{21B2AA4F-B828-4D7C-AFD3-893933DAFCB4}" type="slidenum">
              <a:rPr lang="en-US" smtClean="0"/>
              <a:t>10</a:t>
            </a:fld>
            <a:endParaRPr lang="en-US"/>
          </a:p>
        </p:txBody>
      </p:sp>
    </p:spTree>
    <p:extLst>
      <p:ext uri="{BB962C8B-B14F-4D97-AF65-F5344CB8AC3E}">
        <p14:creationId xmlns:p14="http://schemas.microsoft.com/office/powerpoint/2010/main" val="3763010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LH: https://www.facebook.com/vuhong1972/</a:t>
            </a:r>
            <a:endParaRPr lang="en-US" dirty="0"/>
          </a:p>
        </p:txBody>
      </p:sp>
      <p:sp>
        <p:nvSpPr>
          <p:cNvPr id="4" name="Slide Number Placeholder 3"/>
          <p:cNvSpPr>
            <a:spLocks noGrp="1"/>
          </p:cNvSpPr>
          <p:nvPr>
            <p:ph type="sldNum" sz="quarter" idx="10"/>
          </p:nvPr>
        </p:nvSpPr>
        <p:spPr/>
        <p:txBody>
          <a:bodyPr/>
          <a:lstStyle/>
          <a:p>
            <a:fld id="{21B2AA4F-B828-4D7C-AFD3-893933DAFCB4}" type="slidenum">
              <a:rPr lang="en-US" smtClean="0"/>
              <a:t>11</a:t>
            </a:fld>
            <a:endParaRPr lang="en-US"/>
          </a:p>
        </p:txBody>
      </p:sp>
    </p:spTree>
    <p:extLst>
      <p:ext uri="{BB962C8B-B14F-4D97-AF65-F5344CB8AC3E}">
        <p14:creationId xmlns:p14="http://schemas.microsoft.com/office/powerpoint/2010/main" val="1687353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LH: https://www.facebook.com/vuhong1972/</a:t>
            </a:r>
            <a:endParaRPr lang="en-US" dirty="0"/>
          </a:p>
        </p:txBody>
      </p:sp>
      <p:sp>
        <p:nvSpPr>
          <p:cNvPr id="4" name="Slide Number Placeholder 3"/>
          <p:cNvSpPr>
            <a:spLocks noGrp="1"/>
          </p:cNvSpPr>
          <p:nvPr>
            <p:ph type="sldNum" sz="quarter" idx="10"/>
          </p:nvPr>
        </p:nvSpPr>
        <p:spPr/>
        <p:txBody>
          <a:bodyPr/>
          <a:lstStyle/>
          <a:p>
            <a:fld id="{21B2AA4F-B828-4D7C-AFD3-893933DAFCB4}" type="slidenum">
              <a:rPr lang="en-US" smtClean="0"/>
              <a:t>12</a:t>
            </a:fld>
            <a:endParaRPr lang="en-US"/>
          </a:p>
        </p:txBody>
      </p:sp>
    </p:spTree>
    <p:extLst>
      <p:ext uri="{BB962C8B-B14F-4D97-AF65-F5344CB8AC3E}">
        <p14:creationId xmlns:p14="http://schemas.microsoft.com/office/powerpoint/2010/main" val="2838973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LH: https://www.facebook.com/vuhong1972/</a:t>
            </a:r>
            <a:endParaRPr lang="en-US" dirty="0" smtClean="0"/>
          </a:p>
          <a:p>
            <a:endParaRPr lang="en-US" dirty="0"/>
          </a:p>
        </p:txBody>
      </p:sp>
      <p:sp>
        <p:nvSpPr>
          <p:cNvPr id="4" name="Slide Number Placeholder 3"/>
          <p:cNvSpPr>
            <a:spLocks noGrp="1"/>
          </p:cNvSpPr>
          <p:nvPr>
            <p:ph type="sldNum" sz="quarter" idx="10"/>
          </p:nvPr>
        </p:nvSpPr>
        <p:spPr/>
        <p:txBody>
          <a:bodyPr/>
          <a:lstStyle/>
          <a:p>
            <a:fld id="{6555B1C9-8EEC-4DF4-A574-462BDB3CB63E}" type="slidenum">
              <a:rPr lang="en-US" smtClean="0"/>
              <a:t>13</a:t>
            </a:fld>
            <a:endParaRPr lang="en-US"/>
          </a:p>
        </p:txBody>
      </p:sp>
    </p:spTree>
    <p:extLst>
      <p:ext uri="{BB962C8B-B14F-4D97-AF65-F5344CB8AC3E}">
        <p14:creationId xmlns:p14="http://schemas.microsoft.com/office/powerpoint/2010/main" val="1987470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LH: https://www.facebook.com/vuhong1972/</a:t>
            </a:r>
            <a:endParaRPr lang="en-US" dirty="0"/>
          </a:p>
        </p:txBody>
      </p:sp>
      <p:sp>
        <p:nvSpPr>
          <p:cNvPr id="4" name="Slide Number Placeholder 3"/>
          <p:cNvSpPr>
            <a:spLocks noGrp="1"/>
          </p:cNvSpPr>
          <p:nvPr>
            <p:ph type="sldNum" sz="quarter" idx="10"/>
          </p:nvPr>
        </p:nvSpPr>
        <p:spPr/>
        <p:txBody>
          <a:bodyPr/>
          <a:lstStyle/>
          <a:p>
            <a:fld id="{6555B1C9-8EEC-4DF4-A574-462BDB3CB63E}" type="slidenum">
              <a:rPr lang="en-US" smtClean="0"/>
              <a:t>14</a:t>
            </a:fld>
            <a:endParaRPr lang="en-US"/>
          </a:p>
        </p:txBody>
      </p:sp>
    </p:spTree>
    <p:extLst>
      <p:ext uri="{BB962C8B-B14F-4D97-AF65-F5344CB8AC3E}">
        <p14:creationId xmlns:p14="http://schemas.microsoft.com/office/powerpoint/2010/main" val="3763180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LH: https://www.facebook.com/vuhong1972/</a:t>
            </a:r>
            <a:endParaRPr lang="en-US" dirty="0"/>
          </a:p>
        </p:txBody>
      </p:sp>
      <p:sp>
        <p:nvSpPr>
          <p:cNvPr id="4" name="Slide Number Placeholder 3"/>
          <p:cNvSpPr>
            <a:spLocks noGrp="1"/>
          </p:cNvSpPr>
          <p:nvPr>
            <p:ph type="sldNum" sz="quarter" idx="10"/>
          </p:nvPr>
        </p:nvSpPr>
        <p:spPr/>
        <p:txBody>
          <a:bodyPr/>
          <a:lstStyle/>
          <a:p>
            <a:fld id="{21B2AA4F-B828-4D7C-AFD3-893933DAFCB4}" type="slidenum">
              <a:rPr lang="en-US" smtClean="0"/>
              <a:t>15</a:t>
            </a:fld>
            <a:endParaRPr lang="en-US"/>
          </a:p>
        </p:txBody>
      </p:sp>
    </p:spTree>
    <p:extLst>
      <p:ext uri="{BB962C8B-B14F-4D97-AF65-F5344CB8AC3E}">
        <p14:creationId xmlns:p14="http://schemas.microsoft.com/office/powerpoint/2010/main" val="2933929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LH: https://www.facebook.com/vuhong1972/</a:t>
            </a:r>
            <a:endParaRPr lang="zh-CN" altLang="en-US" dirty="0"/>
          </a:p>
        </p:txBody>
      </p:sp>
      <p:sp>
        <p:nvSpPr>
          <p:cNvPr id="4" name="灯片编号占位符 3"/>
          <p:cNvSpPr>
            <a:spLocks noGrp="1"/>
          </p:cNvSpPr>
          <p:nvPr>
            <p:ph type="sldNum" sz="quarter" idx="5"/>
          </p:nvPr>
        </p:nvSpPr>
        <p:spPr/>
        <p:txBody>
          <a:bodyPr/>
          <a:lstStyle/>
          <a:p>
            <a:fld id="{275FA89B-D4C9-486B-8D57-38656ABF38C4}" type="slidenum">
              <a:rPr lang="zh-CN" altLang="en-US" smtClean="0"/>
              <a:pPr/>
              <a:t>16</a:t>
            </a:fld>
            <a:endParaRPr lang="zh-CN" altLang="en-US" dirty="0"/>
          </a:p>
        </p:txBody>
      </p:sp>
    </p:spTree>
    <p:extLst>
      <p:ext uri="{BB962C8B-B14F-4D97-AF65-F5344CB8AC3E}">
        <p14:creationId xmlns:p14="http://schemas.microsoft.com/office/powerpoint/2010/main" val="2357130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LH: https://www.facebook.com/vuhong1972/</a:t>
            </a:r>
            <a:endParaRPr lang="en-US" dirty="0"/>
          </a:p>
        </p:txBody>
      </p:sp>
      <p:sp>
        <p:nvSpPr>
          <p:cNvPr id="4" name="Slide Number Placeholder 3"/>
          <p:cNvSpPr>
            <a:spLocks noGrp="1"/>
          </p:cNvSpPr>
          <p:nvPr>
            <p:ph type="sldNum" sz="quarter" idx="10"/>
          </p:nvPr>
        </p:nvSpPr>
        <p:spPr/>
        <p:txBody>
          <a:bodyPr/>
          <a:lstStyle/>
          <a:p>
            <a:fld id="{21B2AA4F-B828-4D7C-AFD3-893933DAFCB4}" type="slidenum">
              <a:rPr lang="en-US" smtClean="0"/>
              <a:t>17</a:t>
            </a:fld>
            <a:endParaRPr lang="en-US"/>
          </a:p>
        </p:txBody>
      </p:sp>
    </p:spTree>
    <p:extLst>
      <p:ext uri="{BB962C8B-B14F-4D97-AF65-F5344CB8AC3E}">
        <p14:creationId xmlns:p14="http://schemas.microsoft.com/office/powerpoint/2010/main" val="3947253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a:p>
        </p:txBody>
      </p:sp>
      <p:sp>
        <p:nvSpPr>
          <p:cNvPr id="4" name="Slide Number Placeholder 3"/>
          <p:cNvSpPr>
            <a:spLocks noGrp="1"/>
          </p:cNvSpPr>
          <p:nvPr>
            <p:ph type="sldNum" sz="quarter" idx="10"/>
          </p:nvPr>
        </p:nvSpPr>
        <p:spPr/>
        <p:txBody>
          <a:bodyPr/>
          <a:lstStyle/>
          <a:p>
            <a:fld id="{17C54AE5-79EF-4ADB-B158-B471E62E83E1}" type="slidenum">
              <a:rPr lang="en-US">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284112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LH: https://www.facebook.com/vuhong1972/</a:t>
            </a:r>
            <a:endParaRPr lang="en-US" dirty="0"/>
          </a:p>
        </p:txBody>
      </p:sp>
      <p:sp>
        <p:nvSpPr>
          <p:cNvPr id="4" name="Slide Number Placeholder 3"/>
          <p:cNvSpPr>
            <a:spLocks noGrp="1"/>
          </p:cNvSpPr>
          <p:nvPr>
            <p:ph type="sldNum" sz="quarter" idx="10"/>
          </p:nvPr>
        </p:nvSpPr>
        <p:spPr/>
        <p:txBody>
          <a:bodyPr/>
          <a:lstStyle/>
          <a:p>
            <a:fld id="{6555B1C9-8EEC-4DF4-A574-462BDB3CB63E}" type="slidenum">
              <a:rPr lang="en-US" smtClean="0"/>
              <a:t>3</a:t>
            </a:fld>
            <a:endParaRPr lang="en-US"/>
          </a:p>
        </p:txBody>
      </p:sp>
    </p:spTree>
    <p:extLst>
      <p:ext uri="{BB962C8B-B14F-4D97-AF65-F5344CB8AC3E}">
        <p14:creationId xmlns:p14="http://schemas.microsoft.com/office/powerpoint/2010/main" val="1970687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LH: https://www.facebook.com/vuhong1972/</a:t>
            </a:r>
            <a:endParaRPr lang="zh-CN" altLang="en-US" dirty="0" smtClean="0"/>
          </a:p>
        </p:txBody>
      </p:sp>
      <p:sp>
        <p:nvSpPr>
          <p:cNvPr id="158724" name="灯片编号占位符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627BF79-B0DF-49B9-8D94-DC863B2169F7}" type="slidenum">
              <a:rPr lang="zh-CN" altLang="en-US">
                <a:solidFill>
                  <a:srgbClr val="000000"/>
                </a:solidFill>
                <a:latin typeface="Calibri" panose="020F0502020204030204" pitchFamily="34" charset="0"/>
                <a:ea typeface="SimSun" panose="02010600030101010101" pitchFamily="2" charset="-122"/>
              </a:rPr>
              <a:pPr/>
              <a:t>4</a:t>
            </a:fld>
            <a:endParaRPr lang="zh-CN" altLang="en-US">
              <a:solidFill>
                <a:srgbClr val="000000"/>
              </a:solidFill>
              <a:latin typeface="Calibri" panose="020F0502020204030204" pitchFamily="34" charset="0"/>
              <a:ea typeface="SimSun" panose="02010600030101010101" pitchFamily="2" charset="-122"/>
            </a:endParaRPr>
          </a:p>
        </p:txBody>
      </p:sp>
    </p:spTree>
    <p:extLst>
      <p:ext uri="{BB962C8B-B14F-4D97-AF65-F5344CB8AC3E}">
        <p14:creationId xmlns:p14="http://schemas.microsoft.com/office/powerpoint/2010/main" val="3410954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LH: https://www.facebook.com/vuhong1972/</a:t>
            </a:r>
            <a:endParaRPr lang="en-US" dirty="0"/>
          </a:p>
        </p:txBody>
      </p:sp>
      <p:sp>
        <p:nvSpPr>
          <p:cNvPr id="4" name="Slide Number Placeholder 3"/>
          <p:cNvSpPr>
            <a:spLocks noGrp="1"/>
          </p:cNvSpPr>
          <p:nvPr>
            <p:ph type="sldNum" sz="quarter" idx="10"/>
          </p:nvPr>
        </p:nvSpPr>
        <p:spPr/>
        <p:txBody>
          <a:bodyPr/>
          <a:lstStyle/>
          <a:p>
            <a:fld id="{6555B1C9-8EEC-4DF4-A574-462BDB3CB63E}" type="slidenum">
              <a:rPr lang="en-US" smtClean="0"/>
              <a:t>5</a:t>
            </a:fld>
            <a:endParaRPr lang="en-US"/>
          </a:p>
        </p:txBody>
      </p:sp>
    </p:spTree>
    <p:extLst>
      <p:ext uri="{BB962C8B-B14F-4D97-AF65-F5344CB8AC3E}">
        <p14:creationId xmlns:p14="http://schemas.microsoft.com/office/powerpoint/2010/main" val="370097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LH: https://www.facebook.com/vuhong1972/</a:t>
            </a:r>
            <a:endParaRPr lang="en-US" dirty="0"/>
          </a:p>
        </p:txBody>
      </p:sp>
      <p:sp>
        <p:nvSpPr>
          <p:cNvPr id="4" name="Slide Number Placeholder 3"/>
          <p:cNvSpPr>
            <a:spLocks noGrp="1"/>
          </p:cNvSpPr>
          <p:nvPr>
            <p:ph type="sldNum" sz="quarter" idx="10"/>
          </p:nvPr>
        </p:nvSpPr>
        <p:spPr/>
        <p:txBody>
          <a:bodyPr/>
          <a:lstStyle/>
          <a:p>
            <a:fld id="{6555B1C9-8EEC-4DF4-A574-462BDB3CB63E}" type="slidenum">
              <a:rPr lang="en-US" smtClean="0"/>
              <a:t>6</a:t>
            </a:fld>
            <a:endParaRPr lang="en-US"/>
          </a:p>
        </p:txBody>
      </p:sp>
    </p:spTree>
    <p:extLst>
      <p:ext uri="{BB962C8B-B14F-4D97-AF65-F5344CB8AC3E}">
        <p14:creationId xmlns:p14="http://schemas.microsoft.com/office/powerpoint/2010/main" val="1803634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LH: https://www.facebook.com/vuhong1972/</a:t>
            </a:r>
            <a:endParaRPr lang="en-US" dirty="0"/>
          </a:p>
        </p:txBody>
      </p:sp>
      <p:sp>
        <p:nvSpPr>
          <p:cNvPr id="4" name="Slide Number Placeholder 3"/>
          <p:cNvSpPr>
            <a:spLocks noGrp="1"/>
          </p:cNvSpPr>
          <p:nvPr>
            <p:ph type="sldNum" sz="quarter" idx="10"/>
          </p:nvPr>
        </p:nvSpPr>
        <p:spPr/>
        <p:txBody>
          <a:bodyPr/>
          <a:lstStyle/>
          <a:p>
            <a:fld id="{6555B1C9-8EEC-4DF4-A574-462BDB3CB63E}" type="slidenum">
              <a:rPr lang="en-US" smtClean="0"/>
              <a:t>7</a:t>
            </a:fld>
            <a:endParaRPr lang="en-US"/>
          </a:p>
        </p:txBody>
      </p:sp>
    </p:spTree>
    <p:extLst>
      <p:ext uri="{BB962C8B-B14F-4D97-AF65-F5344CB8AC3E}">
        <p14:creationId xmlns:p14="http://schemas.microsoft.com/office/powerpoint/2010/main" val="456516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LH: https://www.facebook.com/vuhong1972/</a:t>
            </a:r>
            <a:endParaRPr lang="en-US" dirty="0"/>
          </a:p>
        </p:txBody>
      </p:sp>
      <p:sp>
        <p:nvSpPr>
          <p:cNvPr id="4" name="Slide Number Placeholder 3"/>
          <p:cNvSpPr>
            <a:spLocks noGrp="1"/>
          </p:cNvSpPr>
          <p:nvPr>
            <p:ph type="sldNum" sz="quarter" idx="10"/>
          </p:nvPr>
        </p:nvSpPr>
        <p:spPr/>
        <p:txBody>
          <a:bodyPr/>
          <a:lstStyle/>
          <a:p>
            <a:fld id="{21B2AA4F-B828-4D7C-AFD3-893933DAFCB4}" type="slidenum">
              <a:rPr lang="en-US" smtClean="0"/>
              <a:t>8</a:t>
            </a:fld>
            <a:endParaRPr lang="en-US"/>
          </a:p>
        </p:txBody>
      </p:sp>
    </p:spTree>
    <p:extLst>
      <p:ext uri="{BB962C8B-B14F-4D97-AF65-F5344CB8AC3E}">
        <p14:creationId xmlns:p14="http://schemas.microsoft.com/office/powerpoint/2010/main" val="2933929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LH: https://www.facebook.com/vuhong1972/</a:t>
            </a:r>
            <a:endParaRPr lang="en-US" dirty="0"/>
          </a:p>
        </p:txBody>
      </p:sp>
      <p:sp>
        <p:nvSpPr>
          <p:cNvPr id="4" name="Slide Number Placeholder 3"/>
          <p:cNvSpPr>
            <a:spLocks noGrp="1"/>
          </p:cNvSpPr>
          <p:nvPr>
            <p:ph type="sldNum" sz="quarter" idx="10"/>
          </p:nvPr>
        </p:nvSpPr>
        <p:spPr/>
        <p:txBody>
          <a:bodyPr/>
          <a:lstStyle/>
          <a:p>
            <a:fld id="{6555B1C9-8EEC-4DF4-A574-462BDB3CB63E}" type="slidenum">
              <a:rPr lang="en-US" smtClean="0"/>
              <a:t>9</a:t>
            </a:fld>
            <a:endParaRPr lang="en-US"/>
          </a:p>
        </p:txBody>
      </p:sp>
    </p:spTree>
    <p:extLst>
      <p:ext uri="{BB962C8B-B14F-4D97-AF65-F5344CB8AC3E}">
        <p14:creationId xmlns:p14="http://schemas.microsoft.com/office/powerpoint/2010/main" val="1973292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730254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405E4-F396-4E5A-A285-206342234A6B}"/>
              </a:ext>
            </a:extLst>
          </p:cNvPr>
          <p:cNvSpPr>
            <a:spLocks noGrp="1"/>
          </p:cNvSpPr>
          <p:nvPr>
            <p:ph type="title"/>
          </p:nvPr>
        </p:nvSpPr>
        <p:spPr>
          <a:xfrm>
            <a:off x="838200" y="365125"/>
            <a:ext cx="10515600" cy="1325563"/>
          </a:xfrm>
          <a:prstGeom prst="rect">
            <a:avLst/>
          </a:prstGeom>
        </p:spPr>
        <p:txBody>
          <a:bodyPr lIns="91430" tIns="45718" rIns="91430" bIns="45718"/>
          <a:lstStyle/>
          <a:p>
            <a:r>
              <a:rPr lang="en-US"/>
              <a:t>Click to edit Master title style</a:t>
            </a:r>
          </a:p>
        </p:txBody>
      </p:sp>
      <p:sp>
        <p:nvSpPr>
          <p:cNvPr id="3" name="Date Placeholder 2">
            <a:extLst>
              <a:ext uri="{FF2B5EF4-FFF2-40B4-BE49-F238E27FC236}">
                <a16:creationId xmlns:a16="http://schemas.microsoft.com/office/drawing/2014/main" id="{5FF366B1-C31D-4A6A-9510-253737AA01B1}"/>
              </a:ext>
            </a:extLst>
          </p:cNvPr>
          <p:cNvSpPr>
            <a:spLocks noGrp="1"/>
          </p:cNvSpPr>
          <p:nvPr>
            <p:ph type="dt" sz="half" idx="10"/>
          </p:nvPr>
        </p:nvSpPr>
        <p:spPr>
          <a:xfrm>
            <a:off x="838200" y="6356352"/>
            <a:ext cx="2743200" cy="365125"/>
          </a:xfrm>
          <a:prstGeom prst="rect">
            <a:avLst/>
          </a:prstGeom>
        </p:spPr>
        <p:txBody>
          <a:bodyPr lIns="91430" tIns="45718" rIns="91430" bIns="45718"/>
          <a:lstStyle/>
          <a:p>
            <a:fld id="{570635D2-1FD4-42FB-A3A0-B9DFEF7C7F90}" type="datetimeFigureOut">
              <a:rPr lang="en-US" smtClean="0"/>
              <a:t>05/01/2024</a:t>
            </a:fld>
            <a:endParaRPr lang="en-US"/>
          </a:p>
        </p:txBody>
      </p:sp>
      <p:sp>
        <p:nvSpPr>
          <p:cNvPr id="4" name="Footer Placeholder 3">
            <a:extLst>
              <a:ext uri="{FF2B5EF4-FFF2-40B4-BE49-F238E27FC236}">
                <a16:creationId xmlns:a16="http://schemas.microsoft.com/office/drawing/2014/main" id="{A8900E57-D687-422D-ACA8-81B6506B32DB}"/>
              </a:ext>
            </a:extLst>
          </p:cNvPr>
          <p:cNvSpPr>
            <a:spLocks noGrp="1"/>
          </p:cNvSpPr>
          <p:nvPr>
            <p:ph type="ftr" sz="quarter" idx="11"/>
          </p:nvPr>
        </p:nvSpPr>
        <p:spPr>
          <a:xfrm>
            <a:off x="4080933" y="6356352"/>
            <a:ext cx="4114800" cy="365125"/>
          </a:xfrm>
          <a:prstGeom prst="rect">
            <a:avLst/>
          </a:prstGeom>
        </p:spPr>
        <p:txBody>
          <a:bodyPr lIns="91430" tIns="45718" rIns="91430" bIns="45718"/>
          <a:lstStyle/>
          <a:p>
            <a:endParaRPr lang="en-US"/>
          </a:p>
        </p:txBody>
      </p:sp>
      <p:sp>
        <p:nvSpPr>
          <p:cNvPr id="5" name="Slide Number Placeholder 4">
            <a:extLst>
              <a:ext uri="{FF2B5EF4-FFF2-40B4-BE49-F238E27FC236}">
                <a16:creationId xmlns:a16="http://schemas.microsoft.com/office/drawing/2014/main" id="{2624B204-01EE-4512-A2BC-0CC1DF799923}"/>
              </a:ext>
            </a:extLst>
          </p:cNvPr>
          <p:cNvSpPr>
            <a:spLocks noGrp="1"/>
          </p:cNvSpPr>
          <p:nvPr>
            <p:ph type="sldNum" sz="quarter" idx="12"/>
          </p:nvPr>
        </p:nvSpPr>
        <p:spPr>
          <a:xfrm>
            <a:off x="8610600" y="6356352"/>
            <a:ext cx="2743200" cy="365125"/>
          </a:xfrm>
          <a:prstGeom prst="rect">
            <a:avLst/>
          </a:prstGeom>
        </p:spPr>
        <p:txBody>
          <a:bodyPr lIns="91430" tIns="45718" rIns="91430" bIns="45718"/>
          <a:lstStyle/>
          <a:p>
            <a:fld id="{CC8A4EFB-0D95-4D66-8DB7-7B35D2AA263F}" type="slidenum">
              <a:rPr lang="en-US" smtClean="0"/>
              <a:t>‹#›</a:t>
            </a:fld>
            <a:endParaRPr lang="en-US"/>
          </a:p>
        </p:txBody>
      </p:sp>
    </p:spTree>
    <p:extLst>
      <p:ext uri="{BB962C8B-B14F-4D97-AF65-F5344CB8AC3E}">
        <p14:creationId xmlns:p14="http://schemas.microsoft.com/office/powerpoint/2010/main" val="42814269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D54D5F-5D58-4673-A9CA-88693466F8B1}"/>
              </a:ext>
            </a:extLst>
          </p:cNvPr>
          <p:cNvSpPr>
            <a:spLocks noGrp="1"/>
          </p:cNvSpPr>
          <p:nvPr>
            <p:ph type="dt" sz="half" idx="10"/>
          </p:nvPr>
        </p:nvSpPr>
        <p:spPr>
          <a:xfrm>
            <a:off x="838200" y="6356352"/>
            <a:ext cx="2743200" cy="365125"/>
          </a:xfrm>
          <a:prstGeom prst="rect">
            <a:avLst/>
          </a:prstGeom>
        </p:spPr>
        <p:txBody>
          <a:bodyPr lIns="91430" tIns="45718" rIns="91430" bIns="45718"/>
          <a:lstStyle/>
          <a:p>
            <a:fld id="{570635D2-1FD4-42FB-A3A0-B9DFEF7C7F90}" type="datetimeFigureOut">
              <a:rPr lang="en-US" smtClean="0"/>
              <a:t>05/01/2024</a:t>
            </a:fld>
            <a:endParaRPr lang="en-US"/>
          </a:p>
        </p:txBody>
      </p:sp>
      <p:sp>
        <p:nvSpPr>
          <p:cNvPr id="3" name="Footer Placeholder 2">
            <a:extLst>
              <a:ext uri="{FF2B5EF4-FFF2-40B4-BE49-F238E27FC236}">
                <a16:creationId xmlns:a16="http://schemas.microsoft.com/office/drawing/2014/main" id="{623043EF-4A15-42AF-BAF6-7AB80E498973}"/>
              </a:ext>
            </a:extLst>
          </p:cNvPr>
          <p:cNvSpPr>
            <a:spLocks noGrp="1"/>
          </p:cNvSpPr>
          <p:nvPr>
            <p:ph type="ftr" sz="quarter" idx="11"/>
          </p:nvPr>
        </p:nvSpPr>
        <p:spPr>
          <a:xfrm>
            <a:off x="4080933" y="6356352"/>
            <a:ext cx="4114800" cy="365125"/>
          </a:xfrm>
          <a:prstGeom prst="rect">
            <a:avLst/>
          </a:prstGeom>
        </p:spPr>
        <p:txBody>
          <a:bodyPr lIns="91430" tIns="45718" rIns="91430" bIns="45718"/>
          <a:lstStyle/>
          <a:p>
            <a:endParaRPr lang="en-US"/>
          </a:p>
        </p:txBody>
      </p:sp>
      <p:sp>
        <p:nvSpPr>
          <p:cNvPr id="4" name="Slide Number Placeholder 3">
            <a:extLst>
              <a:ext uri="{FF2B5EF4-FFF2-40B4-BE49-F238E27FC236}">
                <a16:creationId xmlns:a16="http://schemas.microsoft.com/office/drawing/2014/main" id="{212D0172-28B8-4776-A0D4-225DE6C89EC5}"/>
              </a:ext>
            </a:extLst>
          </p:cNvPr>
          <p:cNvSpPr>
            <a:spLocks noGrp="1"/>
          </p:cNvSpPr>
          <p:nvPr>
            <p:ph type="sldNum" sz="quarter" idx="12"/>
          </p:nvPr>
        </p:nvSpPr>
        <p:spPr>
          <a:xfrm>
            <a:off x="8610600" y="6356352"/>
            <a:ext cx="2743200" cy="365125"/>
          </a:xfrm>
          <a:prstGeom prst="rect">
            <a:avLst/>
          </a:prstGeom>
        </p:spPr>
        <p:txBody>
          <a:bodyPr lIns="91430" tIns="45718" rIns="91430" bIns="45718"/>
          <a:lstStyle/>
          <a:p>
            <a:fld id="{CC8A4EFB-0D95-4D66-8DB7-7B35D2AA263F}" type="slidenum">
              <a:rPr lang="en-US" smtClean="0"/>
              <a:t>‹#›</a:t>
            </a:fld>
            <a:endParaRPr lang="en-US"/>
          </a:p>
        </p:txBody>
      </p:sp>
    </p:spTree>
    <p:extLst>
      <p:ext uri="{BB962C8B-B14F-4D97-AF65-F5344CB8AC3E}">
        <p14:creationId xmlns:p14="http://schemas.microsoft.com/office/powerpoint/2010/main" val="22622221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23F20-7D14-454E-B82B-20FBFD005836}"/>
              </a:ext>
            </a:extLst>
          </p:cNvPr>
          <p:cNvSpPr>
            <a:spLocks noGrp="1"/>
          </p:cNvSpPr>
          <p:nvPr>
            <p:ph type="title"/>
          </p:nvPr>
        </p:nvSpPr>
        <p:spPr>
          <a:xfrm>
            <a:off x="839788" y="457200"/>
            <a:ext cx="3932237" cy="1600200"/>
          </a:xfrm>
          <a:prstGeom prst="rect">
            <a:avLst/>
          </a:prstGeom>
        </p:spPr>
        <p:txBody>
          <a:bodyPr lIns="91430" tIns="45718" rIns="91430" bIns="45718"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EDB786-11E5-40B4-BF3A-0A5A1E6EF18E}"/>
              </a:ext>
            </a:extLst>
          </p:cNvPr>
          <p:cNvSpPr>
            <a:spLocks noGrp="1"/>
          </p:cNvSpPr>
          <p:nvPr>
            <p:ph idx="1"/>
          </p:nvPr>
        </p:nvSpPr>
        <p:spPr>
          <a:xfrm>
            <a:off x="5183188" y="987432"/>
            <a:ext cx="6172200" cy="4873625"/>
          </a:xfrm>
          <a:prstGeom prst="rect">
            <a:avLst/>
          </a:prstGeom>
        </p:spPr>
        <p:txBody>
          <a:bodyPr lIns="91430" tIns="45718" rIns="91430" bIns="45718"/>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E334AB-D125-4FDC-A811-BF96C4CF95C7}"/>
              </a:ext>
            </a:extLst>
          </p:cNvPr>
          <p:cNvSpPr>
            <a:spLocks noGrp="1"/>
          </p:cNvSpPr>
          <p:nvPr>
            <p:ph type="body" sz="half" idx="2"/>
          </p:nvPr>
        </p:nvSpPr>
        <p:spPr>
          <a:xfrm>
            <a:off x="839788" y="2057403"/>
            <a:ext cx="3932237" cy="3811588"/>
          </a:xfrm>
          <a:prstGeom prst="rect">
            <a:avLst/>
          </a:prstGeom>
        </p:spPr>
        <p:txBody>
          <a:bodyPr lIns="91430" tIns="45718" rIns="91430" bIns="45718"/>
          <a:lstStyle>
            <a:lvl1pPr marL="0" indent="0">
              <a:buNone/>
              <a:defRPr sz="1600"/>
            </a:lvl1pPr>
            <a:lvl2pPr marL="457143" indent="0">
              <a:buNone/>
              <a:defRPr sz="1500"/>
            </a:lvl2pPr>
            <a:lvl3pPr marL="914286" indent="0">
              <a:buNone/>
              <a:defRPr sz="1200"/>
            </a:lvl3pPr>
            <a:lvl4pPr marL="1371430" indent="0">
              <a:buNone/>
              <a:defRPr sz="1100"/>
            </a:lvl4pPr>
            <a:lvl5pPr marL="1828573" indent="0">
              <a:buNone/>
              <a:defRPr sz="1100"/>
            </a:lvl5pPr>
            <a:lvl6pPr marL="2285718" indent="0">
              <a:buNone/>
              <a:defRPr sz="1100"/>
            </a:lvl6pPr>
            <a:lvl7pPr marL="2742858" indent="0">
              <a:buNone/>
              <a:defRPr sz="1100"/>
            </a:lvl7pPr>
            <a:lvl8pPr marL="3200000" indent="0">
              <a:buNone/>
              <a:defRPr sz="1100"/>
            </a:lvl8pPr>
            <a:lvl9pPr marL="3657143"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id="{56A80024-9F5C-4D08-B84F-8A9F76BE20FC}"/>
              </a:ext>
            </a:extLst>
          </p:cNvPr>
          <p:cNvSpPr>
            <a:spLocks noGrp="1"/>
          </p:cNvSpPr>
          <p:nvPr>
            <p:ph type="dt" sz="half" idx="10"/>
          </p:nvPr>
        </p:nvSpPr>
        <p:spPr>
          <a:xfrm>
            <a:off x="838200" y="6356352"/>
            <a:ext cx="2743200" cy="365125"/>
          </a:xfrm>
          <a:prstGeom prst="rect">
            <a:avLst/>
          </a:prstGeom>
        </p:spPr>
        <p:txBody>
          <a:bodyPr lIns="91430" tIns="45718" rIns="91430" bIns="45718"/>
          <a:lstStyle/>
          <a:p>
            <a:fld id="{570635D2-1FD4-42FB-A3A0-B9DFEF7C7F90}" type="datetimeFigureOut">
              <a:rPr lang="en-US" smtClean="0"/>
              <a:t>05/01/2024</a:t>
            </a:fld>
            <a:endParaRPr lang="en-US"/>
          </a:p>
        </p:txBody>
      </p:sp>
      <p:sp>
        <p:nvSpPr>
          <p:cNvPr id="6" name="Footer Placeholder 5">
            <a:extLst>
              <a:ext uri="{FF2B5EF4-FFF2-40B4-BE49-F238E27FC236}">
                <a16:creationId xmlns:a16="http://schemas.microsoft.com/office/drawing/2014/main" id="{27A32996-E7F3-4A93-98A8-831606F84331}"/>
              </a:ext>
            </a:extLst>
          </p:cNvPr>
          <p:cNvSpPr>
            <a:spLocks noGrp="1"/>
          </p:cNvSpPr>
          <p:nvPr>
            <p:ph type="ftr" sz="quarter" idx="11"/>
          </p:nvPr>
        </p:nvSpPr>
        <p:spPr>
          <a:xfrm>
            <a:off x="4080933" y="6356352"/>
            <a:ext cx="4114800" cy="365125"/>
          </a:xfrm>
          <a:prstGeom prst="rect">
            <a:avLst/>
          </a:prstGeom>
        </p:spPr>
        <p:txBody>
          <a:bodyPr lIns="91430" tIns="45718" rIns="91430" bIns="45718"/>
          <a:lstStyle/>
          <a:p>
            <a:endParaRPr lang="en-US"/>
          </a:p>
        </p:txBody>
      </p:sp>
      <p:sp>
        <p:nvSpPr>
          <p:cNvPr id="7" name="Slide Number Placeholder 6">
            <a:extLst>
              <a:ext uri="{FF2B5EF4-FFF2-40B4-BE49-F238E27FC236}">
                <a16:creationId xmlns:a16="http://schemas.microsoft.com/office/drawing/2014/main" id="{59000E66-5073-421D-AD6E-A3C6BF9D2B99}"/>
              </a:ext>
            </a:extLst>
          </p:cNvPr>
          <p:cNvSpPr>
            <a:spLocks noGrp="1"/>
          </p:cNvSpPr>
          <p:nvPr>
            <p:ph type="sldNum" sz="quarter" idx="12"/>
          </p:nvPr>
        </p:nvSpPr>
        <p:spPr>
          <a:xfrm>
            <a:off x="8610600" y="6356352"/>
            <a:ext cx="2743200" cy="365125"/>
          </a:xfrm>
          <a:prstGeom prst="rect">
            <a:avLst/>
          </a:prstGeom>
        </p:spPr>
        <p:txBody>
          <a:bodyPr lIns="91430" tIns="45718" rIns="91430" bIns="45718"/>
          <a:lstStyle/>
          <a:p>
            <a:fld id="{CC8A4EFB-0D95-4D66-8DB7-7B35D2AA263F}" type="slidenum">
              <a:rPr lang="en-US" smtClean="0"/>
              <a:t>‹#›</a:t>
            </a:fld>
            <a:endParaRPr lang="en-US"/>
          </a:p>
        </p:txBody>
      </p:sp>
    </p:spTree>
    <p:extLst>
      <p:ext uri="{BB962C8B-B14F-4D97-AF65-F5344CB8AC3E}">
        <p14:creationId xmlns:p14="http://schemas.microsoft.com/office/powerpoint/2010/main" val="39315019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613C9-F342-4F39-99B8-1B90FC59DAA6}"/>
              </a:ext>
            </a:extLst>
          </p:cNvPr>
          <p:cNvSpPr>
            <a:spLocks noGrp="1"/>
          </p:cNvSpPr>
          <p:nvPr>
            <p:ph type="title"/>
          </p:nvPr>
        </p:nvSpPr>
        <p:spPr>
          <a:xfrm>
            <a:off x="839788" y="457200"/>
            <a:ext cx="3932237" cy="1600200"/>
          </a:xfrm>
          <a:prstGeom prst="rect">
            <a:avLst/>
          </a:prstGeom>
        </p:spPr>
        <p:txBody>
          <a:bodyPr lIns="91430" tIns="45718" rIns="91430" bIns="45718"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A99DF1-5BF9-4A5C-8BF6-C3B2057813E8}"/>
              </a:ext>
            </a:extLst>
          </p:cNvPr>
          <p:cNvSpPr>
            <a:spLocks noGrp="1"/>
          </p:cNvSpPr>
          <p:nvPr>
            <p:ph type="pic" idx="1"/>
          </p:nvPr>
        </p:nvSpPr>
        <p:spPr>
          <a:xfrm>
            <a:off x="5183188" y="987432"/>
            <a:ext cx="6172200" cy="4873625"/>
          </a:xfrm>
          <a:prstGeom prst="rect">
            <a:avLst/>
          </a:prstGeom>
        </p:spPr>
        <p:txBody>
          <a:bodyPr lIns="91430" tIns="45718" rIns="91430" bIns="45718"/>
          <a:lstStyle>
            <a:lvl1pPr marL="0" indent="0">
              <a:buNone/>
              <a:defRPr sz="3200"/>
            </a:lvl1pPr>
            <a:lvl2pPr marL="457143" indent="0">
              <a:buNone/>
              <a:defRPr sz="2800"/>
            </a:lvl2pPr>
            <a:lvl3pPr marL="914286" indent="0">
              <a:buNone/>
              <a:defRPr sz="2400"/>
            </a:lvl3pPr>
            <a:lvl4pPr marL="1371430" indent="0">
              <a:buNone/>
              <a:defRPr sz="2000"/>
            </a:lvl4pPr>
            <a:lvl5pPr marL="1828573" indent="0">
              <a:buNone/>
              <a:defRPr sz="2000"/>
            </a:lvl5pPr>
            <a:lvl6pPr marL="2285718" indent="0">
              <a:buNone/>
              <a:defRPr sz="2000"/>
            </a:lvl6pPr>
            <a:lvl7pPr marL="2742858" indent="0">
              <a:buNone/>
              <a:defRPr sz="2000"/>
            </a:lvl7pPr>
            <a:lvl8pPr marL="3200000" indent="0">
              <a:buNone/>
              <a:defRPr sz="2000"/>
            </a:lvl8pPr>
            <a:lvl9pPr marL="3657143" indent="0">
              <a:buNone/>
              <a:defRPr sz="2000"/>
            </a:lvl9pPr>
          </a:lstStyle>
          <a:p>
            <a:endParaRPr lang="en-US"/>
          </a:p>
        </p:txBody>
      </p:sp>
      <p:sp>
        <p:nvSpPr>
          <p:cNvPr id="4" name="Text Placeholder 3">
            <a:extLst>
              <a:ext uri="{FF2B5EF4-FFF2-40B4-BE49-F238E27FC236}">
                <a16:creationId xmlns:a16="http://schemas.microsoft.com/office/drawing/2014/main" id="{FA025FA8-0526-4346-BFC7-65403D5BDB02}"/>
              </a:ext>
            </a:extLst>
          </p:cNvPr>
          <p:cNvSpPr>
            <a:spLocks noGrp="1"/>
          </p:cNvSpPr>
          <p:nvPr>
            <p:ph type="body" sz="half" idx="2"/>
          </p:nvPr>
        </p:nvSpPr>
        <p:spPr>
          <a:xfrm>
            <a:off x="839788" y="2057403"/>
            <a:ext cx="3932237" cy="3811588"/>
          </a:xfrm>
          <a:prstGeom prst="rect">
            <a:avLst/>
          </a:prstGeom>
        </p:spPr>
        <p:txBody>
          <a:bodyPr lIns="91430" tIns="45718" rIns="91430" bIns="45718"/>
          <a:lstStyle>
            <a:lvl1pPr marL="0" indent="0">
              <a:buNone/>
              <a:defRPr sz="1600"/>
            </a:lvl1pPr>
            <a:lvl2pPr marL="457143" indent="0">
              <a:buNone/>
              <a:defRPr sz="1500"/>
            </a:lvl2pPr>
            <a:lvl3pPr marL="914286" indent="0">
              <a:buNone/>
              <a:defRPr sz="1200"/>
            </a:lvl3pPr>
            <a:lvl4pPr marL="1371430" indent="0">
              <a:buNone/>
              <a:defRPr sz="1100"/>
            </a:lvl4pPr>
            <a:lvl5pPr marL="1828573" indent="0">
              <a:buNone/>
              <a:defRPr sz="1100"/>
            </a:lvl5pPr>
            <a:lvl6pPr marL="2285718" indent="0">
              <a:buNone/>
              <a:defRPr sz="1100"/>
            </a:lvl6pPr>
            <a:lvl7pPr marL="2742858" indent="0">
              <a:buNone/>
              <a:defRPr sz="1100"/>
            </a:lvl7pPr>
            <a:lvl8pPr marL="3200000" indent="0">
              <a:buNone/>
              <a:defRPr sz="1100"/>
            </a:lvl8pPr>
            <a:lvl9pPr marL="3657143"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id="{0A3DE936-98AE-4081-B8E7-202DF494A013}"/>
              </a:ext>
            </a:extLst>
          </p:cNvPr>
          <p:cNvSpPr>
            <a:spLocks noGrp="1"/>
          </p:cNvSpPr>
          <p:nvPr>
            <p:ph type="dt" sz="half" idx="10"/>
          </p:nvPr>
        </p:nvSpPr>
        <p:spPr>
          <a:xfrm>
            <a:off x="838200" y="6356352"/>
            <a:ext cx="2743200" cy="365125"/>
          </a:xfrm>
          <a:prstGeom prst="rect">
            <a:avLst/>
          </a:prstGeom>
        </p:spPr>
        <p:txBody>
          <a:bodyPr lIns="91430" tIns="45718" rIns="91430" bIns="45718"/>
          <a:lstStyle/>
          <a:p>
            <a:fld id="{570635D2-1FD4-42FB-A3A0-B9DFEF7C7F90}" type="datetimeFigureOut">
              <a:rPr lang="en-US" smtClean="0"/>
              <a:t>05/01/2024</a:t>
            </a:fld>
            <a:endParaRPr lang="en-US"/>
          </a:p>
        </p:txBody>
      </p:sp>
      <p:sp>
        <p:nvSpPr>
          <p:cNvPr id="6" name="Footer Placeholder 5">
            <a:extLst>
              <a:ext uri="{FF2B5EF4-FFF2-40B4-BE49-F238E27FC236}">
                <a16:creationId xmlns:a16="http://schemas.microsoft.com/office/drawing/2014/main" id="{278F3DD2-7DE9-4489-910C-59CE692CD9DD}"/>
              </a:ext>
            </a:extLst>
          </p:cNvPr>
          <p:cNvSpPr>
            <a:spLocks noGrp="1"/>
          </p:cNvSpPr>
          <p:nvPr>
            <p:ph type="ftr" sz="quarter" idx="11"/>
          </p:nvPr>
        </p:nvSpPr>
        <p:spPr>
          <a:xfrm>
            <a:off x="4080933" y="6356352"/>
            <a:ext cx="4114800" cy="365125"/>
          </a:xfrm>
          <a:prstGeom prst="rect">
            <a:avLst/>
          </a:prstGeom>
        </p:spPr>
        <p:txBody>
          <a:bodyPr lIns="91430" tIns="45718" rIns="91430" bIns="45718"/>
          <a:lstStyle/>
          <a:p>
            <a:endParaRPr lang="en-US"/>
          </a:p>
        </p:txBody>
      </p:sp>
      <p:sp>
        <p:nvSpPr>
          <p:cNvPr id="7" name="Slide Number Placeholder 6">
            <a:extLst>
              <a:ext uri="{FF2B5EF4-FFF2-40B4-BE49-F238E27FC236}">
                <a16:creationId xmlns:a16="http://schemas.microsoft.com/office/drawing/2014/main" id="{ACE0DFFA-175F-4C77-91A4-DB8C204636EE}"/>
              </a:ext>
            </a:extLst>
          </p:cNvPr>
          <p:cNvSpPr>
            <a:spLocks noGrp="1"/>
          </p:cNvSpPr>
          <p:nvPr>
            <p:ph type="sldNum" sz="quarter" idx="12"/>
          </p:nvPr>
        </p:nvSpPr>
        <p:spPr>
          <a:xfrm>
            <a:off x="8610600" y="6356352"/>
            <a:ext cx="2743200" cy="365125"/>
          </a:xfrm>
          <a:prstGeom prst="rect">
            <a:avLst/>
          </a:prstGeom>
        </p:spPr>
        <p:txBody>
          <a:bodyPr lIns="91430" tIns="45718" rIns="91430" bIns="45718"/>
          <a:lstStyle/>
          <a:p>
            <a:fld id="{CC8A4EFB-0D95-4D66-8DB7-7B35D2AA263F}" type="slidenum">
              <a:rPr lang="en-US" smtClean="0"/>
              <a:t>‹#›</a:t>
            </a:fld>
            <a:endParaRPr lang="en-US"/>
          </a:p>
        </p:txBody>
      </p:sp>
    </p:spTree>
    <p:extLst>
      <p:ext uri="{BB962C8B-B14F-4D97-AF65-F5344CB8AC3E}">
        <p14:creationId xmlns:p14="http://schemas.microsoft.com/office/powerpoint/2010/main" val="19366078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E4CDF-9377-4F86-B46F-33BC8DAEA07A}"/>
              </a:ext>
            </a:extLst>
          </p:cNvPr>
          <p:cNvSpPr>
            <a:spLocks noGrp="1"/>
          </p:cNvSpPr>
          <p:nvPr>
            <p:ph type="title"/>
          </p:nvPr>
        </p:nvSpPr>
        <p:spPr>
          <a:xfrm>
            <a:off x="838200" y="365125"/>
            <a:ext cx="10515600" cy="1325563"/>
          </a:xfrm>
          <a:prstGeom prst="rect">
            <a:avLst/>
          </a:prstGeom>
        </p:spPr>
        <p:txBody>
          <a:bodyPr lIns="91430" tIns="45718" rIns="91430" bIns="45718"/>
          <a:lstStyle/>
          <a:p>
            <a:r>
              <a:rPr lang="en-US"/>
              <a:t>Click to edit Master title style</a:t>
            </a:r>
          </a:p>
        </p:txBody>
      </p:sp>
      <p:sp>
        <p:nvSpPr>
          <p:cNvPr id="3" name="Vertical Text Placeholder 2">
            <a:extLst>
              <a:ext uri="{FF2B5EF4-FFF2-40B4-BE49-F238E27FC236}">
                <a16:creationId xmlns:a16="http://schemas.microsoft.com/office/drawing/2014/main" id="{A28FED7E-F2A8-453D-BCB3-ACA3563CC7D3}"/>
              </a:ext>
            </a:extLst>
          </p:cNvPr>
          <p:cNvSpPr>
            <a:spLocks noGrp="1"/>
          </p:cNvSpPr>
          <p:nvPr>
            <p:ph type="body" orient="vert" idx="1"/>
          </p:nvPr>
        </p:nvSpPr>
        <p:spPr>
          <a:xfrm>
            <a:off x="838200" y="1825625"/>
            <a:ext cx="10515600" cy="4351339"/>
          </a:xfrm>
          <a:prstGeom prst="rect">
            <a:avLst/>
          </a:prstGeom>
        </p:spPr>
        <p:txBody>
          <a:bodyPr vert="eaVert" lIns="91430" tIns="45718" rIns="91430"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352F8-7752-4F82-A9E7-CFD79C283902}"/>
              </a:ext>
            </a:extLst>
          </p:cNvPr>
          <p:cNvSpPr>
            <a:spLocks noGrp="1"/>
          </p:cNvSpPr>
          <p:nvPr>
            <p:ph type="dt" sz="half" idx="10"/>
          </p:nvPr>
        </p:nvSpPr>
        <p:spPr>
          <a:xfrm>
            <a:off x="838200" y="6356352"/>
            <a:ext cx="2743200" cy="365125"/>
          </a:xfrm>
          <a:prstGeom prst="rect">
            <a:avLst/>
          </a:prstGeom>
        </p:spPr>
        <p:txBody>
          <a:bodyPr lIns="91430" tIns="45718" rIns="91430" bIns="45718"/>
          <a:lstStyle/>
          <a:p>
            <a:fld id="{570635D2-1FD4-42FB-A3A0-B9DFEF7C7F90}" type="datetimeFigureOut">
              <a:rPr lang="en-US" smtClean="0"/>
              <a:t>05/01/2024</a:t>
            </a:fld>
            <a:endParaRPr lang="en-US"/>
          </a:p>
        </p:txBody>
      </p:sp>
      <p:sp>
        <p:nvSpPr>
          <p:cNvPr id="5" name="Footer Placeholder 4">
            <a:extLst>
              <a:ext uri="{FF2B5EF4-FFF2-40B4-BE49-F238E27FC236}">
                <a16:creationId xmlns:a16="http://schemas.microsoft.com/office/drawing/2014/main" id="{2B11693F-8013-4256-B576-FF801C5978B2}"/>
              </a:ext>
            </a:extLst>
          </p:cNvPr>
          <p:cNvSpPr>
            <a:spLocks noGrp="1"/>
          </p:cNvSpPr>
          <p:nvPr>
            <p:ph type="ftr" sz="quarter" idx="11"/>
          </p:nvPr>
        </p:nvSpPr>
        <p:spPr>
          <a:xfrm>
            <a:off x="4080933" y="6356352"/>
            <a:ext cx="4114800" cy="365125"/>
          </a:xfrm>
          <a:prstGeom prst="rect">
            <a:avLst/>
          </a:prstGeom>
        </p:spPr>
        <p:txBody>
          <a:bodyPr lIns="91430" tIns="45718" rIns="91430" bIns="45718"/>
          <a:lstStyle/>
          <a:p>
            <a:endParaRPr lang="en-US"/>
          </a:p>
        </p:txBody>
      </p:sp>
      <p:sp>
        <p:nvSpPr>
          <p:cNvPr id="6" name="Slide Number Placeholder 5">
            <a:extLst>
              <a:ext uri="{FF2B5EF4-FFF2-40B4-BE49-F238E27FC236}">
                <a16:creationId xmlns:a16="http://schemas.microsoft.com/office/drawing/2014/main" id="{9F2C84EE-0EA7-4D2E-B302-D8D5CF767CA5}"/>
              </a:ext>
            </a:extLst>
          </p:cNvPr>
          <p:cNvSpPr>
            <a:spLocks noGrp="1"/>
          </p:cNvSpPr>
          <p:nvPr>
            <p:ph type="sldNum" sz="quarter" idx="12"/>
          </p:nvPr>
        </p:nvSpPr>
        <p:spPr>
          <a:xfrm>
            <a:off x="8610600" y="6356352"/>
            <a:ext cx="2743200" cy="365125"/>
          </a:xfrm>
          <a:prstGeom prst="rect">
            <a:avLst/>
          </a:prstGeom>
        </p:spPr>
        <p:txBody>
          <a:bodyPr lIns="91430" tIns="45718" rIns="91430" bIns="45718"/>
          <a:lstStyle/>
          <a:p>
            <a:fld id="{CC8A4EFB-0D95-4D66-8DB7-7B35D2AA263F}" type="slidenum">
              <a:rPr lang="en-US" smtClean="0"/>
              <a:t>‹#›</a:t>
            </a:fld>
            <a:endParaRPr lang="en-US"/>
          </a:p>
        </p:txBody>
      </p:sp>
    </p:spTree>
    <p:extLst>
      <p:ext uri="{BB962C8B-B14F-4D97-AF65-F5344CB8AC3E}">
        <p14:creationId xmlns:p14="http://schemas.microsoft.com/office/powerpoint/2010/main" val="13694588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D7811F-727A-422A-856F-45B85A048CD4}"/>
              </a:ext>
            </a:extLst>
          </p:cNvPr>
          <p:cNvSpPr>
            <a:spLocks noGrp="1"/>
          </p:cNvSpPr>
          <p:nvPr>
            <p:ph type="title" orient="vert"/>
          </p:nvPr>
        </p:nvSpPr>
        <p:spPr>
          <a:xfrm>
            <a:off x="8724902" y="365131"/>
            <a:ext cx="2628900" cy="5811839"/>
          </a:xfrm>
          <a:prstGeom prst="rect">
            <a:avLst/>
          </a:prstGeom>
        </p:spPr>
        <p:txBody>
          <a:bodyPr vert="eaVert" lIns="91430" tIns="45718" rIns="91430" bIns="45718"/>
          <a:lstStyle/>
          <a:p>
            <a:r>
              <a:rPr lang="en-US"/>
              <a:t>Click to edit Master title style</a:t>
            </a:r>
          </a:p>
        </p:txBody>
      </p:sp>
      <p:sp>
        <p:nvSpPr>
          <p:cNvPr id="3" name="Vertical Text Placeholder 2">
            <a:extLst>
              <a:ext uri="{FF2B5EF4-FFF2-40B4-BE49-F238E27FC236}">
                <a16:creationId xmlns:a16="http://schemas.microsoft.com/office/drawing/2014/main" id="{E101C796-B81D-43EE-896E-3EB59839F3DB}"/>
              </a:ext>
            </a:extLst>
          </p:cNvPr>
          <p:cNvSpPr>
            <a:spLocks noGrp="1"/>
          </p:cNvSpPr>
          <p:nvPr>
            <p:ph type="body" orient="vert" idx="1"/>
          </p:nvPr>
        </p:nvSpPr>
        <p:spPr>
          <a:xfrm>
            <a:off x="838203" y="365131"/>
            <a:ext cx="7734300" cy="5811839"/>
          </a:xfrm>
          <a:prstGeom prst="rect">
            <a:avLst/>
          </a:prstGeom>
        </p:spPr>
        <p:txBody>
          <a:bodyPr vert="eaVert" lIns="91430" tIns="45718" rIns="91430"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C6540-BD2C-4455-B4D8-7063E6928B92}"/>
              </a:ext>
            </a:extLst>
          </p:cNvPr>
          <p:cNvSpPr>
            <a:spLocks noGrp="1"/>
          </p:cNvSpPr>
          <p:nvPr>
            <p:ph type="dt" sz="half" idx="10"/>
          </p:nvPr>
        </p:nvSpPr>
        <p:spPr>
          <a:xfrm>
            <a:off x="838200" y="6356352"/>
            <a:ext cx="2743200" cy="365125"/>
          </a:xfrm>
          <a:prstGeom prst="rect">
            <a:avLst/>
          </a:prstGeom>
        </p:spPr>
        <p:txBody>
          <a:bodyPr lIns="91430" tIns="45718" rIns="91430" bIns="45718"/>
          <a:lstStyle/>
          <a:p>
            <a:fld id="{570635D2-1FD4-42FB-A3A0-B9DFEF7C7F90}" type="datetimeFigureOut">
              <a:rPr lang="en-US" smtClean="0"/>
              <a:t>05/01/2024</a:t>
            </a:fld>
            <a:endParaRPr lang="en-US"/>
          </a:p>
        </p:txBody>
      </p:sp>
      <p:sp>
        <p:nvSpPr>
          <p:cNvPr id="5" name="Footer Placeholder 4">
            <a:extLst>
              <a:ext uri="{FF2B5EF4-FFF2-40B4-BE49-F238E27FC236}">
                <a16:creationId xmlns:a16="http://schemas.microsoft.com/office/drawing/2014/main" id="{1E695E79-46B2-48B8-AE93-859E6A9BD92E}"/>
              </a:ext>
            </a:extLst>
          </p:cNvPr>
          <p:cNvSpPr>
            <a:spLocks noGrp="1"/>
          </p:cNvSpPr>
          <p:nvPr>
            <p:ph type="ftr" sz="quarter" idx="11"/>
          </p:nvPr>
        </p:nvSpPr>
        <p:spPr>
          <a:xfrm>
            <a:off x="4080933" y="6356352"/>
            <a:ext cx="4114800" cy="365125"/>
          </a:xfrm>
          <a:prstGeom prst="rect">
            <a:avLst/>
          </a:prstGeom>
        </p:spPr>
        <p:txBody>
          <a:bodyPr lIns="91430" tIns="45718" rIns="91430" bIns="45718"/>
          <a:lstStyle/>
          <a:p>
            <a:endParaRPr lang="en-US"/>
          </a:p>
        </p:txBody>
      </p:sp>
      <p:sp>
        <p:nvSpPr>
          <p:cNvPr id="6" name="Slide Number Placeholder 5">
            <a:extLst>
              <a:ext uri="{FF2B5EF4-FFF2-40B4-BE49-F238E27FC236}">
                <a16:creationId xmlns:a16="http://schemas.microsoft.com/office/drawing/2014/main" id="{2013243C-CD0F-4CBD-92CF-AF92620E4EAB}"/>
              </a:ext>
            </a:extLst>
          </p:cNvPr>
          <p:cNvSpPr>
            <a:spLocks noGrp="1"/>
          </p:cNvSpPr>
          <p:nvPr>
            <p:ph type="sldNum" sz="quarter" idx="12"/>
          </p:nvPr>
        </p:nvSpPr>
        <p:spPr>
          <a:xfrm>
            <a:off x="8610600" y="6356352"/>
            <a:ext cx="2743200" cy="365125"/>
          </a:xfrm>
          <a:prstGeom prst="rect">
            <a:avLst/>
          </a:prstGeom>
        </p:spPr>
        <p:txBody>
          <a:bodyPr lIns="91430" tIns="45718" rIns="91430" bIns="45718"/>
          <a:lstStyle/>
          <a:p>
            <a:fld id="{CC8A4EFB-0D95-4D66-8DB7-7B35D2AA263F}" type="slidenum">
              <a:rPr lang="en-US" smtClean="0"/>
              <a:t>‹#›</a:t>
            </a:fld>
            <a:endParaRPr lang="en-US"/>
          </a:p>
        </p:txBody>
      </p:sp>
    </p:spTree>
    <p:extLst>
      <p:ext uri="{BB962C8B-B14F-4D97-AF65-F5344CB8AC3E}">
        <p14:creationId xmlns:p14="http://schemas.microsoft.com/office/powerpoint/2010/main" val="882033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8200" y="365125"/>
            <a:ext cx="10515600" cy="1325563"/>
          </a:xfrm>
          <a:prstGeom prst="rect">
            <a:avLst/>
          </a:prstGeom>
        </p:spPr>
        <p:txBody>
          <a:bodyPr lIns="91430" tIns="45718" rIns="91430" bIns="45718"/>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838200" y="1825625"/>
            <a:ext cx="10515600" cy="4351339"/>
          </a:xfrm>
          <a:prstGeom prst="rect">
            <a:avLst/>
          </a:prstGeom>
        </p:spPr>
        <p:txBody>
          <a:bodyPr lIns="91430" tIns="45718" rIns="91430" bIns="4571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8200" y="6356352"/>
            <a:ext cx="2743200" cy="365125"/>
          </a:xfrm>
          <a:prstGeom prst="rect">
            <a:avLst/>
          </a:prstGeom>
        </p:spPr>
        <p:txBody>
          <a:bodyPr lIns="91430" tIns="45718" rIns="91430" bIns="45718"/>
          <a:lstStyle/>
          <a:p>
            <a:fld id="{A3C39D9B-1707-4BC2-A8DF-A9A95A2D1DDF}" type="datetimeFigureOut">
              <a:rPr lang="en-US" smtClean="0">
                <a:solidFill>
                  <a:prstClr val="black">
                    <a:tint val="75000"/>
                  </a:prstClr>
                </a:solidFill>
              </a:rPr>
              <a:pPr/>
              <a:t>05/01/2024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38600" y="6356352"/>
            <a:ext cx="4114800" cy="365125"/>
          </a:xfrm>
          <a:prstGeom prst="rect">
            <a:avLst/>
          </a:prstGeom>
        </p:spPr>
        <p:txBody>
          <a:bodyPr lIns="91430" tIns="45718" rIns="91430" bIns="45718"/>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610600" y="6356352"/>
            <a:ext cx="2743200" cy="365125"/>
          </a:xfrm>
          <a:prstGeom prst="rect">
            <a:avLst/>
          </a:prstGeom>
        </p:spPr>
        <p:txBody>
          <a:bodyPr lIns="91430" tIns="45718" rIns="91430" bIns="45718"/>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9" y="4252913"/>
            <a:ext cx="914400" cy="914400"/>
          </a:xfrm>
          <a:prstGeom prst="rect">
            <a:avLst/>
          </a:prstGeom>
        </p:spPr>
        <p:txBody>
          <a:bodyPr lIns="91430" tIns="45718" rIns="91430" bIns="45718"/>
          <a:lstStyle/>
          <a:p>
            <a:endParaRPr lang="en-US"/>
          </a:p>
        </p:txBody>
      </p:sp>
    </p:spTree>
    <p:extLst>
      <p:ext uri="{BB962C8B-B14F-4D97-AF65-F5344CB8AC3E}">
        <p14:creationId xmlns:p14="http://schemas.microsoft.com/office/powerpoint/2010/main" val="42232253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8200" y="365125"/>
            <a:ext cx="10515600" cy="1325563"/>
          </a:xfrm>
          <a:prstGeom prst="rect">
            <a:avLst/>
          </a:prstGeom>
        </p:spPr>
        <p:txBody>
          <a:bodyPr lIns="91430" tIns="45718" rIns="91430" bIns="45718"/>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838200" y="1825625"/>
            <a:ext cx="10515600" cy="4351339"/>
          </a:xfrm>
          <a:prstGeom prst="rect">
            <a:avLst/>
          </a:prstGeom>
        </p:spPr>
        <p:txBody>
          <a:bodyPr lIns="91430" tIns="45718" rIns="91430" bIns="4571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8200" y="6356352"/>
            <a:ext cx="2743200" cy="365125"/>
          </a:xfrm>
          <a:prstGeom prst="rect">
            <a:avLst/>
          </a:prstGeom>
        </p:spPr>
        <p:txBody>
          <a:bodyPr lIns="91430" tIns="45718" rIns="91430" bIns="45718"/>
          <a:lstStyle/>
          <a:p>
            <a:fld id="{A3C39D9B-1707-4BC2-A8DF-A9A95A2D1DDF}" type="datetimeFigureOut">
              <a:rPr lang="en-US" smtClean="0">
                <a:solidFill>
                  <a:prstClr val="black">
                    <a:tint val="75000"/>
                  </a:prstClr>
                </a:solidFill>
              </a:rPr>
              <a:pPr/>
              <a:t>05/01/2024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38600" y="6356352"/>
            <a:ext cx="4114800" cy="365125"/>
          </a:xfrm>
          <a:prstGeom prst="rect">
            <a:avLst/>
          </a:prstGeom>
        </p:spPr>
        <p:txBody>
          <a:bodyPr lIns="91430" tIns="45718" rIns="91430" bIns="45718"/>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610600" y="6356352"/>
            <a:ext cx="2743200" cy="365125"/>
          </a:xfrm>
          <a:prstGeom prst="rect">
            <a:avLst/>
          </a:prstGeom>
        </p:spPr>
        <p:txBody>
          <a:bodyPr lIns="91430" tIns="45718" rIns="91430" bIns="45718"/>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9" y="4252913"/>
            <a:ext cx="914400" cy="914400"/>
          </a:xfrm>
          <a:prstGeom prst="rect">
            <a:avLst/>
          </a:prstGeom>
        </p:spPr>
        <p:txBody>
          <a:bodyPr lIns="91430" tIns="45718" rIns="91430" bIns="45718"/>
          <a:lstStyle/>
          <a:p>
            <a:endParaRPr lang="en-US"/>
          </a:p>
        </p:txBody>
      </p:sp>
    </p:spTree>
    <p:extLst>
      <p:ext uri="{BB962C8B-B14F-4D97-AF65-F5344CB8AC3E}">
        <p14:creationId xmlns:p14="http://schemas.microsoft.com/office/powerpoint/2010/main" val="22265312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8200" y="365125"/>
            <a:ext cx="10515600" cy="1325563"/>
          </a:xfrm>
          <a:prstGeom prst="rect">
            <a:avLst/>
          </a:prstGeom>
        </p:spPr>
        <p:txBody>
          <a:bodyPr lIns="91430" tIns="45718" rIns="91430" bIns="45718"/>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838200" y="1825625"/>
            <a:ext cx="10515600" cy="4351339"/>
          </a:xfrm>
          <a:prstGeom prst="rect">
            <a:avLst/>
          </a:prstGeom>
        </p:spPr>
        <p:txBody>
          <a:bodyPr lIns="91430" tIns="45718" rIns="91430" bIns="4571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8200" y="6356352"/>
            <a:ext cx="2743200" cy="365125"/>
          </a:xfrm>
          <a:prstGeom prst="rect">
            <a:avLst/>
          </a:prstGeom>
        </p:spPr>
        <p:txBody>
          <a:bodyPr lIns="91430" tIns="45718" rIns="91430" bIns="45718"/>
          <a:lstStyle/>
          <a:p>
            <a:fld id="{A3C39D9B-1707-4BC2-A8DF-A9A95A2D1DDF}" type="datetimeFigureOut">
              <a:rPr lang="en-US" smtClean="0">
                <a:solidFill>
                  <a:prstClr val="black">
                    <a:tint val="75000"/>
                  </a:prstClr>
                </a:solidFill>
              </a:rPr>
              <a:pPr/>
              <a:t>05/01/2024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38600" y="6356352"/>
            <a:ext cx="4114800" cy="365125"/>
          </a:xfrm>
          <a:prstGeom prst="rect">
            <a:avLst/>
          </a:prstGeom>
        </p:spPr>
        <p:txBody>
          <a:bodyPr lIns="91430" tIns="45718" rIns="91430" bIns="45718"/>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610600" y="6356352"/>
            <a:ext cx="2743200" cy="365125"/>
          </a:xfrm>
          <a:prstGeom prst="rect">
            <a:avLst/>
          </a:prstGeom>
        </p:spPr>
        <p:txBody>
          <a:bodyPr lIns="91430" tIns="45718" rIns="91430" bIns="45718"/>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9" y="4252913"/>
            <a:ext cx="914400" cy="914400"/>
          </a:xfrm>
          <a:prstGeom prst="rect">
            <a:avLst/>
          </a:prstGeom>
        </p:spPr>
        <p:txBody>
          <a:bodyPr lIns="91430" tIns="45718" rIns="91430" bIns="45718"/>
          <a:lstStyle/>
          <a:p>
            <a:endParaRPr lang="en-US"/>
          </a:p>
        </p:txBody>
      </p:sp>
    </p:spTree>
    <p:extLst>
      <p:ext uri="{BB962C8B-B14F-4D97-AF65-F5344CB8AC3E}">
        <p14:creationId xmlns:p14="http://schemas.microsoft.com/office/powerpoint/2010/main" val="11391870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8200" y="365125"/>
            <a:ext cx="10515600" cy="1325563"/>
          </a:xfrm>
          <a:prstGeom prst="rect">
            <a:avLst/>
          </a:prstGeom>
        </p:spPr>
        <p:txBody>
          <a:bodyPr lIns="91430" tIns="45718" rIns="91430" bIns="45718"/>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838200" y="1825625"/>
            <a:ext cx="10515600" cy="4351339"/>
          </a:xfrm>
          <a:prstGeom prst="rect">
            <a:avLst/>
          </a:prstGeom>
        </p:spPr>
        <p:txBody>
          <a:bodyPr lIns="91430" tIns="45718" rIns="91430" bIns="4571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8200" y="6356352"/>
            <a:ext cx="2743200" cy="365125"/>
          </a:xfrm>
          <a:prstGeom prst="rect">
            <a:avLst/>
          </a:prstGeom>
        </p:spPr>
        <p:txBody>
          <a:bodyPr lIns="91430" tIns="45718" rIns="91430" bIns="45718"/>
          <a:lstStyle/>
          <a:p>
            <a:fld id="{A3C39D9B-1707-4BC2-A8DF-A9A95A2D1DDF}" type="datetimeFigureOut">
              <a:rPr lang="en-US" smtClean="0">
                <a:solidFill>
                  <a:prstClr val="black">
                    <a:tint val="75000"/>
                  </a:prstClr>
                </a:solidFill>
              </a:rPr>
              <a:pPr/>
              <a:t>05/01/2024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38600" y="6356352"/>
            <a:ext cx="4114800" cy="365125"/>
          </a:xfrm>
          <a:prstGeom prst="rect">
            <a:avLst/>
          </a:prstGeom>
        </p:spPr>
        <p:txBody>
          <a:bodyPr lIns="91430" tIns="45718" rIns="91430" bIns="45718"/>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610600" y="6356352"/>
            <a:ext cx="2743200" cy="365125"/>
          </a:xfrm>
          <a:prstGeom prst="rect">
            <a:avLst/>
          </a:prstGeom>
        </p:spPr>
        <p:txBody>
          <a:bodyPr lIns="91430" tIns="45718" rIns="91430" bIns="45718"/>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9" y="4252913"/>
            <a:ext cx="914400" cy="914400"/>
          </a:xfrm>
          <a:prstGeom prst="rect">
            <a:avLst/>
          </a:prstGeom>
        </p:spPr>
        <p:txBody>
          <a:bodyPr lIns="91430" tIns="45718" rIns="91430" bIns="45718"/>
          <a:lstStyle/>
          <a:p>
            <a:endParaRPr lang="en-US"/>
          </a:p>
        </p:txBody>
      </p:sp>
    </p:spTree>
    <p:extLst>
      <p:ext uri="{BB962C8B-B14F-4D97-AF65-F5344CB8AC3E}">
        <p14:creationId xmlns:p14="http://schemas.microsoft.com/office/powerpoint/2010/main" val="21187003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lIns="91430" tIns="45718" rIns="91430" bIns="45718">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lIns="91430" tIns="45718" rIns="91430" bIns="45718"/>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30" tIns="45718" rIns="91430" bIns="45718" numCol="1" anchor="t" anchorCtr="0" compatLnSpc="1"/>
          <a:lstStyle/>
          <a:p>
            <a:pPr>
              <a:defRPr/>
            </a:pPr>
            <a:fld id="{BB962C8B-B14F-4D97-AF65-F5344CB8AC3E}" type="datetimeFigureOut">
              <a:rPr lang="en-US" altLang="x-none" smtClean="0">
                <a:solidFill>
                  <a:prstClr val="black"/>
                </a:solidFill>
                <a:latin typeface="Calibri" panose="020F0502020204030204" charset="0"/>
              </a:rPr>
              <a:pPr>
                <a:defRPr/>
              </a:pPr>
              <a:t>05/01/2024</a:t>
            </a:fld>
            <a:endParaRPr lang="en-US" altLang="x-none" dirty="0">
              <a:solidFill>
                <a:prstClr val="black"/>
              </a:solidFill>
              <a:latin typeface="Calibri" panose="020F0502020204030204" charset="0"/>
            </a:endParaRPr>
          </a:p>
        </p:txBody>
      </p:sp>
      <p:sp>
        <p:nvSpPr>
          <p:cNvPr id="5" name="Footer Placeholder 4"/>
          <p:cNvSpPr>
            <a:spLocks noGrp="1"/>
          </p:cNvSpPr>
          <p:nvPr>
            <p:ph type="ftr" sz="quarter" idx="3"/>
          </p:nvPr>
        </p:nvSpPr>
        <p:spPr>
          <a:xfrm>
            <a:off x="0" y="0"/>
            <a:ext cx="0" cy="0"/>
          </a:xfrm>
        </p:spPr>
        <p:txBody>
          <a:bodyPr vert="horz" wrap="square" lIns="91430" tIns="45718" rIns="91430" bIns="45718" numCol="1" anchor="t" anchorCtr="0" compatLnSpc="1"/>
          <a:lstStyle/>
          <a:p>
            <a:pPr>
              <a:defRPr/>
            </a:pPr>
            <a:endParaRPr lang="en-US" altLang="x-none" dirty="0">
              <a:solidFill>
                <a:prstClr val="black"/>
              </a:solidFill>
              <a:latin typeface="Calibri" panose="020F0502020204030204" charset="0"/>
            </a:endParaRPr>
          </a:p>
        </p:txBody>
      </p:sp>
      <p:sp>
        <p:nvSpPr>
          <p:cNvPr id="6" name="Slide Number Placeholder 5"/>
          <p:cNvSpPr>
            <a:spLocks noGrp="1"/>
          </p:cNvSpPr>
          <p:nvPr>
            <p:ph type="sldNum" sz="quarter" idx="4"/>
          </p:nvPr>
        </p:nvSpPr>
        <p:spPr>
          <a:xfrm>
            <a:off x="0" y="0"/>
            <a:ext cx="0" cy="0"/>
          </a:xfrm>
        </p:spPr>
        <p:txBody>
          <a:bodyPr vert="horz" wrap="square" lIns="91430" tIns="45718" rIns="91430" bIns="45718" numCol="1" anchor="t" anchorCtr="0" compatLnSpc="1"/>
          <a:lstStyle/>
          <a:p>
            <a:pPr>
              <a:defRPr/>
            </a:pPr>
            <a:fld id="{9A0DB2DC-4C9A-4742-B13C-FB6460FD3503}" type="slidenum">
              <a:rPr lang="en-US" altLang="x-none" smtClean="0">
                <a:solidFill>
                  <a:prstClr val="black"/>
                </a:solidFill>
                <a:latin typeface="Calibri" panose="020F0502020204030204" charset="0"/>
              </a:rPr>
              <a:pPr>
                <a:defRPr/>
              </a:pPr>
              <a:t>‹#›</a:t>
            </a:fld>
            <a:endParaRPr lang="en-US" altLang="x-none" dirty="0">
              <a:solidFill>
                <a:prstClr val="black"/>
              </a:solidFill>
              <a:latin typeface="Calibri" panose="020F0502020204030204" charset="0"/>
            </a:endParaRPr>
          </a:p>
        </p:txBody>
      </p:sp>
    </p:spTree>
    <p:extLst>
      <p:ext uri="{BB962C8B-B14F-4D97-AF65-F5344CB8AC3E}">
        <p14:creationId xmlns:p14="http://schemas.microsoft.com/office/powerpoint/2010/main" val="15867512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8200" y="365125"/>
            <a:ext cx="10515600" cy="1325563"/>
          </a:xfrm>
          <a:prstGeom prst="rect">
            <a:avLst/>
          </a:prstGeom>
        </p:spPr>
        <p:txBody>
          <a:bodyPr lIns="91430" tIns="45718" rIns="91430" bIns="45718"/>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838200" y="1825625"/>
            <a:ext cx="10515600" cy="4351339"/>
          </a:xfrm>
          <a:prstGeom prst="rect">
            <a:avLst/>
          </a:prstGeom>
        </p:spPr>
        <p:txBody>
          <a:bodyPr lIns="91430" tIns="45718" rIns="91430" bIns="4571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8200" y="6356352"/>
            <a:ext cx="2743200" cy="365125"/>
          </a:xfrm>
          <a:prstGeom prst="rect">
            <a:avLst/>
          </a:prstGeom>
        </p:spPr>
        <p:txBody>
          <a:bodyPr lIns="91430" tIns="45718" rIns="91430" bIns="45718"/>
          <a:lstStyle/>
          <a:p>
            <a:fld id="{A3C39D9B-1707-4BC2-A8DF-A9A95A2D1DDF}" type="datetimeFigureOut">
              <a:rPr lang="en-US" smtClean="0">
                <a:solidFill>
                  <a:prstClr val="black">
                    <a:tint val="75000"/>
                  </a:prstClr>
                </a:solidFill>
              </a:rPr>
              <a:pPr/>
              <a:t>05/01/2024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38600" y="6356352"/>
            <a:ext cx="4114800" cy="365125"/>
          </a:xfrm>
          <a:prstGeom prst="rect">
            <a:avLst/>
          </a:prstGeom>
        </p:spPr>
        <p:txBody>
          <a:bodyPr lIns="91430" tIns="45718" rIns="91430" bIns="45718"/>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610600" y="6356352"/>
            <a:ext cx="2743200" cy="365125"/>
          </a:xfrm>
          <a:prstGeom prst="rect">
            <a:avLst/>
          </a:prstGeom>
        </p:spPr>
        <p:txBody>
          <a:bodyPr lIns="91430" tIns="45718" rIns="91430" bIns="45718"/>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9" y="4252913"/>
            <a:ext cx="914400" cy="914400"/>
          </a:xfrm>
          <a:prstGeom prst="rect">
            <a:avLst/>
          </a:prstGeom>
        </p:spPr>
        <p:txBody>
          <a:bodyPr lIns="91430" tIns="45718" rIns="91430" bIns="45718"/>
          <a:lstStyle/>
          <a:p>
            <a:endParaRPr lang="en-US"/>
          </a:p>
        </p:txBody>
      </p:sp>
    </p:spTree>
    <p:extLst>
      <p:ext uri="{BB962C8B-B14F-4D97-AF65-F5344CB8AC3E}">
        <p14:creationId xmlns:p14="http://schemas.microsoft.com/office/powerpoint/2010/main" val="40888461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79657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14" tIns="91414" rIns="91414" bIns="91414"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14" tIns="91414" rIns="91414" bIns="91414"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3910093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3" y="1122365"/>
            <a:ext cx="10363200" cy="2387600"/>
          </a:xfrm>
        </p:spPr>
        <p:txBody>
          <a:bodyPr anchor="b"/>
          <a:lstStyle>
            <a:lvl1pPr algn="ctr">
              <a:defRPr sz="5200"/>
            </a:lvl1pPr>
          </a:lstStyle>
          <a:p>
            <a:r>
              <a:rPr lang="en-US"/>
              <a:t>Click to edit Master title style</a:t>
            </a:r>
            <a:endParaRPr lang="en-US" dirty="0"/>
          </a:p>
        </p:txBody>
      </p:sp>
      <p:sp>
        <p:nvSpPr>
          <p:cNvPr id="3" name="Subtitle 2"/>
          <p:cNvSpPr>
            <a:spLocks noGrp="1"/>
          </p:cNvSpPr>
          <p:nvPr>
            <p:ph type="subTitle" idx="1"/>
          </p:nvPr>
        </p:nvSpPr>
        <p:spPr>
          <a:xfrm>
            <a:off x="1524001" y="3602045"/>
            <a:ext cx="9144000" cy="1655761"/>
          </a:xfrm>
        </p:spPr>
        <p:txBody>
          <a:bodyPr/>
          <a:lstStyle>
            <a:lvl1pPr marL="0" indent="0" algn="ctr">
              <a:buNone/>
              <a:defRPr sz="2100"/>
            </a:lvl1pPr>
            <a:lvl2pPr marL="396263" indent="0" algn="ctr">
              <a:buNone/>
              <a:defRPr sz="1700"/>
            </a:lvl2pPr>
            <a:lvl3pPr marL="792524" indent="0" algn="ctr">
              <a:buNone/>
              <a:defRPr sz="1500"/>
            </a:lvl3pPr>
            <a:lvl4pPr marL="1188785" indent="0" algn="ctr">
              <a:buNone/>
              <a:defRPr sz="1500"/>
            </a:lvl4pPr>
            <a:lvl5pPr marL="1585047" indent="0" algn="ctr">
              <a:buNone/>
              <a:defRPr sz="1500"/>
            </a:lvl5pPr>
            <a:lvl6pPr marL="1981310" indent="0" algn="ctr">
              <a:buNone/>
              <a:defRPr sz="1500"/>
            </a:lvl6pPr>
            <a:lvl7pPr marL="2377571" indent="0" algn="ctr">
              <a:buNone/>
              <a:defRPr sz="1500"/>
            </a:lvl7pPr>
            <a:lvl8pPr marL="2773832" indent="0" algn="ctr">
              <a:buNone/>
              <a:defRPr sz="1500"/>
            </a:lvl8pPr>
            <a:lvl9pPr marL="3170094"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7268BB-C1B0-4A07-841E-B140DAEE97CE}" type="datetimeFigureOut">
              <a:rPr lang="en-US" smtClean="0">
                <a:solidFill>
                  <a:prstClr val="black">
                    <a:tint val="75000"/>
                  </a:prstClr>
                </a:solidFill>
              </a:rPr>
              <a:pPr/>
              <a:t>05/01/2024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DB716F-5A96-4A9A-BE33-5D9C969214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4437780"/>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7268BB-C1B0-4A07-841E-B140DAEE97CE}" type="datetimeFigureOut">
              <a:rPr lang="en-US" smtClean="0">
                <a:solidFill>
                  <a:prstClr val="black">
                    <a:tint val="75000"/>
                  </a:prstClr>
                </a:solidFill>
              </a:rPr>
              <a:pPr/>
              <a:t>05/01/2024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DB716F-5A96-4A9A-BE33-5D9C969214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926858"/>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6"/>
          </a:xfrm>
        </p:spPr>
        <p:txBody>
          <a:bodyPr anchor="b"/>
          <a:lstStyle>
            <a:lvl1pPr>
              <a:defRPr sz="5200"/>
            </a:lvl1pPr>
          </a:lstStyle>
          <a:p>
            <a:r>
              <a:rPr lang="en-US"/>
              <a:t>Click to edit Master title style</a:t>
            </a:r>
            <a:endParaRPr lang="en-US" dirty="0"/>
          </a:p>
        </p:txBody>
      </p:sp>
      <p:sp>
        <p:nvSpPr>
          <p:cNvPr id="3" name="Text Placeholder 2"/>
          <p:cNvSpPr>
            <a:spLocks noGrp="1"/>
          </p:cNvSpPr>
          <p:nvPr>
            <p:ph type="body" idx="1"/>
          </p:nvPr>
        </p:nvSpPr>
        <p:spPr>
          <a:xfrm>
            <a:off x="831851" y="4589469"/>
            <a:ext cx="10515600" cy="1500187"/>
          </a:xfrm>
        </p:spPr>
        <p:txBody>
          <a:bodyPr/>
          <a:lstStyle>
            <a:lvl1pPr marL="0" indent="0">
              <a:buNone/>
              <a:defRPr sz="2100">
                <a:solidFill>
                  <a:schemeClr val="tx1"/>
                </a:solidFill>
              </a:defRPr>
            </a:lvl1pPr>
            <a:lvl2pPr marL="396263" indent="0">
              <a:buNone/>
              <a:defRPr sz="1700">
                <a:solidFill>
                  <a:schemeClr val="tx1">
                    <a:tint val="75000"/>
                  </a:schemeClr>
                </a:solidFill>
              </a:defRPr>
            </a:lvl2pPr>
            <a:lvl3pPr marL="792524" indent="0">
              <a:buNone/>
              <a:defRPr sz="1500">
                <a:solidFill>
                  <a:schemeClr val="tx1">
                    <a:tint val="75000"/>
                  </a:schemeClr>
                </a:solidFill>
              </a:defRPr>
            </a:lvl3pPr>
            <a:lvl4pPr marL="1188785" indent="0">
              <a:buNone/>
              <a:defRPr sz="1500">
                <a:solidFill>
                  <a:schemeClr val="tx1">
                    <a:tint val="75000"/>
                  </a:schemeClr>
                </a:solidFill>
              </a:defRPr>
            </a:lvl4pPr>
            <a:lvl5pPr marL="1585047" indent="0">
              <a:buNone/>
              <a:defRPr sz="1500">
                <a:solidFill>
                  <a:schemeClr val="tx1">
                    <a:tint val="75000"/>
                  </a:schemeClr>
                </a:solidFill>
              </a:defRPr>
            </a:lvl5pPr>
            <a:lvl6pPr marL="1981310" indent="0">
              <a:buNone/>
              <a:defRPr sz="1500">
                <a:solidFill>
                  <a:schemeClr val="tx1">
                    <a:tint val="75000"/>
                  </a:schemeClr>
                </a:solidFill>
              </a:defRPr>
            </a:lvl6pPr>
            <a:lvl7pPr marL="2377571" indent="0">
              <a:buNone/>
              <a:defRPr sz="1500">
                <a:solidFill>
                  <a:schemeClr val="tx1">
                    <a:tint val="75000"/>
                  </a:schemeClr>
                </a:solidFill>
              </a:defRPr>
            </a:lvl7pPr>
            <a:lvl8pPr marL="2773832" indent="0">
              <a:buNone/>
              <a:defRPr sz="1500">
                <a:solidFill>
                  <a:schemeClr val="tx1">
                    <a:tint val="75000"/>
                  </a:schemeClr>
                </a:solidFill>
              </a:defRPr>
            </a:lvl8pPr>
            <a:lvl9pPr marL="3170094"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7268BB-C1B0-4A07-841E-B140DAEE97CE}" type="datetimeFigureOut">
              <a:rPr lang="en-US" smtClean="0">
                <a:solidFill>
                  <a:prstClr val="black">
                    <a:tint val="75000"/>
                  </a:prstClr>
                </a:solidFill>
              </a:rPr>
              <a:pPr/>
              <a:t>05/01/2024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DB716F-5A96-4A9A-BE33-5D9C969214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7470046"/>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1" y="1825629"/>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9"/>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7268BB-C1B0-4A07-841E-B140DAEE97CE}" type="datetimeFigureOut">
              <a:rPr lang="en-US" smtClean="0">
                <a:solidFill>
                  <a:prstClr val="black">
                    <a:tint val="75000"/>
                  </a:prstClr>
                </a:solidFill>
              </a:rPr>
              <a:pPr/>
              <a:t>05/01/2024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EDB716F-5A96-4A9A-BE33-5D9C969214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4198992"/>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31"/>
            <a:ext cx="10515600" cy="1325564"/>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93" y="1681168"/>
            <a:ext cx="5157787" cy="823912"/>
          </a:xfrm>
        </p:spPr>
        <p:txBody>
          <a:bodyPr anchor="b"/>
          <a:lstStyle>
            <a:lvl1pPr marL="0" indent="0">
              <a:buNone/>
              <a:defRPr sz="2100" b="1"/>
            </a:lvl1pPr>
            <a:lvl2pPr marL="396263" indent="0">
              <a:buNone/>
              <a:defRPr sz="1700" b="1"/>
            </a:lvl2pPr>
            <a:lvl3pPr marL="792524" indent="0">
              <a:buNone/>
              <a:defRPr sz="1500" b="1"/>
            </a:lvl3pPr>
            <a:lvl4pPr marL="1188785" indent="0">
              <a:buNone/>
              <a:defRPr sz="1500" b="1"/>
            </a:lvl4pPr>
            <a:lvl5pPr marL="1585047" indent="0">
              <a:buNone/>
              <a:defRPr sz="1500" b="1"/>
            </a:lvl5pPr>
            <a:lvl6pPr marL="1981310" indent="0">
              <a:buNone/>
              <a:defRPr sz="1500" b="1"/>
            </a:lvl6pPr>
            <a:lvl7pPr marL="2377571" indent="0">
              <a:buNone/>
              <a:defRPr sz="1500" b="1"/>
            </a:lvl7pPr>
            <a:lvl8pPr marL="2773832" indent="0">
              <a:buNone/>
              <a:defRPr sz="1500" b="1"/>
            </a:lvl8pPr>
            <a:lvl9pPr marL="3170094" indent="0">
              <a:buNone/>
              <a:defRPr sz="1500" b="1"/>
            </a:lvl9pPr>
          </a:lstStyle>
          <a:p>
            <a:pPr lvl="0"/>
            <a:r>
              <a:rPr lang="en-US"/>
              <a:t>Click to edit Master text styles</a:t>
            </a:r>
          </a:p>
        </p:txBody>
      </p:sp>
      <p:sp>
        <p:nvSpPr>
          <p:cNvPr id="4" name="Content Placeholder 3"/>
          <p:cNvSpPr>
            <a:spLocks noGrp="1"/>
          </p:cNvSpPr>
          <p:nvPr>
            <p:ph sz="half" idx="2"/>
          </p:nvPr>
        </p:nvSpPr>
        <p:spPr>
          <a:xfrm>
            <a:off x="839793" y="2505079"/>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8"/>
            <a:ext cx="5183189" cy="823912"/>
          </a:xfrm>
        </p:spPr>
        <p:txBody>
          <a:bodyPr anchor="b"/>
          <a:lstStyle>
            <a:lvl1pPr marL="0" indent="0">
              <a:buNone/>
              <a:defRPr sz="2100" b="1"/>
            </a:lvl1pPr>
            <a:lvl2pPr marL="396263" indent="0">
              <a:buNone/>
              <a:defRPr sz="1700" b="1"/>
            </a:lvl2pPr>
            <a:lvl3pPr marL="792524" indent="0">
              <a:buNone/>
              <a:defRPr sz="1500" b="1"/>
            </a:lvl3pPr>
            <a:lvl4pPr marL="1188785" indent="0">
              <a:buNone/>
              <a:defRPr sz="1500" b="1"/>
            </a:lvl4pPr>
            <a:lvl5pPr marL="1585047" indent="0">
              <a:buNone/>
              <a:defRPr sz="1500" b="1"/>
            </a:lvl5pPr>
            <a:lvl6pPr marL="1981310" indent="0">
              <a:buNone/>
              <a:defRPr sz="1500" b="1"/>
            </a:lvl6pPr>
            <a:lvl7pPr marL="2377571" indent="0">
              <a:buNone/>
              <a:defRPr sz="1500" b="1"/>
            </a:lvl7pPr>
            <a:lvl8pPr marL="2773832" indent="0">
              <a:buNone/>
              <a:defRPr sz="1500" b="1"/>
            </a:lvl8pPr>
            <a:lvl9pPr marL="3170094" indent="0">
              <a:buNone/>
              <a:defRPr sz="1500" b="1"/>
            </a:lvl9pPr>
          </a:lstStyle>
          <a:p>
            <a:pPr lvl="0"/>
            <a:r>
              <a:rPr lang="en-US"/>
              <a:t>Click to edit Master text styles</a:t>
            </a:r>
          </a:p>
        </p:txBody>
      </p:sp>
      <p:sp>
        <p:nvSpPr>
          <p:cNvPr id="6" name="Content Placeholder 5"/>
          <p:cNvSpPr>
            <a:spLocks noGrp="1"/>
          </p:cNvSpPr>
          <p:nvPr>
            <p:ph sz="quarter" idx="4"/>
          </p:nvPr>
        </p:nvSpPr>
        <p:spPr>
          <a:xfrm>
            <a:off x="6172203" y="2505079"/>
            <a:ext cx="518318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7268BB-C1B0-4A07-841E-B140DAEE97CE}" type="datetimeFigureOut">
              <a:rPr lang="en-US" smtClean="0">
                <a:solidFill>
                  <a:prstClr val="black">
                    <a:tint val="75000"/>
                  </a:prstClr>
                </a:solidFill>
              </a:rPr>
              <a:pPr/>
              <a:t>05/01/2024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EDB716F-5A96-4A9A-BE33-5D9C969214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6946664"/>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7268BB-C1B0-4A07-841E-B140DAEE97CE}" type="datetimeFigureOut">
              <a:rPr lang="en-US" smtClean="0">
                <a:solidFill>
                  <a:prstClr val="black">
                    <a:tint val="75000"/>
                  </a:prstClr>
                </a:solidFill>
              </a:rPr>
              <a:pPr/>
              <a:t>05/01/2024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EDB716F-5A96-4A9A-BE33-5D9C969214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478390"/>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7268BB-C1B0-4A07-841E-B140DAEE97CE}" type="datetimeFigureOut">
              <a:rPr lang="en-US" smtClean="0">
                <a:solidFill>
                  <a:prstClr val="black">
                    <a:tint val="75000"/>
                  </a:prstClr>
                </a:solidFill>
              </a:rPr>
              <a:pPr/>
              <a:t>05/01/2024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EDB716F-5A96-4A9A-BE33-5D9C969214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36695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173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4" y="457200"/>
            <a:ext cx="3932236" cy="1600200"/>
          </a:xfrm>
        </p:spPr>
        <p:txBody>
          <a:bodyPr anchor="b"/>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183189" y="987433"/>
            <a:ext cx="6172200" cy="4873625"/>
          </a:xfrm>
        </p:spPr>
        <p:txBody>
          <a:bodyPr/>
          <a:lstStyle>
            <a:lvl1pPr>
              <a:defRPr sz="2800"/>
            </a:lvl1pPr>
            <a:lvl2pPr>
              <a:defRPr sz="2400"/>
            </a:lvl2pPr>
            <a:lvl3pPr>
              <a:defRPr sz="21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94" y="2057403"/>
            <a:ext cx="3932236" cy="3811588"/>
          </a:xfrm>
        </p:spPr>
        <p:txBody>
          <a:bodyPr/>
          <a:lstStyle>
            <a:lvl1pPr marL="0" indent="0">
              <a:buNone/>
              <a:defRPr sz="1500"/>
            </a:lvl1pPr>
            <a:lvl2pPr marL="396263" indent="0">
              <a:buNone/>
              <a:defRPr sz="1200"/>
            </a:lvl2pPr>
            <a:lvl3pPr marL="792524" indent="0">
              <a:buNone/>
              <a:defRPr sz="1100"/>
            </a:lvl3pPr>
            <a:lvl4pPr marL="1188785" indent="0">
              <a:buNone/>
              <a:defRPr sz="900"/>
            </a:lvl4pPr>
            <a:lvl5pPr marL="1585047" indent="0">
              <a:buNone/>
              <a:defRPr sz="900"/>
            </a:lvl5pPr>
            <a:lvl6pPr marL="1981310" indent="0">
              <a:buNone/>
              <a:defRPr sz="900"/>
            </a:lvl6pPr>
            <a:lvl7pPr marL="2377571" indent="0">
              <a:buNone/>
              <a:defRPr sz="900"/>
            </a:lvl7pPr>
            <a:lvl8pPr marL="2773832" indent="0">
              <a:buNone/>
              <a:defRPr sz="900"/>
            </a:lvl8pPr>
            <a:lvl9pPr marL="317009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7268BB-C1B0-4A07-841E-B140DAEE97CE}" type="datetimeFigureOut">
              <a:rPr lang="en-US" smtClean="0">
                <a:solidFill>
                  <a:prstClr val="black">
                    <a:tint val="75000"/>
                  </a:prstClr>
                </a:solidFill>
              </a:rPr>
              <a:pPr/>
              <a:t>05/01/2024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EDB716F-5A96-4A9A-BE33-5D9C969214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563481"/>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4" y="457200"/>
            <a:ext cx="3932236" cy="1600200"/>
          </a:xfrm>
        </p:spPr>
        <p:txBody>
          <a:bodyPr anchor="b"/>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9" y="987433"/>
            <a:ext cx="6172200" cy="4873625"/>
          </a:xfrm>
        </p:spPr>
        <p:txBody>
          <a:bodyPr anchor="t"/>
          <a:lstStyle>
            <a:lvl1pPr marL="0" indent="0">
              <a:buNone/>
              <a:defRPr sz="2800"/>
            </a:lvl1pPr>
            <a:lvl2pPr marL="396263" indent="0">
              <a:buNone/>
              <a:defRPr sz="2400"/>
            </a:lvl2pPr>
            <a:lvl3pPr marL="792524" indent="0">
              <a:buNone/>
              <a:defRPr sz="2100"/>
            </a:lvl3pPr>
            <a:lvl4pPr marL="1188785" indent="0">
              <a:buNone/>
              <a:defRPr sz="1700"/>
            </a:lvl4pPr>
            <a:lvl5pPr marL="1585047" indent="0">
              <a:buNone/>
              <a:defRPr sz="1700"/>
            </a:lvl5pPr>
            <a:lvl6pPr marL="1981310" indent="0">
              <a:buNone/>
              <a:defRPr sz="1700"/>
            </a:lvl6pPr>
            <a:lvl7pPr marL="2377571" indent="0">
              <a:buNone/>
              <a:defRPr sz="1700"/>
            </a:lvl7pPr>
            <a:lvl8pPr marL="2773832" indent="0">
              <a:buNone/>
              <a:defRPr sz="1700"/>
            </a:lvl8pPr>
            <a:lvl9pPr marL="3170094"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839794" y="2057403"/>
            <a:ext cx="3932236" cy="3811588"/>
          </a:xfrm>
        </p:spPr>
        <p:txBody>
          <a:bodyPr/>
          <a:lstStyle>
            <a:lvl1pPr marL="0" indent="0">
              <a:buNone/>
              <a:defRPr sz="1500"/>
            </a:lvl1pPr>
            <a:lvl2pPr marL="396263" indent="0">
              <a:buNone/>
              <a:defRPr sz="1200"/>
            </a:lvl2pPr>
            <a:lvl3pPr marL="792524" indent="0">
              <a:buNone/>
              <a:defRPr sz="1100"/>
            </a:lvl3pPr>
            <a:lvl4pPr marL="1188785" indent="0">
              <a:buNone/>
              <a:defRPr sz="900"/>
            </a:lvl4pPr>
            <a:lvl5pPr marL="1585047" indent="0">
              <a:buNone/>
              <a:defRPr sz="900"/>
            </a:lvl5pPr>
            <a:lvl6pPr marL="1981310" indent="0">
              <a:buNone/>
              <a:defRPr sz="900"/>
            </a:lvl6pPr>
            <a:lvl7pPr marL="2377571" indent="0">
              <a:buNone/>
              <a:defRPr sz="900"/>
            </a:lvl7pPr>
            <a:lvl8pPr marL="2773832" indent="0">
              <a:buNone/>
              <a:defRPr sz="900"/>
            </a:lvl8pPr>
            <a:lvl9pPr marL="317009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7268BB-C1B0-4A07-841E-B140DAEE97CE}" type="datetimeFigureOut">
              <a:rPr lang="en-US" smtClean="0">
                <a:solidFill>
                  <a:prstClr val="black">
                    <a:tint val="75000"/>
                  </a:prstClr>
                </a:solidFill>
              </a:rPr>
              <a:pPr/>
              <a:t>05/01/2024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EDB716F-5A96-4A9A-BE33-5D9C969214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3438784"/>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7268BB-C1B0-4A07-841E-B140DAEE97CE}" type="datetimeFigureOut">
              <a:rPr lang="en-US" smtClean="0">
                <a:solidFill>
                  <a:prstClr val="black">
                    <a:tint val="75000"/>
                  </a:prstClr>
                </a:solidFill>
              </a:rPr>
              <a:pPr/>
              <a:t>05/01/2024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DB716F-5A96-4A9A-BE33-5D9C969214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671055"/>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32"/>
            <a:ext cx="2628900" cy="581183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6" y="365132"/>
            <a:ext cx="7734300" cy="5811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7268BB-C1B0-4A07-841E-B140DAEE97CE}" type="datetimeFigureOut">
              <a:rPr lang="en-US" smtClean="0">
                <a:solidFill>
                  <a:prstClr val="black">
                    <a:tint val="75000"/>
                  </a:prstClr>
                </a:solidFill>
              </a:rPr>
              <a:pPr/>
              <a:t>05/01/2024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DB716F-5A96-4A9A-BE33-5D9C969214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9659777"/>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0747568"/>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8" y="600201"/>
            <a:ext cx="8490400" cy="5454400"/>
          </a:xfrm>
          <a:prstGeom prst="rect">
            <a:avLst/>
          </a:prstGeom>
        </p:spPr>
        <p:txBody>
          <a:bodyPr spcFirstLastPara="1" wrap="square" lIns="79241" tIns="79241" rIns="79241" bIns="79241" anchor="ctr" anchorCtr="0">
            <a:noAutofit/>
          </a:bodyPr>
          <a:lstStyle>
            <a:lvl1pPr lvl="0">
              <a:spcBef>
                <a:spcPts val="0"/>
              </a:spcBef>
              <a:spcAft>
                <a:spcPts val="0"/>
              </a:spcAft>
              <a:buSzPts val="4800"/>
              <a:buNone/>
              <a:defRPr sz="5600"/>
            </a:lvl1pPr>
            <a:lvl2pPr lvl="1">
              <a:spcBef>
                <a:spcPts val="0"/>
              </a:spcBef>
              <a:spcAft>
                <a:spcPts val="0"/>
              </a:spcAft>
              <a:buSzPts val="4800"/>
              <a:buNone/>
              <a:defRPr sz="5600"/>
            </a:lvl2pPr>
            <a:lvl3pPr lvl="2">
              <a:spcBef>
                <a:spcPts val="0"/>
              </a:spcBef>
              <a:spcAft>
                <a:spcPts val="0"/>
              </a:spcAft>
              <a:buSzPts val="4800"/>
              <a:buNone/>
              <a:defRPr sz="5600"/>
            </a:lvl3pPr>
            <a:lvl4pPr lvl="3">
              <a:spcBef>
                <a:spcPts val="0"/>
              </a:spcBef>
              <a:spcAft>
                <a:spcPts val="0"/>
              </a:spcAft>
              <a:buSzPts val="4800"/>
              <a:buNone/>
              <a:defRPr sz="5600"/>
            </a:lvl4pPr>
            <a:lvl5pPr lvl="4">
              <a:spcBef>
                <a:spcPts val="0"/>
              </a:spcBef>
              <a:spcAft>
                <a:spcPts val="0"/>
              </a:spcAft>
              <a:buSzPts val="4800"/>
              <a:buNone/>
              <a:defRPr sz="5600"/>
            </a:lvl5pPr>
            <a:lvl6pPr lvl="5">
              <a:spcBef>
                <a:spcPts val="0"/>
              </a:spcBef>
              <a:spcAft>
                <a:spcPts val="0"/>
              </a:spcAft>
              <a:buSzPts val="4800"/>
              <a:buNone/>
              <a:defRPr sz="5600"/>
            </a:lvl6pPr>
            <a:lvl7pPr lvl="6">
              <a:spcBef>
                <a:spcPts val="0"/>
              </a:spcBef>
              <a:spcAft>
                <a:spcPts val="0"/>
              </a:spcAft>
              <a:buSzPts val="4800"/>
              <a:buNone/>
              <a:defRPr sz="5600"/>
            </a:lvl7pPr>
            <a:lvl8pPr lvl="7">
              <a:spcBef>
                <a:spcPts val="0"/>
              </a:spcBef>
              <a:spcAft>
                <a:spcPts val="0"/>
              </a:spcAft>
              <a:buSzPts val="4800"/>
              <a:buNone/>
              <a:defRPr sz="5600"/>
            </a:lvl8pPr>
            <a:lvl9pPr lvl="8">
              <a:spcBef>
                <a:spcPts val="0"/>
              </a:spcBef>
              <a:spcAft>
                <a:spcPts val="0"/>
              </a:spcAft>
              <a:buSzPts val="4800"/>
              <a:buNone/>
              <a:defRPr sz="5600"/>
            </a:lvl9pPr>
          </a:lstStyle>
          <a:p>
            <a:endParaRPr/>
          </a:p>
        </p:txBody>
      </p:sp>
      <p:sp>
        <p:nvSpPr>
          <p:cNvPr id="34" name="Google Shape;34;p8"/>
          <p:cNvSpPr txBox="1">
            <a:spLocks noGrp="1"/>
          </p:cNvSpPr>
          <p:nvPr>
            <p:ph type="sldNum" idx="12"/>
          </p:nvPr>
        </p:nvSpPr>
        <p:spPr>
          <a:xfrm>
            <a:off x="11296612" y="6217624"/>
            <a:ext cx="731600" cy="524800"/>
          </a:xfrm>
          <a:prstGeom prst="rect">
            <a:avLst/>
          </a:prstGeom>
        </p:spPr>
        <p:txBody>
          <a:bodyPr spcFirstLastPara="1" wrap="square" lIns="79241" tIns="79241" rIns="79241" bIns="79241"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57445736"/>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8201" y="365131"/>
            <a:ext cx="10515600" cy="1325564"/>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838201" y="1847853"/>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8203" y="6356356"/>
            <a:ext cx="2743200" cy="365125"/>
          </a:xfrm>
          <a:prstGeom prst="rect">
            <a:avLst/>
          </a:prstGeom>
        </p:spPr>
        <p:txBody>
          <a:bodyPr/>
          <a:lstStyle/>
          <a:p>
            <a:fld id="{A3C39D9B-1707-4BC2-A8DF-A9A95A2D1DDF}" type="datetimeFigureOut">
              <a:rPr lang="en-US" smtClean="0">
                <a:solidFill>
                  <a:prstClr val="black">
                    <a:tint val="75000"/>
                  </a:prstClr>
                </a:solidFill>
              </a:rPr>
              <a:pPr/>
              <a:t>05/01/2024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38601" y="6356356"/>
            <a:ext cx="411480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610603" y="6356356"/>
            <a:ext cx="2743200"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9" y="4252915"/>
            <a:ext cx="914400" cy="914400"/>
          </a:xfrm>
          <a:prstGeom prst="rect">
            <a:avLst/>
          </a:prstGeom>
        </p:spPr>
        <p:txBody>
          <a:bodyPr/>
          <a:lstStyle/>
          <a:p>
            <a:endParaRPr lang="en-US"/>
          </a:p>
        </p:txBody>
      </p:sp>
    </p:spTree>
    <p:extLst>
      <p:ext uri="{BB962C8B-B14F-4D97-AF65-F5344CB8AC3E}">
        <p14:creationId xmlns:p14="http://schemas.microsoft.com/office/powerpoint/2010/main" val="200873251"/>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8201" y="365131"/>
            <a:ext cx="10515600" cy="1325564"/>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838201" y="1847853"/>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8203" y="6356356"/>
            <a:ext cx="2743200" cy="365125"/>
          </a:xfrm>
          <a:prstGeom prst="rect">
            <a:avLst/>
          </a:prstGeom>
        </p:spPr>
        <p:txBody>
          <a:bodyPr/>
          <a:lstStyle/>
          <a:p>
            <a:fld id="{A3C39D9B-1707-4BC2-A8DF-A9A95A2D1DDF}" type="datetimeFigureOut">
              <a:rPr lang="en-US" smtClean="0">
                <a:solidFill>
                  <a:prstClr val="black">
                    <a:tint val="75000"/>
                  </a:prstClr>
                </a:solidFill>
              </a:rPr>
              <a:pPr/>
              <a:t>05/01/2024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38601" y="6356356"/>
            <a:ext cx="411480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610603" y="6356356"/>
            <a:ext cx="2743200"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9" y="4252915"/>
            <a:ext cx="914400" cy="914400"/>
          </a:xfrm>
          <a:prstGeom prst="rect">
            <a:avLst/>
          </a:prstGeom>
        </p:spPr>
        <p:txBody>
          <a:bodyPr/>
          <a:lstStyle/>
          <a:p>
            <a:endParaRPr lang="en-US"/>
          </a:p>
        </p:txBody>
      </p:sp>
    </p:spTree>
    <p:extLst>
      <p:ext uri="{BB962C8B-B14F-4D97-AF65-F5344CB8AC3E}">
        <p14:creationId xmlns:p14="http://schemas.microsoft.com/office/powerpoint/2010/main" val="1975480495"/>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8201" y="365131"/>
            <a:ext cx="10515600" cy="1325564"/>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838201" y="1847853"/>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8203" y="6356356"/>
            <a:ext cx="2743200" cy="365125"/>
          </a:xfrm>
          <a:prstGeom prst="rect">
            <a:avLst/>
          </a:prstGeom>
        </p:spPr>
        <p:txBody>
          <a:bodyPr/>
          <a:lstStyle/>
          <a:p>
            <a:fld id="{A3C39D9B-1707-4BC2-A8DF-A9A95A2D1DDF}" type="datetimeFigureOut">
              <a:rPr lang="en-US" smtClean="0">
                <a:solidFill>
                  <a:prstClr val="black">
                    <a:tint val="75000"/>
                  </a:prstClr>
                </a:solidFill>
              </a:rPr>
              <a:pPr/>
              <a:t>05/01/2024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38601" y="6356356"/>
            <a:ext cx="411480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610603" y="6356356"/>
            <a:ext cx="2743200"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9" y="4252915"/>
            <a:ext cx="914400" cy="914400"/>
          </a:xfrm>
          <a:prstGeom prst="rect">
            <a:avLst/>
          </a:prstGeom>
        </p:spPr>
        <p:txBody>
          <a:bodyPr/>
          <a:lstStyle/>
          <a:p>
            <a:endParaRPr lang="en-US"/>
          </a:p>
        </p:txBody>
      </p:sp>
    </p:spTree>
    <p:extLst>
      <p:ext uri="{BB962C8B-B14F-4D97-AF65-F5344CB8AC3E}">
        <p14:creationId xmlns:p14="http://schemas.microsoft.com/office/powerpoint/2010/main" val="4016166301"/>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8201" y="365131"/>
            <a:ext cx="10515600" cy="1325564"/>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838201" y="1847853"/>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8203" y="6356356"/>
            <a:ext cx="2743200" cy="365125"/>
          </a:xfrm>
          <a:prstGeom prst="rect">
            <a:avLst/>
          </a:prstGeom>
        </p:spPr>
        <p:txBody>
          <a:bodyPr/>
          <a:lstStyle/>
          <a:p>
            <a:fld id="{A3C39D9B-1707-4BC2-A8DF-A9A95A2D1DDF}" type="datetimeFigureOut">
              <a:rPr lang="en-US" smtClean="0">
                <a:solidFill>
                  <a:prstClr val="black">
                    <a:tint val="75000"/>
                  </a:prstClr>
                </a:solidFill>
              </a:rPr>
              <a:pPr/>
              <a:t>05/01/2024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38601" y="6356356"/>
            <a:ext cx="411480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610603" y="6356356"/>
            <a:ext cx="2743200"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9" y="4252915"/>
            <a:ext cx="914400" cy="914400"/>
          </a:xfrm>
          <a:prstGeom prst="rect">
            <a:avLst/>
          </a:prstGeom>
        </p:spPr>
        <p:txBody>
          <a:bodyPr/>
          <a:lstStyle/>
          <a:p>
            <a:endParaRPr lang="en-US"/>
          </a:p>
        </p:txBody>
      </p:sp>
    </p:spTree>
    <p:extLst>
      <p:ext uri="{BB962C8B-B14F-4D97-AF65-F5344CB8AC3E}">
        <p14:creationId xmlns:p14="http://schemas.microsoft.com/office/powerpoint/2010/main" val="152032684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3"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2" y="6021389"/>
            <a:ext cx="2400300" cy="958851"/>
          </a:xfrm>
          <a:prstGeom prst="rect">
            <a:avLst/>
          </a:prstGeom>
          <a:noFill/>
          <a:ln w="9525">
            <a:noFill/>
          </a:ln>
        </p:spPr>
      </p:pic>
    </p:spTree>
    <p:extLst>
      <p:ext uri="{BB962C8B-B14F-4D97-AF65-F5344CB8AC3E}">
        <p14:creationId xmlns:p14="http://schemas.microsoft.com/office/powerpoint/2010/main" val="36481476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8201" y="365131"/>
            <a:ext cx="10515600" cy="1325564"/>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838201" y="1847853"/>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8203" y="6356356"/>
            <a:ext cx="2743200" cy="365125"/>
          </a:xfrm>
          <a:prstGeom prst="rect">
            <a:avLst/>
          </a:prstGeom>
        </p:spPr>
        <p:txBody>
          <a:bodyPr/>
          <a:lstStyle/>
          <a:p>
            <a:fld id="{A3C39D9B-1707-4BC2-A8DF-A9A95A2D1DDF}" type="datetimeFigureOut">
              <a:rPr lang="en-US" smtClean="0">
                <a:solidFill>
                  <a:prstClr val="black">
                    <a:tint val="75000"/>
                  </a:prstClr>
                </a:solidFill>
              </a:rPr>
              <a:pPr/>
              <a:t>05/01/2024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38601" y="6356356"/>
            <a:ext cx="411480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610603" y="6356356"/>
            <a:ext cx="2743200"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9" y="4252915"/>
            <a:ext cx="914400" cy="914400"/>
          </a:xfrm>
          <a:prstGeom prst="rect">
            <a:avLst/>
          </a:prstGeom>
        </p:spPr>
        <p:txBody>
          <a:bodyPr/>
          <a:lstStyle/>
          <a:p>
            <a:endParaRPr lang="en-US"/>
          </a:p>
        </p:txBody>
      </p:sp>
    </p:spTree>
    <p:extLst>
      <p:ext uri="{BB962C8B-B14F-4D97-AF65-F5344CB8AC3E}">
        <p14:creationId xmlns:p14="http://schemas.microsoft.com/office/powerpoint/2010/main" val="1626285645"/>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内容">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2"/>
          <a:stretch>
            <a:fillRect/>
          </a:stretch>
        </p:blipFill>
        <p:spPr>
          <a:xfrm>
            <a:off x="-2322509" y="-836612"/>
            <a:ext cx="13314361" cy="1577976"/>
          </a:xfrm>
          <a:prstGeom prst="rect">
            <a:avLst/>
          </a:prstGeom>
          <a:noFill/>
          <a:ln w="9525">
            <a:noFill/>
          </a:ln>
        </p:spPr>
      </p:pic>
      <p:pic>
        <p:nvPicPr>
          <p:cNvPr id="8195" name="图片 12"/>
          <p:cNvPicPr>
            <a:picLocks noChangeAspect="1"/>
          </p:cNvPicPr>
          <p:nvPr userDrawn="1"/>
        </p:nvPicPr>
        <p:blipFill>
          <a:blip r:embed="rId3"/>
          <a:stretch>
            <a:fillRect/>
          </a:stretch>
        </p:blipFill>
        <p:spPr>
          <a:xfrm>
            <a:off x="9791706" y="6021393"/>
            <a:ext cx="2400300" cy="958851"/>
          </a:xfrm>
          <a:prstGeom prst="rect">
            <a:avLst/>
          </a:prstGeom>
          <a:noFill/>
          <a:ln w="9525">
            <a:noFill/>
          </a:ln>
        </p:spPr>
      </p:pic>
    </p:spTree>
    <p:extLst>
      <p:ext uri="{BB962C8B-B14F-4D97-AF65-F5344CB8AC3E}">
        <p14:creationId xmlns:p14="http://schemas.microsoft.com/office/powerpoint/2010/main" val="2739216226"/>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200"/>
            <a:ext cx="9144000" cy="1655763"/>
          </a:xfrm>
        </p:spPr>
        <p:txBody>
          <a:bodyPr lIns="91438" tIns="45719" rIns="91438" bIns="45719"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7"/>
            <a:ext cx="9144000" cy="1655763"/>
          </a:xfrm>
        </p:spPr>
        <p:txBody>
          <a:bodyPr lIns="91438" tIns="45719" rIns="91438" bIns="45719">
            <a:normAutofit/>
          </a:bodyPr>
          <a:lstStyle>
            <a:lvl1pPr marL="0" indent="0" algn="ctr">
              <a:buNone/>
              <a:defRPr sz="19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1"/>
            <a:ext cx="2743200" cy="365125"/>
          </a:xfrm>
        </p:spPr>
        <p:txBody>
          <a:bodyPr lIns="91438" tIns="45719" rIns="91438" bIns="45719"/>
          <a:lstStyle/>
          <a:p>
            <a:pPr defTabSz="914377"/>
            <a:fld id="{D997B5FA-0921-464F-AAE1-844C04324D75}" type="datetimeFigureOut">
              <a:rPr lang="zh-CN" altLang="en-US" smtClean="0">
                <a:solidFill>
                  <a:srgbClr val="000000"/>
                </a:solidFill>
              </a:rPr>
              <a:pPr defTabSz="914377"/>
              <a:t>2024/1/5</a:t>
            </a:fld>
            <a:endParaRPr lang="zh-CN" altLang="en-US" dirty="0">
              <a:solidFill>
                <a:srgbClr val="000000"/>
              </a:solidFill>
            </a:endParaRPr>
          </a:p>
        </p:txBody>
      </p:sp>
      <p:sp>
        <p:nvSpPr>
          <p:cNvPr id="5" name="页脚占位符 4"/>
          <p:cNvSpPr>
            <a:spLocks noGrp="1"/>
          </p:cNvSpPr>
          <p:nvPr>
            <p:ph type="ftr" sz="quarter" idx="11"/>
          </p:nvPr>
        </p:nvSpPr>
        <p:spPr>
          <a:xfrm>
            <a:off x="4038600" y="6356351"/>
            <a:ext cx="4114800" cy="365125"/>
          </a:xfrm>
        </p:spPr>
        <p:txBody>
          <a:bodyPr lIns="91438" tIns="45719" rIns="91438" bIns="45719"/>
          <a:lstStyle/>
          <a:p>
            <a:pPr defTabSz="914377"/>
            <a:endParaRPr lang="zh-CN" altLang="en-US">
              <a:solidFill>
                <a:srgbClr val="000000"/>
              </a:solidFill>
            </a:endParaRPr>
          </a:p>
        </p:txBody>
      </p:sp>
      <p:sp>
        <p:nvSpPr>
          <p:cNvPr id="6" name="灯片编号占位符 5"/>
          <p:cNvSpPr>
            <a:spLocks noGrp="1"/>
          </p:cNvSpPr>
          <p:nvPr>
            <p:ph type="sldNum" sz="quarter" idx="12"/>
          </p:nvPr>
        </p:nvSpPr>
        <p:spPr>
          <a:xfrm>
            <a:off x="8610600" y="6356351"/>
            <a:ext cx="2743200" cy="365125"/>
          </a:xfrm>
        </p:spPr>
        <p:txBody>
          <a:bodyPr lIns="91438" tIns="45719" rIns="91438" bIns="45719"/>
          <a:lstStyle/>
          <a:p>
            <a:pPr defTabSz="914377"/>
            <a:fld id="{565CE74E-AB26-4998-AD42-012C4C1AD076}" type="slidenum">
              <a:rPr lang="zh-CN" altLang="en-US" smtClean="0">
                <a:solidFill>
                  <a:srgbClr val="000000"/>
                </a:solidFill>
              </a:rPr>
              <a:pPr defTabSz="914377"/>
              <a:t>‹#›</a:t>
            </a:fld>
            <a:endParaRPr lang="zh-CN" altLang="en-US">
              <a:solidFill>
                <a:srgbClr val="000000"/>
              </a:solidFill>
            </a:endParaRPr>
          </a:p>
        </p:txBody>
      </p:sp>
    </p:spTree>
    <p:extLst>
      <p:ext uri="{BB962C8B-B14F-4D97-AF65-F5344CB8AC3E}">
        <p14:creationId xmlns:p14="http://schemas.microsoft.com/office/powerpoint/2010/main" val="3720081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lIns="91438" tIns="45719" rIns="91438" bIns="45719"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9"/>
          </a:xfrm>
        </p:spPr>
        <p:txBody>
          <a:bodyPr lIns="91438" tIns="45719" rIns="91438" bIns="45719"/>
          <a:lstStyle>
            <a:lvl1pPr>
              <a:defRPr sz="2400"/>
            </a:lvl1pPr>
            <a:lvl2pPr>
              <a:defRPr sz="2000"/>
            </a:lvl2pPr>
            <a:lvl3pPr>
              <a:defRPr sz="1900"/>
            </a:lvl3pPr>
            <a:lvl4pPr>
              <a:defRPr sz="1900"/>
            </a:lvl4pPr>
            <a:lvl5pPr>
              <a:defRPr sz="19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1"/>
            <a:ext cx="2743200" cy="365125"/>
          </a:xfrm>
        </p:spPr>
        <p:txBody>
          <a:bodyPr lIns="91438" tIns="45719" rIns="91438" bIns="45719"/>
          <a:lstStyle/>
          <a:p>
            <a:pPr defTabSz="914377"/>
            <a:fld id="{760FBDFE-C587-4B4C-A407-44438C67B59E}" type="datetimeFigureOut">
              <a:rPr lang="zh-CN" altLang="en-US" smtClean="0">
                <a:solidFill>
                  <a:srgbClr val="000000"/>
                </a:solidFill>
              </a:rPr>
              <a:pPr defTabSz="914377"/>
              <a:t>2024/1/5</a:t>
            </a:fld>
            <a:endParaRPr lang="zh-CN" altLang="en-US" dirty="0">
              <a:solidFill>
                <a:srgbClr val="000000"/>
              </a:solidFill>
            </a:endParaRPr>
          </a:p>
        </p:txBody>
      </p:sp>
      <p:sp>
        <p:nvSpPr>
          <p:cNvPr id="5" name="页脚占位符 4"/>
          <p:cNvSpPr>
            <a:spLocks noGrp="1"/>
          </p:cNvSpPr>
          <p:nvPr>
            <p:ph type="ftr" sz="quarter" idx="11"/>
          </p:nvPr>
        </p:nvSpPr>
        <p:spPr>
          <a:xfrm>
            <a:off x="4038600" y="6356351"/>
            <a:ext cx="4114800" cy="365125"/>
          </a:xfrm>
        </p:spPr>
        <p:txBody>
          <a:bodyPr lIns="91438" tIns="45719" rIns="91438" bIns="45719"/>
          <a:lstStyle/>
          <a:p>
            <a:pPr defTabSz="914377"/>
            <a:endParaRPr lang="zh-CN" altLang="en-US" dirty="0">
              <a:solidFill>
                <a:srgbClr val="000000"/>
              </a:solidFill>
            </a:endParaRPr>
          </a:p>
        </p:txBody>
      </p:sp>
      <p:sp>
        <p:nvSpPr>
          <p:cNvPr id="6" name="灯片编号占位符 5"/>
          <p:cNvSpPr>
            <a:spLocks noGrp="1"/>
          </p:cNvSpPr>
          <p:nvPr>
            <p:ph type="sldNum" sz="quarter" idx="12"/>
          </p:nvPr>
        </p:nvSpPr>
        <p:spPr>
          <a:xfrm>
            <a:off x="8610600" y="6356351"/>
            <a:ext cx="2743200" cy="365125"/>
          </a:xfrm>
        </p:spPr>
        <p:txBody>
          <a:bodyPr lIns="91438" tIns="45719" rIns="91438" bIns="45719"/>
          <a:lstStyle/>
          <a:p>
            <a:pPr defTabSz="914377"/>
            <a:fld id="{49AE70B2-8BF9-45C0-BB95-33D1B9D3A854}" type="slidenum">
              <a:rPr lang="zh-CN" altLang="en-US" smtClean="0">
                <a:solidFill>
                  <a:srgbClr val="000000"/>
                </a:solidFill>
              </a:rPr>
              <a:pPr defTabSz="914377"/>
              <a:t>‹#›</a:t>
            </a:fld>
            <a:endParaRPr lang="zh-CN" altLang="en-US">
              <a:solidFill>
                <a:srgbClr val="000000"/>
              </a:solidFill>
            </a:endParaRPr>
          </a:p>
        </p:txBody>
      </p:sp>
    </p:spTree>
    <p:extLst>
      <p:ext uri="{BB962C8B-B14F-4D97-AF65-F5344CB8AC3E}">
        <p14:creationId xmlns:p14="http://schemas.microsoft.com/office/powerpoint/2010/main" val="2611175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1"/>
            <a:ext cx="2743200" cy="365125"/>
          </a:xfrm>
        </p:spPr>
        <p:txBody>
          <a:bodyPr lIns="91438" tIns="45719" rIns="91438" bIns="45719"/>
          <a:lstStyle/>
          <a:p>
            <a:pPr defTabSz="914377"/>
            <a:fld id="{20DD7636-5BE1-44BC-BB5F-15739D9E18E1}" type="datetimeFigureOut">
              <a:rPr lang="zh-CN" altLang="en-US" smtClean="0">
                <a:solidFill>
                  <a:srgbClr val="000000"/>
                </a:solidFill>
              </a:rPr>
              <a:pPr defTabSz="914377"/>
              <a:t>2024/1/5</a:t>
            </a:fld>
            <a:endParaRPr lang="zh-CN" altLang="en-US">
              <a:solidFill>
                <a:srgbClr val="000000"/>
              </a:solidFill>
            </a:endParaRPr>
          </a:p>
        </p:txBody>
      </p:sp>
      <p:sp>
        <p:nvSpPr>
          <p:cNvPr id="3" name="页脚占位符 2"/>
          <p:cNvSpPr>
            <a:spLocks noGrp="1"/>
          </p:cNvSpPr>
          <p:nvPr>
            <p:ph type="ftr" sz="quarter" idx="11"/>
          </p:nvPr>
        </p:nvSpPr>
        <p:spPr>
          <a:xfrm>
            <a:off x="4038600" y="6356351"/>
            <a:ext cx="4114800" cy="365125"/>
          </a:xfrm>
        </p:spPr>
        <p:txBody>
          <a:bodyPr lIns="91438" tIns="45719" rIns="91438" bIns="45719"/>
          <a:lstStyle/>
          <a:p>
            <a:pPr defTabSz="914377"/>
            <a:endParaRPr lang="zh-CN" altLang="en-US">
              <a:solidFill>
                <a:srgbClr val="000000"/>
              </a:solidFill>
            </a:endParaRPr>
          </a:p>
        </p:txBody>
      </p:sp>
      <p:sp>
        <p:nvSpPr>
          <p:cNvPr id="4" name="灯片编号占位符 3"/>
          <p:cNvSpPr>
            <a:spLocks noGrp="1"/>
          </p:cNvSpPr>
          <p:nvPr>
            <p:ph type="sldNum" sz="quarter" idx="12"/>
          </p:nvPr>
        </p:nvSpPr>
        <p:spPr>
          <a:xfrm>
            <a:off x="8610600" y="6356351"/>
            <a:ext cx="2743200" cy="365125"/>
          </a:xfrm>
        </p:spPr>
        <p:txBody>
          <a:bodyPr lIns="91438" tIns="45719" rIns="91438" bIns="45719"/>
          <a:lstStyle/>
          <a:p>
            <a:pPr defTabSz="914377"/>
            <a:fld id="{E87C0E1D-24C4-406F-9615-DBDA8D2D1F93}" type="slidenum">
              <a:rPr lang="zh-CN" altLang="en-US" smtClean="0">
                <a:solidFill>
                  <a:srgbClr val="000000"/>
                </a:solidFill>
              </a:rPr>
              <a:pPr defTabSz="914377"/>
              <a:t>‹#›</a:t>
            </a:fld>
            <a:endParaRPr lang="zh-CN" altLang="en-US">
              <a:solidFill>
                <a:srgbClr val="000000"/>
              </a:solidFill>
            </a:endParaRPr>
          </a:p>
        </p:txBody>
      </p:sp>
      <p:sp>
        <p:nvSpPr>
          <p:cNvPr id="5" name="标题 4"/>
          <p:cNvSpPr>
            <a:spLocks noGrp="1"/>
          </p:cNvSpPr>
          <p:nvPr>
            <p:ph type="title" hasCustomPrompt="1"/>
          </p:nvPr>
        </p:nvSpPr>
        <p:spPr>
          <a:xfrm>
            <a:off x="838200" y="2187444"/>
            <a:ext cx="10515600" cy="2483115"/>
          </a:xfrm>
        </p:spPr>
        <p:txBody>
          <a:bodyPr lIns="91438" tIns="45719" rIns="91438" bIns="45719">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3942004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lIns="91438" tIns="45719" rIns="91438" bIns="45719"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9"/>
          </a:xfrm>
        </p:spPr>
        <p:txBody>
          <a:bodyPr lIns="91438" tIns="45719" rIns="91438" bIns="4571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9"/>
          </a:xfrm>
        </p:spPr>
        <p:txBody>
          <a:bodyPr lIns="91438" tIns="45719" rIns="91438" bIns="4571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1"/>
            <a:ext cx="2743200" cy="365125"/>
          </a:xfrm>
        </p:spPr>
        <p:txBody>
          <a:bodyPr lIns="91438" tIns="45719" rIns="91438" bIns="45719"/>
          <a:lstStyle/>
          <a:p>
            <a:pPr defTabSz="914377"/>
            <a:fld id="{760FBDFE-C587-4B4C-A407-44438C67B59E}" type="datetimeFigureOut">
              <a:rPr lang="zh-CN" altLang="en-US" smtClean="0">
                <a:solidFill>
                  <a:srgbClr val="000000"/>
                </a:solidFill>
              </a:rPr>
              <a:pPr defTabSz="914377"/>
              <a:t>2024/1/5</a:t>
            </a:fld>
            <a:endParaRPr lang="zh-CN" altLang="en-US">
              <a:solidFill>
                <a:srgbClr val="000000"/>
              </a:solidFill>
            </a:endParaRPr>
          </a:p>
        </p:txBody>
      </p:sp>
      <p:sp>
        <p:nvSpPr>
          <p:cNvPr id="6" name="页脚占位符 5"/>
          <p:cNvSpPr>
            <a:spLocks noGrp="1"/>
          </p:cNvSpPr>
          <p:nvPr>
            <p:ph type="ftr" sz="quarter" idx="11"/>
          </p:nvPr>
        </p:nvSpPr>
        <p:spPr>
          <a:xfrm>
            <a:off x="4038600" y="6356351"/>
            <a:ext cx="4114800" cy="365125"/>
          </a:xfrm>
        </p:spPr>
        <p:txBody>
          <a:bodyPr lIns="91438" tIns="45719" rIns="91438" bIns="45719"/>
          <a:lstStyle/>
          <a:p>
            <a:pPr defTabSz="914377"/>
            <a:endParaRPr lang="zh-CN" altLang="en-US">
              <a:solidFill>
                <a:srgbClr val="000000"/>
              </a:solidFill>
            </a:endParaRPr>
          </a:p>
        </p:txBody>
      </p:sp>
      <p:sp>
        <p:nvSpPr>
          <p:cNvPr id="7" name="灯片编号占位符 6"/>
          <p:cNvSpPr>
            <a:spLocks noGrp="1"/>
          </p:cNvSpPr>
          <p:nvPr>
            <p:ph type="sldNum" sz="quarter" idx="12"/>
          </p:nvPr>
        </p:nvSpPr>
        <p:spPr>
          <a:xfrm>
            <a:off x="8610600" y="6356351"/>
            <a:ext cx="2743200" cy="365125"/>
          </a:xfrm>
        </p:spPr>
        <p:txBody>
          <a:bodyPr lIns="91438" tIns="45719" rIns="91438" bIns="45719"/>
          <a:lstStyle/>
          <a:p>
            <a:pPr defTabSz="914377"/>
            <a:fld id="{49AE70B2-8BF9-45C0-BB95-33D1B9D3A854}" type="slidenum">
              <a:rPr lang="zh-CN" altLang="en-US" smtClean="0">
                <a:solidFill>
                  <a:srgbClr val="000000"/>
                </a:solidFill>
              </a:rPr>
              <a:pPr defTabSz="914377"/>
              <a:t>‹#›</a:t>
            </a:fld>
            <a:endParaRPr lang="zh-CN" altLang="en-US">
              <a:solidFill>
                <a:srgbClr val="000000"/>
              </a:solidFill>
            </a:endParaRPr>
          </a:p>
        </p:txBody>
      </p:sp>
    </p:spTree>
    <p:extLst>
      <p:ext uri="{BB962C8B-B14F-4D97-AF65-F5344CB8AC3E}">
        <p14:creationId xmlns:p14="http://schemas.microsoft.com/office/powerpoint/2010/main" val="3472413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lIns="91438" tIns="45719" rIns="91438" bIns="45719" anchor="ctr" anchorCtr="0"/>
          <a:lstStyle/>
          <a:p>
            <a:r>
              <a:rPr lang="zh-CN" altLang="en-US"/>
              <a:t>单击此处编辑母版标题样式</a:t>
            </a:r>
          </a:p>
        </p:txBody>
      </p:sp>
      <p:sp>
        <p:nvSpPr>
          <p:cNvPr id="3" name="文本占位符 2"/>
          <p:cNvSpPr>
            <a:spLocks noGrp="1"/>
          </p:cNvSpPr>
          <p:nvPr>
            <p:ph type="body" idx="1"/>
          </p:nvPr>
        </p:nvSpPr>
        <p:spPr>
          <a:xfrm>
            <a:off x="839789" y="1744961"/>
            <a:ext cx="5157787" cy="823912"/>
          </a:xfrm>
        </p:spPr>
        <p:txBody>
          <a:bodyPr lIns="91438" tIns="45719" rIns="91438" bIns="45719"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9" y="2615610"/>
            <a:ext cx="5157787" cy="3574055"/>
          </a:xfrm>
        </p:spPr>
        <p:txBody>
          <a:bodyPr lIns="91438" tIns="45719" rIns="91438" bIns="4571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1" y="1744961"/>
            <a:ext cx="5183188" cy="823912"/>
          </a:xfrm>
        </p:spPr>
        <p:txBody>
          <a:bodyPr lIns="91438" tIns="45719" rIns="91438" bIns="45719"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1" y="2615610"/>
            <a:ext cx="5183188" cy="3574055"/>
          </a:xfrm>
        </p:spPr>
        <p:txBody>
          <a:bodyPr lIns="91438" tIns="45719" rIns="91438" bIns="4571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1"/>
            <a:ext cx="2743200" cy="365125"/>
          </a:xfrm>
        </p:spPr>
        <p:txBody>
          <a:bodyPr lIns="91438" tIns="45719" rIns="91438" bIns="45719"/>
          <a:lstStyle/>
          <a:p>
            <a:pPr defTabSz="914377"/>
            <a:fld id="{760FBDFE-C587-4B4C-A407-44438C67B59E}" type="datetimeFigureOut">
              <a:rPr lang="zh-CN" altLang="en-US" smtClean="0">
                <a:solidFill>
                  <a:srgbClr val="000000"/>
                </a:solidFill>
              </a:rPr>
              <a:pPr defTabSz="914377"/>
              <a:t>2024/1/5</a:t>
            </a:fld>
            <a:endParaRPr lang="zh-CN" altLang="en-US">
              <a:solidFill>
                <a:srgbClr val="000000"/>
              </a:solidFill>
            </a:endParaRPr>
          </a:p>
        </p:txBody>
      </p:sp>
      <p:sp>
        <p:nvSpPr>
          <p:cNvPr id="8" name="页脚占位符 7"/>
          <p:cNvSpPr>
            <a:spLocks noGrp="1"/>
          </p:cNvSpPr>
          <p:nvPr>
            <p:ph type="ftr" sz="quarter" idx="11"/>
          </p:nvPr>
        </p:nvSpPr>
        <p:spPr>
          <a:xfrm>
            <a:off x="4038600" y="6356351"/>
            <a:ext cx="4114800" cy="365125"/>
          </a:xfrm>
        </p:spPr>
        <p:txBody>
          <a:bodyPr lIns="91438" tIns="45719" rIns="91438" bIns="45719"/>
          <a:lstStyle/>
          <a:p>
            <a:pPr defTabSz="914377"/>
            <a:endParaRPr lang="zh-CN" altLang="en-US">
              <a:solidFill>
                <a:srgbClr val="000000"/>
              </a:solidFill>
            </a:endParaRPr>
          </a:p>
        </p:txBody>
      </p:sp>
      <p:sp>
        <p:nvSpPr>
          <p:cNvPr id="9" name="灯片编号占位符 8"/>
          <p:cNvSpPr>
            <a:spLocks noGrp="1"/>
          </p:cNvSpPr>
          <p:nvPr>
            <p:ph type="sldNum" sz="quarter" idx="12"/>
          </p:nvPr>
        </p:nvSpPr>
        <p:spPr>
          <a:xfrm>
            <a:off x="8610600" y="6356351"/>
            <a:ext cx="2743200" cy="365125"/>
          </a:xfrm>
        </p:spPr>
        <p:txBody>
          <a:bodyPr lIns="91438" tIns="45719" rIns="91438" bIns="45719"/>
          <a:lstStyle/>
          <a:p>
            <a:pPr defTabSz="914377"/>
            <a:fld id="{49AE70B2-8BF9-45C0-BB95-33D1B9D3A854}" type="slidenum">
              <a:rPr lang="zh-CN" altLang="en-US" smtClean="0">
                <a:solidFill>
                  <a:srgbClr val="000000"/>
                </a:solidFill>
              </a:rPr>
              <a:pPr defTabSz="914377"/>
              <a:t>‹#›</a:t>
            </a:fld>
            <a:endParaRPr lang="zh-CN" altLang="en-US">
              <a:solidFill>
                <a:srgbClr val="000000"/>
              </a:solidFill>
            </a:endParaRPr>
          </a:p>
        </p:txBody>
      </p:sp>
    </p:spTree>
    <p:extLst>
      <p:ext uri="{BB962C8B-B14F-4D97-AF65-F5344CB8AC3E}">
        <p14:creationId xmlns:p14="http://schemas.microsoft.com/office/powerpoint/2010/main" val="3343807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1"/>
          </a:xfrm>
        </p:spPr>
        <p:txBody>
          <a:bodyPr lIns="91438" tIns="45719" rIns="91438" bIns="45719"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838200" y="6356351"/>
            <a:ext cx="2743200" cy="365125"/>
          </a:xfrm>
        </p:spPr>
        <p:txBody>
          <a:bodyPr lIns="91438" tIns="45719" rIns="91438" bIns="45719"/>
          <a:lstStyle/>
          <a:p>
            <a:pPr defTabSz="914377"/>
            <a:fld id="{20DD7636-5BE1-44BC-BB5F-15739D9E18E1}" type="datetimeFigureOut">
              <a:rPr lang="zh-CN" altLang="en-US" smtClean="0">
                <a:solidFill>
                  <a:srgbClr val="000000"/>
                </a:solidFill>
              </a:rPr>
              <a:pPr defTabSz="914377"/>
              <a:t>2024/1/5</a:t>
            </a:fld>
            <a:endParaRPr lang="zh-CN" altLang="en-US">
              <a:solidFill>
                <a:srgbClr val="000000"/>
              </a:solidFill>
            </a:endParaRPr>
          </a:p>
        </p:txBody>
      </p:sp>
      <p:sp>
        <p:nvSpPr>
          <p:cNvPr id="4" name="页脚占位符 3"/>
          <p:cNvSpPr>
            <a:spLocks noGrp="1"/>
          </p:cNvSpPr>
          <p:nvPr>
            <p:ph type="ftr" sz="quarter" idx="11"/>
          </p:nvPr>
        </p:nvSpPr>
        <p:spPr>
          <a:xfrm>
            <a:off x="4038600" y="6356351"/>
            <a:ext cx="4114800" cy="365125"/>
          </a:xfrm>
        </p:spPr>
        <p:txBody>
          <a:bodyPr lIns="91438" tIns="45719" rIns="91438" bIns="45719"/>
          <a:lstStyle/>
          <a:p>
            <a:pPr defTabSz="914377"/>
            <a:endParaRPr lang="zh-CN" altLang="en-US">
              <a:solidFill>
                <a:srgbClr val="000000"/>
              </a:solidFill>
            </a:endParaRPr>
          </a:p>
        </p:txBody>
      </p:sp>
      <p:sp>
        <p:nvSpPr>
          <p:cNvPr id="5" name="灯片编号占位符 4"/>
          <p:cNvSpPr>
            <a:spLocks noGrp="1"/>
          </p:cNvSpPr>
          <p:nvPr>
            <p:ph type="sldNum" sz="quarter" idx="12"/>
          </p:nvPr>
        </p:nvSpPr>
        <p:spPr>
          <a:xfrm>
            <a:off x="8610600" y="6356351"/>
            <a:ext cx="2743200" cy="365125"/>
          </a:xfrm>
        </p:spPr>
        <p:txBody>
          <a:bodyPr lIns="91438" tIns="45719" rIns="91438" bIns="45719"/>
          <a:lstStyle/>
          <a:p>
            <a:pPr defTabSz="914377"/>
            <a:fld id="{E87C0E1D-24C4-406F-9615-DBDA8D2D1F93}" type="slidenum">
              <a:rPr lang="zh-CN" altLang="en-US" smtClean="0">
                <a:solidFill>
                  <a:srgbClr val="000000"/>
                </a:solidFill>
              </a:rPr>
              <a:pPr defTabSz="914377"/>
              <a:t>‹#›</a:t>
            </a:fld>
            <a:endParaRPr lang="zh-CN" altLang="en-US">
              <a:solidFill>
                <a:srgbClr val="000000"/>
              </a:solidFill>
            </a:endParaRPr>
          </a:p>
        </p:txBody>
      </p:sp>
      <p:sp>
        <p:nvSpPr>
          <p:cNvPr id="37" name="内容占位符 36"/>
          <p:cNvSpPr>
            <a:spLocks noGrp="1"/>
          </p:cNvSpPr>
          <p:nvPr>
            <p:ph sz="quarter" idx="13" hasCustomPrompt="1"/>
          </p:nvPr>
        </p:nvSpPr>
        <p:spPr>
          <a:xfrm>
            <a:off x="3238500" y="3733202"/>
            <a:ext cx="5715000" cy="1185937"/>
          </a:xfrm>
        </p:spPr>
        <p:txBody>
          <a:bodyPr lIns="91438" tIns="45719" rIns="91438" bIns="45719">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92116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1"/>
            <a:ext cx="2743200" cy="365125"/>
          </a:xfrm>
        </p:spPr>
        <p:txBody>
          <a:bodyPr lIns="91438" tIns="45719" rIns="91438" bIns="45719"/>
          <a:lstStyle/>
          <a:p>
            <a:pPr defTabSz="914377"/>
            <a:fld id="{760FBDFE-C587-4B4C-A407-44438C67B59E}" type="datetimeFigureOut">
              <a:rPr lang="zh-CN" altLang="en-US" smtClean="0">
                <a:solidFill>
                  <a:srgbClr val="000000"/>
                </a:solidFill>
              </a:rPr>
              <a:pPr defTabSz="914377"/>
              <a:t>2024/1/5</a:t>
            </a:fld>
            <a:endParaRPr lang="zh-CN" altLang="en-US">
              <a:solidFill>
                <a:srgbClr val="000000"/>
              </a:solidFill>
            </a:endParaRPr>
          </a:p>
        </p:txBody>
      </p:sp>
      <p:sp>
        <p:nvSpPr>
          <p:cNvPr id="3" name="页脚占位符 2"/>
          <p:cNvSpPr>
            <a:spLocks noGrp="1"/>
          </p:cNvSpPr>
          <p:nvPr>
            <p:ph type="ftr" sz="quarter" idx="11"/>
          </p:nvPr>
        </p:nvSpPr>
        <p:spPr>
          <a:xfrm>
            <a:off x="4038600" y="6356351"/>
            <a:ext cx="4114800" cy="365125"/>
          </a:xfrm>
        </p:spPr>
        <p:txBody>
          <a:bodyPr lIns="91438" tIns="45719" rIns="91438" bIns="45719"/>
          <a:lstStyle/>
          <a:p>
            <a:pPr defTabSz="914377"/>
            <a:endParaRPr lang="zh-CN" altLang="en-US">
              <a:solidFill>
                <a:srgbClr val="000000"/>
              </a:solidFill>
            </a:endParaRPr>
          </a:p>
        </p:txBody>
      </p:sp>
      <p:sp>
        <p:nvSpPr>
          <p:cNvPr id="4" name="灯片编号占位符 3"/>
          <p:cNvSpPr>
            <a:spLocks noGrp="1"/>
          </p:cNvSpPr>
          <p:nvPr>
            <p:ph type="sldNum" sz="quarter" idx="12"/>
          </p:nvPr>
        </p:nvSpPr>
        <p:spPr>
          <a:xfrm>
            <a:off x="8610600" y="6356351"/>
            <a:ext cx="2743200" cy="365125"/>
          </a:xfrm>
        </p:spPr>
        <p:txBody>
          <a:bodyPr lIns="91438" tIns="45719" rIns="91438" bIns="45719"/>
          <a:lstStyle/>
          <a:p>
            <a:pPr defTabSz="914377"/>
            <a:fld id="{49AE70B2-8BF9-45C0-BB95-33D1B9D3A854}" type="slidenum">
              <a:rPr lang="zh-CN" altLang="en-US" smtClean="0">
                <a:solidFill>
                  <a:srgbClr val="000000"/>
                </a:solidFill>
              </a:rPr>
              <a:pPr defTabSz="914377"/>
              <a:t>‹#›</a:t>
            </a:fld>
            <a:endParaRPr lang="zh-CN" altLang="en-US">
              <a:solidFill>
                <a:srgbClr val="000000"/>
              </a:solidFill>
            </a:endParaRPr>
          </a:p>
        </p:txBody>
      </p:sp>
    </p:spTree>
    <p:extLst>
      <p:ext uri="{BB962C8B-B14F-4D97-AF65-F5344CB8AC3E}">
        <p14:creationId xmlns:p14="http://schemas.microsoft.com/office/powerpoint/2010/main" val="2578098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1" y="713674"/>
            <a:ext cx="4681655" cy="1428161"/>
          </a:xfrm>
        </p:spPr>
        <p:txBody>
          <a:bodyPr lIns="91438" tIns="45719" rIns="91438" bIns="45719"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3" cy="5403600"/>
          </a:xfrm>
        </p:spPr>
        <p:txBody>
          <a:bodyPr lIns="91438" tIns="45719" rIns="91438" bIns="45719"/>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dirty="0"/>
          </a:p>
        </p:txBody>
      </p:sp>
      <p:sp>
        <p:nvSpPr>
          <p:cNvPr id="4" name="文本占位符 3"/>
          <p:cNvSpPr>
            <a:spLocks noGrp="1"/>
          </p:cNvSpPr>
          <p:nvPr>
            <p:ph type="body" sz="half" idx="2"/>
          </p:nvPr>
        </p:nvSpPr>
        <p:spPr>
          <a:xfrm>
            <a:off x="838201" y="2313874"/>
            <a:ext cx="4681655" cy="3811588"/>
          </a:xfrm>
        </p:spPr>
        <p:txBody>
          <a:bodyPr lIns="91438" tIns="45719" rIns="91438" bIns="45719">
            <a:normAutofit/>
          </a:bodyPr>
          <a:lstStyle>
            <a:lvl1pPr marL="0" indent="0">
              <a:buNone/>
              <a:defRPr sz="19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1"/>
            <a:ext cx="2743200" cy="365125"/>
          </a:xfrm>
        </p:spPr>
        <p:txBody>
          <a:bodyPr lIns="91438" tIns="45719" rIns="91438" bIns="45719"/>
          <a:lstStyle/>
          <a:p>
            <a:pPr defTabSz="914377"/>
            <a:fld id="{9EFD9D74-47D9-4702-A33C-335B63B48DBF}" type="datetimeFigureOut">
              <a:rPr lang="zh-CN" altLang="en-US" smtClean="0">
                <a:solidFill>
                  <a:srgbClr val="000000"/>
                </a:solidFill>
              </a:rPr>
              <a:pPr defTabSz="914377"/>
              <a:t>2024/1/5</a:t>
            </a:fld>
            <a:endParaRPr lang="zh-CN" altLang="en-US" dirty="0">
              <a:solidFill>
                <a:srgbClr val="000000"/>
              </a:solidFill>
            </a:endParaRPr>
          </a:p>
        </p:txBody>
      </p:sp>
      <p:sp>
        <p:nvSpPr>
          <p:cNvPr id="6" name="页脚占位符 5"/>
          <p:cNvSpPr>
            <a:spLocks noGrp="1"/>
          </p:cNvSpPr>
          <p:nvPr>
            <p:ph type="ftr" sz="quarter" idx="11"/>
          </p:nvPr>
        </p:nvSpPr>
        <p:spPr>
          <a:xfrm>
            <a:off x="4038600" y="6356351"/>
            <a:ext cx="4114800" cy="365125"/>
          </a:xfrm>
        </p:spPr>
        <p:txBody>
          <a:bodyPr lIns="91438" tIns="45719" rIns="91438" bIns="45719"/>
          <a:lstStyle/>
          <a:p>
            <a:pPr defTabSz="914377"/>
            <a:endParaRPr lang="zh-CN" altLang="en-US" dirty="0">
              <a:solidFill>
                <a:srgbClr val="000000"/>
              </a:solidFill>
            </a:endParaRPr>
          </a:p>
        </p:txBody>
      </p:sp>
      <p:sp>
        <p:nvSpPr>
          <p:cNvPr id="7" name="灯片编号占位符 6"/>
          <p:cNvSpPr>
            <a:spLocks noGrp="1"/>
          </p:cNvSpPr>
          <p:nvPr>
            <p:ph type="sldNum" sz="quarter" idx="12"/>
          </p:nvPr>
        </p:nvSpPr>
        <p:spPr>
          <a:xfrm>
            <a:off x="8610600" y="6356351"/>
            <a:ext cx="2743200" cy="365125"/>
          </a:xfrm>
        </p:spPr>
        <p:txBody>
          <a:bodyPr lIns="91438" tIns="45719" rIns="91438" bIns="45719"/>
          <a:lstStyle/>
          <a:p>
            <a:pPr defTabSz="914377"/>
            <a:fld id="{FABC47A4-756D-490B-A52F-7D9E2C9FC05F}" type="slidenum">
              <a:rPr lang="zh-CN" altLang="en-US" smtClean="0">
                <a:solidFill>
                  <a:srgbClr val="000000"/>
                </a:solidFill>
              </a:rPr>
              <a:pPr defTabSz="914377"/>
              <a:t>‹#›</a:t>
            </a:fld>
            <a:endParaRPr lang="zh-CN" altLang="en-US">
              <a:solidFill>
                <a:srgbClr val="000000"/>
              </a:solidFill>
            </a:endParaRPr>
          </a:p>
        </p:txBody>
      </p:sp>
    </p:spTree>
    <p:extLst>
      <p:ext uri="{BB962C8B-B14F-4D97-AF65-F5344CB8AC3E}">
        <p14:creationId xmlns:p14="http://schemas.microsoft.com/office/powerpoint/2010/main" val="2163183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D6654-EABA-4D43-B242-1901503660B0}"/>
              </a:ext>
            </a:extLst>
          </p:cNvPr>
          <p:cNvSpPr>
            <a:spLocks noGrp="1"/>
          </p:cNvSpPr>
          <p:nvPr>
            <p:ph type="ctrTitle"/>
          </p:nvPr>
        </p:nvSpPr>
        <p:spPr>
          <a:xfrm>
            <a:off x="1524000" y="1122363"/>
            <a:ext cx="9144000" cy="2387600"/>
          </a:xfrm>
          <a:prstGeom prst="rect">
            <a:avLst/>
          </a:prstGeom>
        </p:spPr>
        <p:txBody>
          <a:bodyPr lIns="91430" tIns="45718" rIns="91430" bIns="45718"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6AD251-B91D-4887-8919-58CDC7BBFA25}"/>
              </a:ext>
            </a:extLst>
          </p:cNvPr>
          <p:cNvSpPr>
            <a:spLocks noGrp="1"/>
          </p:cNvSpPr>
          <p:nvPr>
            <p:ph type="subTitle" idx="1"/>
          </p:nvPr>
        </p:nvSpPr>
        <p:spPr>
          <a:xfrm>
            <a:off x="1524000" y="3602037"/>
            <a:ext cx="9144000" cy="1655763"/>
          </a:xfrm>
          <a:prstGeom prst="rect">
            <a:avLst/>
          </a:prstGeom>
        </p:spPr>
        <p:txBody>
          <a:bodyPr lIns="91430" tIns="45718" rIns="91430" bIns="45718"/>
          <a:lstStyle>
            <a:lvl1pPr marL="0" indent="0" algn="ctr">
              <a:buNone/>
              <a:defRPr sz="2400"/>
            </a:lvl1pPr>
            <a:lvl2pPr marL="457143" indent="0" algn="ctr">
              <a:buNone/>
              <a:defRPr sz="2000"/>
            </a:lvl2pPr>
            <a:lvl3pPr marL="914286" indent="0" algn="ctr">
              <a:buNone/>
              <a:defRPr sz="1900"/>
            </a:lvl3pPr>
            <a:lvl4pPr marL="1371430" indent="0" algn="ctr">
              <a:buNone/>
              <a:defRPr sz="1600"/>
            </a:lvl4pPr>
            <a:lvl5pPr marL="1828573" indent="0" algn="ctr">
              <a:buNone/>
              <a:defRPr sz="1600"/>
            </a:lvl5pPr>
            <a:lvl6pPr marL="2285718" indent="0" algn="ctr">
              <a:buNone/>
              <a:defRPr sz="1600"/>
            </a:lvl6pPr>
            <a:lvl7pPr marL="2742858" indent="0" algn="ctr">
              <a:buNone/>
              <a:defRPr sz="1600"/>
            </a:lvl7pPr>
            <a:lvl8pPr marL="3200000" indent="0" algn="ctr">
              <a:buNone/>
              <a:defRPr sz="1600"/>
            </a:lvl8pPr>
            <a:lvl9pPr marL="365714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92773A-1A3F-4A5F-AA2A-06D1B12C37DC}"/>
              </a:ext>
            </a:extLst>
          </p:cNvPr>
          <p:cNvSpPr>
            <a:spLocks noGrp="1"/>
          </p:cNvSpPr>
          <p:nvPr>
            <p:ph type="dt" sz="half" idx="10"/>
          </p:nvPr>
        </p:nvSpPr>
        <p:spPr>
          <a:xfrm>
            <a:off x="838200" y="6356352"/>
            <a:ext cx="2743200" cy="365125"/>
          </a:xfrm>
          <a:prstGeom prst="rect">
            <a:avLst/>
          </a:prstGeom>
        </p:spPr>
        <p:txBody>
          <a:bodyPr lIns="91430" tIns="45718" rIns="91430" bIns="45718"/>
          <a:lstStyle/>
          <a:p>
            <a:fld id="{570635D2-1FD4-42FB-A3A0-B9DFEF7C7F90}" type="datetimeFigureOut">
              <a:rPr lang="en-US" smtClean="0"/>
              <a:t>05/01/2024</a:t>
            </a:fld>
            <a:endParaRPr lang="en-US"/>
          </a:p>
        </p:txBody>
      </p:sp>
      <p:sp>
        <p:nvSpPr>
          <p:cNvPr id="5" name="Footer Placeholder 4">
            <a:extLst>
              <a:ext uri="{FF2B5EF4-FFF2-40B4-BE49-F238E27FC236}">
                <a16:creationId xmlns:a16="http://schemas.microsoft.com/office/drawing/2014/main" id="{5657942E-0216-4E73-9469-BD06EE69E836}"/>
              </a:ext>
            </a:extLst>
          </p:cNvPr>
          <p:cNvSpPr>
            <a:spLocks noGrp="1"/>
          </p:cNvSpPr>
          <p:nvPr>
            <p:ph type="ftr" sz="quarter" idx="11"/>
          </p:nvPr>
        </p:nvSpPr>
        <p:spPr>
          <a:xfrm>
            <a:off x="4080933" y="6356352"/>
            <a:ext cx="4114800" cy="365125"/>
          </a:xfrm>
          <a:prstGeom prst="rect">
            <a:avLst/>
          </a:prstGeom>
        </p:spPr>
        <p:txBody>
          <a:bodyPr lIns="91430" tIns="45718" rIns="91430" bIns="45718"/>
          <a:lstStyle/>
          <a:p>
            <a:endParaRPr lang="en-US"/>
          </a:p>
        </p:txBody>
      </p:sp>
      <p:sp>
        <p:nvSpPr>
          <p:cNvPr id="6" name="Slide Number Placeholder 5">
            <a:extLst>
              <a:ext uri="{FF2B5EF4-FFF2-40B4-BE49-F238E27FC236}">
                <a16:creationId xmlns:a16="http://schemas.microsoft.com/office/drawing/2014/main" id="{B2EFCEDD-E322-4528-809E-927AD9DB1F6A}"/>
              </a:ext>
            </a:extLst>
          </p:cNvPr>
          <p:cNvSpPr>
            <a:spLocks noGrp="1"/>
          </p:cNvSpPr>
          <p:nvPr>
            <p:ph type="sldNum" sz="quarter" idx="12"/>
          </p:nvPr>
        </p:nvSpPr>
        <p:spPr>
          <a:xfrm>
            <a:off x="8610600" y="6356352"/>
            <a:ext cx="2743200" cy="365125"/>
          </a:xfrm>
          <a:prstGeom prst="rect">
            <a:avLst/>
          </a:prstGeom>
        </p:spPr>
        <p:txBody>
          <a:bodyPr lIns="91430" tIns="45718" rIns="91430" bIns="45718"/>
          <a:lstStyle/>
          <a:p>
            <a:fld id="{CC8A4EFB-0D95-4D66-8DB7-7B35D2AA263F}" type="slidenum">
              <a:rPr lang="en-US" smtClean="0"/>
              <a:t>‹#›</a:t>
            </a:fld>
            <a:endParaRPr lang="en-US"/>
          </a:p>
        </p:txBody>
      </p:sp>
    </p:spTree>
    <p:extLst>
      <p:ext uri="{BB962C8B-B14F-4D97-AF65-F5344CB8AC3E}">
        <p14:creationId xmlns:p14="http://schemas.microsoft.com/office/powerpoint/2010/main" val="11973208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9" y="365126"/>
            <a:ext cx="908901" cy="5811839"/>
          </a:xfrm>
        </p:spPr>
        <p:txBody>
          <a:bodyPr vert="eaVert" lIns="91438" tIns="45719" rIns="91438" bIns="45719">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200" y="365126"/>
            <a:ext cx="9446443" cy="5811839"/>
          </a:xfrm>
        </p:spPr>
        <p:txBody>
          <a:bodyPr vert="eaVert" lIns="91438" tIns="45719" rIns="91438" bIns="4571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1"/>
            <a:ext cx="2743200" cy="365125"/>
          </a:xfrm>
        </p:spPr>
        <p:txBody>
          <a:bodyPr lIns="91438" tIns="45719" rIns="91438" bIns="45719"/>
          <a:lstStyle/>
          <a:p>
            <a:pPr defTabSz="914377"/>
            <a:fld id="{760FBDFE-C587-4B4C-A407-44438C67B59E}" type="datetimeFigureOut">
              <a:rPr lang="zh-CN" altLang="en-US" smtClean="0">
                <a:solidFill>
                  <a:srgbClr val="000000"/>
                </a:solidFill>
              </a:rPr>
              <a:pPr defTabSz="914377"/>
              <a:t>2024/1/5</a:t>
            </a:fld>
            <a:endParaRPr lang="zh-CN" altLang="en-US">
              <a:solidFill>
                <a:srgbClr val="000000"/>
              </a:solidFill>
            </a:endParaRPr>
          </a:p>
        </p:txBody>
      </p:sp>
      <p:sp>
        <p:nvSpPr>
          <p:cNvPr id="5" name="页脚占位符 4"/>
          <p:cNvSpPr>
            <a:spLocks noGrp="1"/>
          </p:cNvSpPr>
          <p:nvPr>
            <p:ph type="ftr" sz="quarter" idx="11"/>
          </p:nvPr>
        </p:nvSpPr>
        <p:spPr>
          <a:xfrm>
            <a:off x="4038600" y="6356351"/>
            <a:ext cx="4114800" cy="365125"/>
          </a:xfrm>
        </p:spPr>
        <p:txBody>
          <a:bodyPr lIns="91438" tIns="45719" rIns="91438" bIns="45719"/>
          <a:lstStyle/>
          <a:p>
            <a:pPr defTabSz="914377"/>
            <a:endParaRPr lang="zh-CN" altLang="en-US">
              <a:solidFill>
                <a:srgbClr val="000000"/>
              </a:solidFill>
            </a:endParaRPr>
          </a:p>
        </p:txBody>
      </p:sp>
      <p:sp>
        <p:nvSpPr>
          <p:cNvPr id="6" name="灯片编号占位符 5"/>
          <p:cNvSpPr>
            <a:spLocks noGrp="1"/>
          </p:cNvSpPr>
          <p:nvPr>
            <p:ph type="sldNum" sz="quarter" idx="12"/>
          </p:nvPr>
        </p:nvSpPr>
        <p:spPr>
          <a:xfrm>
            <a:off x="8610600" y="6356351"/>
            <a:ext cx="2743200" cy="365125"/>
          </a:xfrm>
        </p:spPr>
        <p:txBody>
          <a:bodyPr lIns="91438" tIns="45719" rIns="91438" bIns="45719"/>
          <a:lstStyle/>
          <a:p>
            <a:pPr defTabSz="914377"/>
            <a:fld id="{49AE70B2-8BF9-45C0-BB95-33D1B9D3A854}" type="slidenum">
              <a:rPr lang="zh-CN" altLang="en-US" smtClean="0">
                <a:solidFill>
                  <a:srgbClr val="000000"/>
                </a:solidFill>
              </a:rPr>
              <a:pPr defTabSz="914377"/>
              <a:t>‹#›</a:t>
            </a:fld>
            <a:endParaRPr lang="zh-CN" altLang="en-US">
              <a:solidFill>
                <a:srgbClr val="000000"/>
              </a:solidFill>
            </a:endParaRPr>
          </a:p>
        </p:txBody>
      </p:sp>
    </p:spTree>
    <p:extLst>
      <p:ext uri="{BB962C8B-B14F-4D97-AF65-F5344CB8AC3E}">
        <p14:creationId xmlns:p14="http://schemas.microsoft.com/office/powerpoint/2010/main" val="2590026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1"/>
            <a:ext cx="2743200" cy="365125"/>
          </a:xfrm>
        </p:spPr>
        <p:txBody>
          <a:bodyPr lIns="91438" tIns="45719" rIns="91438" bIns="45719"/>
          <a:lstStyle/>
          <a:p>
            <a:pPr defTabSz="914377"/>
            <a:fld id="{760FBDFE-C587-4B4C-A407-44438C67B59E}" type="datetimeFigureOut">
              <a:rPr lang="zh-CN" altLang="en-US" smtClean="0">
                <a:solidFill>
                  <a:srgbClr val="000000"/>
                </a:solidFill>
              </a:rPr>
              <a:pPr defTabSz="914377"/>
              <a:t>2024/1/5</a:t>
            </a:fld>
            <a:endParaRPr lang="zh-CN" altLang="en-US">
              <a:solidFill>
                <a:srgbClr val="000000"/>
              </a:solidFill>
            </a:endParaRPr>
          </a:p>
        </p:txBody>
      </p:sp>
      <p:sp>
        <p:nvSpPr>
          <p:cNvPr id="4" name="页脚占位符 3"/>
          <p:cNvSpPr>
            <a:spLocks noGrp="1"/>
          </p:cNvSpPr>
          <p:nvPr>
            <p:ph type="ftr" sz="quarter" idx="11"/>
          </p:nvPr>
        </p:nvSpPr>
        <p:spPr>
          <a:xfrm>
            <a:off x="4038600" y="6356351"/>
            <a:ext cx="4114800" cy="365125"/>
          </a:xfrm>
        </p:spPr>
        <p:txBody>
          <a:bodyPr lIns="91438" tIns="45719" rIns="91438" bIns="45719"/>
          <a:lstStyle/>
          <a:p>
            <a:pPr defTabSz="914377"/>
            <a:endParaRPr lang="zh-CN" altLang="en-US">
              <a:solidFill>
                <a:srgbClr val="000000"/>
              </a:solidFill>
            </a:endParaRPr>
          </a:p>
        </p:txBody>
      </p:sp>
      <p:sp>
        <p:nvSpPr>
          <p:cNvPr id="5" name="灯片编号占位符 4"/>
          <p:cNvSpPr>
            <a:spLocks noGrp="1"/>
          </p:cNvSpPr>
          <p:nvPr>
            <p:ph type="sldNum" sz="quarter" idx="12"/>
          </p:nvPr>
        </p:nvSpPr>
        <p:spPr>
          <a:xfrm>
            <a:off x="8610600" y="6356351"/>
            <a:ext cx="2743200" cy="365125"/>
          </a:xfrm>
        </p:spPr>
        <p:txBody>
          <a:bodyPr lIns="91438" tIns="45719" rIns="91438" bIns="45719"/>
          <a:lstStyle/>
          <a:p>
            <a:pPr defTabSz="914377"/>
            <a:fld id="{49AE70B2-8BF9-45C0-BB95-33D1B9D3A854}" type="slidenum">
              <a:rPr lang="zh-CN" altLang="en-US" smtClean="0">
                <a:solidFill>
                  <a:srgbClr val="000000"/>
                </a:solidFill>
              </a:rPr>
              <a:pPr defTabSz="914377"/>
              <a:t>‹#›</a:t>
            </a:fld>
            <a:endParaRPr lang="zh-CN" altLang="en-US">
              <a:solidFill>
                <a:srgbClr val="000000"/>
              </a:solidFill>
            </a:endParaRPr>
          </a:p>
        </p:txBody>
      </p:sp>
      <p:sp>
        <p:nvSpPr>
          <p:cNvPr id="7" name="内容占位符 6"/>
          <p:cNvSpPr>
            <a:spLocks noGrp="1"/>
          </p:cNvSpPr>
          <p:nvPr>
            <p:ph sz="quarter" idx="13"/>
          </p:nvPr>
        </p:nvSpPr>
        <p:spPr>
          <a:xfrm>
            <a:off x="838200" y="551544"/>
            <a:ext cx="10515600" cy="5558971"/>
          </a:xfrm>
        </p:spPr>
        <p:txBody>
          <a:bodyPr lIns="91438" tIns="45719" rIns="91438" bIns="4571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588169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a:xfrm>
            <a:off x="838200" y="365125"/>
            <a:ext cx="10515600" cy="1325563"/>
          </a:xfrm>
          <a:prstGeom prst="rect">
            <a:avLst/>
          </a:prstGeom>
        </p:spPr>
        <p:txBody>
          <a:bodyPr lIns="91430" tIns="45718" rIns="91430" bIns="45718"/>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a:xfrm>
            <a:off x="838200" y="1825625"/>
            <a:ext cx="10515600" cy="4351339"/>
          </a:xfrm>
          <a:prstGeom prst="rect">
            <a:avLst/>
          </a:prstGeom>
        </p:spPr>
        <p:txBody>
          <a:bodyPr lIns="91430" tIns="45718" rIns="91430"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a:xfrm>
            <a:off x="838200" y="6356352"/>
            <a:ext cx="2743200" cy="365125"/>
          </a:xfrm>
          <a:prstGeom prst="rect">
            <a:avLst/>
          </a:prstGeom>
        </p:spPr>
        <p:txBody>
          <a:bodyPr lIns="91430" tIns="45718" rIns="91430" bIns="45718"/>
          <a:lstStyle/>
          <a:p>
            <a:fld id="{570635D2-1FD4-42FB-A3A0-B9DFEF7C7F90}" type="datetimeFigureOut">
              <a:rPr lang="en-US" smtClean="0"/>
              <a:t>05/01/2024</a:t>
            </a:fld>
            <a:endParaRPr lang="en-US"/>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a:xfrm>
            <a:off x="4080933" y="6356352"/>
            <a:ext cx="4114800" cy="365125"/>
          </a:xfrm>
          <a:prstGeom prst="rect">
            <a:avLst/>
          </a:prstGeom>
        </p:spPr>
        <p:txBody>
          <a:bodyPr lIns="91430" tIns="45718" rIns="91430" bIns="45718"/>
          <a:lstStyle/>
          <a:p>
            <a:endParaRPr lang="en-US"/>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a:xfrm>
            <a:off x="8610600" y="6356352"/>
            <a:ext cx="2743200" cy="365125"/>
          </a:xfrm>
          <a:prstGeom prst="rect">
            <a:avLst/>
          </a:prstGeom>
        </p:spPr>
        <p:txBody>
          <a:bodyPr lIns="91430" tIns="45718" rIns="91430" bIns="45718"/>
          <a:lstStyle/>
          <a:p>
            <a:fld id="{CC8A4EFB-0D95-4D66-8DB7-7B35D2AA263F}" type="slidenum">
              <a:rPr lang="en-US" smtClean="0"/>
              <a:t>‹#›</a:t>
            </a:fld>
            <a:endParaRPr lang="en-US"/>
          </a:p>
        </p:txBody>
      </p:sp>
    </p:spTree>
    <p:extLst>
      <p:ext uri="{BB962C8B-B14F-4D97-AF65-F5344CB8AC3E}">
        <p14:creationId xmlns:p14="http://schemas.microsoft.com/office/powerpoint/2010/main" val="23723889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BE58-6367-480F-B114-9D9453EB5FFA}"/>
              </a:ext>
            </a:extLst>
          </p:cNvPr>
          <p:cNvSpPr>
            <a:spLocks noGrp="1"/>
          </p:cNvSpPr>
          <p:nvPr>
            <p:ph type="title"/>
          </p:nvPr>
        </p:nvSpPr>
        <p:spPr>
          <a:xfrm>
            <a:off x="831851" y="1709745"/>
            <a:ext cx="10515600" cy="2852737"/>
          </a:xfrm>
          <a:prstGeom prst="rect">
            <a:avLst/>
          </a:prstGeom>
        </p:spPr>
        <p:txBody>
          <a:bodyPr lIns="91430" tIns="45718" rIns="91430" bIns="45718"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2341E4-13FD-4E4D-BCDC-172FF360732F}"/>
              </a:ext>
            </a:extLst>
          </p:cNvPr>
          <p:cNvSpPr>
            <a:spLocks noGrp="1"/>
          </p:cNvSpPr>
          <p:nvPr>
            <p:ph type="body" idx="1"/>
          </p:nvPr>
        </p:nvSpPr>
        <p:spPr>
          <a:xfrm>
            <a:off x="831851" y="4589465"/>
            <a:ext cx="10515600" cy="1500187"/>
          </a:xfrm>
          <a:prstGeom prst="rect">
            <a:avLst/>
          </a:prstGeom>
        </p:spPr>
        <p:txBody>
          <a:bodyPr lIns="91430" tIns="45718" rIns="91430" bIns="45718"/>
          <a:lstStyle>
            <a:lvl1pPr marL="0" indent="0">
              <a:buNone/>
              <a:defRPr sz="2400">
                <a:solidFill>
                  <a:schemeClr val="tx1">
                    <a:tint val="75000"/>
                  </a:schemeClr>
                </a:solidFill>
              </a:defRPr>
            </a:lvl1pPr>
            <a:lvl2pPr marL="457143" indent="0">
              <a:buNone/>
              <a:defRPr sz="2000">
                <a:solidFill>
                  <a:schemeClr val="tx1">
                    <a:tint val="75000"/>
                  </a:schemeClr>
                </a:solidFill>
              </a:defRPr>
            </a:lvl2pPr>
            <a:lvl3pPr marL="914286" indent="0">
              <a:buNone/>
              <a:defRPr sz="1900">
                <a:solidFill>
                  <a:schemeClr val="tx1">
                    <a:tint val="75000"/>
                  </a:schemeClr>
                </a:solidFill>
              </a:defRPr>
            </a:lvl3pPr>
            <a:lvl4pPr marL="1371430" indent="0">
              <a:buNone/>
              <a:defRPr sz="1600">
                <a:solidFill>
                  <a:schemeClr val="tx1">
                    <a:tint val="75000"/>
                  </a:schemeClr>
                </a:solidFill>
              </a:defRPr>
            </a:lvl4pPr>
            <a:lvl5pPr marL="1828573" indent="0">
              <a:buNone/>
              <a:defRPr sz="1600">
                <a:solidFill>
                  <a:schemeClr val="tx1">
                    <a:tint val="75000"/>
                  </a:schemeClr>
                </a:solidFill>
              </a:defRPr>
            </a:lvl5pPr>
            <a:lvl6pPr marL="2285718" indent="0">
              <a:buNone/>
              <a:defRPr sz="1600">
                <a:solidFill>
                  <a:schemeClr val="tx1">
                    <a:tint val="75000"/>
                  </a:schemeClr>
                </a:solidFill>
              </a:defRPr>
            </a:lvl6pPr>
            <a:lvl7pPr marL="2742858" indent="0">
              <a:buNone/>
              <a:defRPr sz="1600">
                <a:solidFill>
                  <a:schemeClr val="tx1">
                    <a:tint val="75000"/>
                  </a:schemeClr>
                </a:solidFill>
              </a:defRPr>
            </a:lvl7pPr>
            <a:lvl8pPr marL="3200000" indent="0">
              <a:buNone/>
              <a:defRPr sz="1600">
                <a:solidFill>
                  <a:schemeClr val="tx1">
                    <a:tint val="75000"/>
                  </a:schemeClr>
                </a:solidFill>
              </a:defRPr>
            </a:lvl8pPr>
            <a:lvl9pPr marL="3657143"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AAA12C-0861-47A8-9D17-937BBE3383B7}"/>
              </a:ext>
            </a:extLst>
          </p:cNvPr>
          <p:cNvSpPr>
            <a:spLocks noGrp="1"/>
          </p:cNvSpPr>
          <p:nvPr>
            <p:ph type="dt" sz="half" idx="10"/>
          </p:nvPr>
        </p:nvSpPr>
        <p:spPr>
          <a:xfrm>
            <a:off x="838200" y="6356352"/>
            <a:ext cx="2743200" cy="365125"/>
          </a:xfrm>
          <a:prstGeom prst="rect">
            <a:avLst/>
          </a:prstGeom>
        </p:spPr>
        <p:txBody>
          <a:bodyPr lIns="91430" tIns="45718" rIns="91430" bIns="45718"/>
          <a:lstStyle/>
          <a:p>
            <a:fld id="{570635D2-1FD4-42FB-A3A0-B9DFEF7C7F90}" type="datetimeFigureOut">
              <a:rPr lang="en-US" smtClean="0"/>
              <a:t>05/01/2024</a:t>
            </a:fld>
            <a:endParaRPr lang="en-US"/>
          </a:p>
        </p:txBody>
      </p:sp>
      <p:sp>
        <p:nvSpPr>
          <p:cNvPr id="5" name="Footer Placeholder 4">
            <a:extLst>
              <a:ext uri="{FF2B5EF4-FFF2-40B4-BE49-F238E27FC236}">
                <a16:creationId xmlns:a16="http://schemas.microsoft.com/office/drawing/2014/main" id="{C289F8EC-A0B2-4839-A69F-66DFA17C9F81}"/>
              </a:ext>
            </a:extLst>
          </p:cNvPr>
          <p:cNvSpPr>
            <a:spLocks noGrp="1"/>
          </p:cNvSpPr>
          <p:nvPr>
            <p:ph type="ftr" sz="quarter" idx="11"/>
          </p:nvPr>
        </p:nvSpPr>
        <p:spPr>
          <a:xfrm>
            <a:off x="4080933" y="6356352"/>
            <a:ext cx="4114800" cy="365125"/>
          </a:xfrm>
          <a:prstGeom prst="rect">
            <a:avLst/>
          </a:prstGeom>
        </p:spPr>
        <p:txBody>
          <a:bodyPr lIns="91430" tIns="45718" rIns="91430" bIns="45718"/>
          <a:lstStyle/>
          <a:p>
            <a:endParaRPr lang="en-US"/>
          </a:p>
        </p:txBody>
      </p:sp>
      <p:sp>
        <p:nvSpPr>
          <p:cNvPr id="6" name="Slide Number Placeholder 5">
            <a:extLst>
              <a:ext uri="{FF2B5EF4-FFF2-40B4-BE49-F238E27FC236}">
                <a16:creationId xmlns:a16="http://schemas.microsoft.com/office/drawing/2014/main" id="{388BAD9D-D699-40B7-8265-B46F1B5E9B9F}"/>
              </a:ext>
            </a:extLst>
          </p:cNvPr>
          <p:cNvSpPr>
            <a:spLocks noGrp="1"/>
          </p:cNvSpPr>
          <p:nvPr>
            <p:ph type="sldNum" sz="quarter" idx="12"/>
          </p:nvPr>
        </p:nvSpPr>
        <p:spPr>
          <a:xfrm>
            <a:off x="8610600" y="6356352"/>
            <a:ext cx="2743200" cy="365125"/>
          </a:xfrm>
          <a:prstGeom prst="rect">
            <a:avLst/>
          </a:prstGeom>
        </p:spPr>
        <p:txBody>
          <a:bodyPr lIns="91430" tIns="45718" rIns="91430" bIns="45718"/>
          <a:lstStyle/>
          <a:p>
            <a:fld id="{CC8A4EFB-0D95-4D66-8DB7-7B35D2AA263F}" type="slidenum">
              <a:rPr lang="en-US" smtClean="0"/>
              <a:t>‹#›</a:t>
            </a:fld>
            <a:endParaRPr lang="en-US"/>
          </a:p>
        </p:txBody>
      </p:sp>
    </p:spTree>
    <p:extLst>
      <p:ext uri="{BB962C8B-B14F-4D97-AF65-F5344CB8AC3E}">
        <p14:creationId xmlns:p14="http://schemas.microsoft.com/office/powerpoint/2010/main" val="29910943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25498-E59B-4365-B039-B64EB5D3CF1E}"/>
              </a:ext>
            </a:extLst>
          </p:cNvPr>
          <p:cNvSpPr>
            <a:spLocks noGrp="1"/>
          </p:cNvSpPr>
          <p:nvPr>
            <p:ph type="title"/>
          </p:nvPr>
        </p:nvSpPr>
        <p:spPr>
          <a:xfrm>
            <a:off x="838200" y="365125"/>
            <a:ext cx="10515600" cy="1325563"/>
          </a:xfrm>
          <a:prstGeom prst="rect">
            <a:avLst/>
          </a:prstGeom>
        </p:spPr>
        <p:txBody>
          <a:bodyPr lIns="91430" tIns="45718" rIns="91430" bIns="45718"/>
          <a:lstStyle/>
          <a:p>
            <a:r>
              <a:rPr lang="en-US"/>
              <a:t>Click to edit Master title style</a:t>
            </a:r>
          </a:p>
        </p:txBody>
      </p:sp>
      <p:sp>
        <p:nvSpPr>
          <p:cNvPr id="3" name="Content Placeholder 2">
            <a:extLst>
              <a:ext uri="{FF2B5EF4-FFF2-40B4-BE49-F238E27FC236}">
                <a16:creationId xmlns:a16="http://schemas.microsoft.com/office/drawing/2014/main" id="{DAF6F49C-58BF-4D7B-9C84-63D06B7772EC}"/>
              </a:ext>
            </a:extLst>
          </p:cNvPr>
          <p:cNvSpPr>
            <a:spLocks noGrp="1"/>
          </p:cNvSpPr>
          <p:nvPr>
            <p:ph sz="half" idx="1"/>
          </p:nvPr>
        </p:nvSpPr>
        <p:spPr>
          <a:xfrm>
            <a:off x="838200" y="1825625"/>
            <a:ext cx="5181600" cy="4351339"/>
          </a:xfrm>
          <a:prstGeom prst="rect">
            <a:avLst/>
          </a:prstGeom>
        </p:spPr>
        <p:txBody>
          <a:bodyPr lIns="91430" tIns="45718" rIns="91430"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B23686-2A0F-4EDE-AEDB-C7BE06523A7D}"/>
              </a:ext>
            </a:extLst>
          </p:cNvPr>
          <p:cNvSpPr>
            <a:spLocks noGrp="1"/>
          </p:cNvSpPr>
          <p:nvPr>
            <p:ph sz="half" idx="2"/>
          </p:nvPr>
        </p:nvSpPr>
        <p:spPr>
          <a:xfrm>
            <a:off x="6172200" y="1825625"/>
            <a:ext cx="5181600" cy="4351339"/>
          </a:xfrm>
          <a:prstGeom prst="rect">
            <a:avLst/>
          </a:prstGeom>
        </p:spPr>
        <p:txBody>
          <a:bodyPr lIns="91430" tIns="45718" rIns="91430"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8B2AD0-8538-41CF-8CC8-1B5916571A90}"/>
              </a:ext>
            </a:extLst>
          </p:cNvPr>
          <p:cNvSpPr>
            <a:spLocks noGrp="1"/>
          </p:cNvSpPr>
          <p:nvPr>
            <p:ph type="dt" sz="half" idx="10"/>
          </p:nvPr>
        </p:nvSpPr>
        <p:spPr>
          <a:xfrm>
            <a:off x="838200" y="6356352"/>
            <a:ext cx="2743200" cy="365125"/>
          </a:xfrm>
          <a:prstGeom prst="rect">
            <a:avLst/>
          </a:prstGeom>
        </p:spPr>
        <p:txBody>
          <a:bodyPr lIns="91430" tIns="45718" rIns="91430" bIns="45718"/>
          <a:lstStyle/>
          <a:p>
            <a:fld id="{570635D2-1FD4-42FB-A3A0-B9DFEF7C7F90}" type="datetimeFigureOut">
              <a:rPr lang="en-US" smtClean="0"/>
              <a:t>05/01/2024</a:t>
            </a:fld>
            <a:endParaRPr lang="en-US"/>
          </a:p>
        </p:txBody>
      </p:sp>
      <p:sp>
        <p:nvSpPr>
          <p:cNvPr id="6" name="Footer Placeholder 5">
            <a:extLst>
              <a:ext uri="{FF2B5EF4-FFF2-40B4-BE49-F238E27FC236}">
                <a16:creationId xmlns:a16="http://schemas.microsoft.com/office/drawing/2014/main" id="{6FFF27B5-43C1-444C-A6AA-55120A32DD48}"/>
              </a:ext>
            </a:extLst>
          </p:cNvPr>
          <p:cNvSpPr>
            <a:spLocks noGrp="1"/>
          </p:cNvSpPr>
          <p:nvPr>
            <p:ph type="ftr" sz="quarter" idx="11"/>
          </p:nvPr>
        </p:nvSpPr>
        <p:spPr>
          <a:xfrm>
            <a:off x="4080933" y="6356352"/>
            <a:ext cx="4114800" cy="365125"/>
          </a:xfrm>
          <a:prstGeom prst="rect">
            <a:avLst/>
          </a:prstGeom>
        </p:spPr>
        <p:txBody>
          <a:bodyPr lIns="91430" tIns="45718" rIns="91430" bIns="45718"/>
          <a:lstStyle/>
          <a:p>
            <a:endParaRPr lang="en-US"/>
          </a:p>
        </p:txBody>
      </p:sp>
      <p:sp>
        <p:nvSpPr>
          <p:cNvPr id="7" name="Slide Number Placeholder 6">
            <a:extLst>
              <a:ext uri="{FF2B5EF4-FFF2-40B4-BE49-F238E27FC236}">
                <a16:creationId xmlns:a16="http://schemas.microsoft.com/office/drawing/2014/main" id="{F5D84087-4038-4C19-B666-E249CDABB345}"/>
              </a:ext>
            </a:extLst>
          </p:cNvPr>
          <p:cNvSpPr>
            <a:spLocks noGrp="1"/>
          </p:cNvSpPr>
          <p:nvPr>
            <p:ph type="sldNum" sz="quarter" idx="12"/>
          </p:nvPr>
        </p:nvSpPr>
        <p:spPr>
          <a:xfrm>
            <a:off x="8610600" y="6356352"/>
            <a:ext cx="2743200" cy="365125"/>
          </a:xfrm>
          <a:prstGeom prst="rect">
            <a:avLst/>
          </a:prstGeom>
        </p:spPr>
        <p:txBody>
          <a:bodyPr lIns="91430" tIns="45718" rIns="91430" bIns="45718"/>
          <a:lstStyle/>
          <a:p>
            <a:fld id="{CC8A4EFB-0D95-4D66-8DB7-7B35D2AA263F}" type="slidenum">
              <a:rPr lang="en-US" smtClean="0"/>
              <a:t>‹#›</a:t>
            </a:fld>
            <a:endParaRPr lang="en-US"/>
          </a:p>
        </p:txBody>
      </p:sp>
    </p:spTree>
    <p:extLst>
      <p:ext uri="{BB962C8B-B14F-4D97-AF65-F5344CB8AC3E}">
        <p14:creationId xmlns:p14="http://schemas.microsoft.com/office/powerpoint/2010/main" val="34442142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64570-5D27-4466-8233-DD4F39B10FD0}"/>
              </a:ext>
            </a:extLst>
          </p:cNvPr>
          <p:cNvSpPr>
            <a:spLocks noGrp="1"/>
          </p:cNvSpPr>
          <p:nvPr>
            <p:ph type="title"/>
          </p:nvPr>
        </p:nvSpPr>
        <p:spPr>
          <a:xfrm>
            <a:off x="839788" y="365125"/>
            <a:ext cx="10515600" cy="1325563"/>
          </a:xfrm>
          <a:prstGeom prst="rect">
            <a:avLst/>
          </a:prstGeom>
        </p:spPr>
        <p:txBody>
          <a:bodyPr lIns="91430" tIns="45718" rIns="91430" bIns="45718"/>
          <a:lstStyle/>
          <a:p>
            <a:r>
              <a:rPr lang="en-US"/>
              <a:t>Click to edit Master title style</a:t>
            </a:r>
          </a:p>
        </p:txBody>
      </p:sp>
      <p:sp>
        <p:nvSpPr>
          <p:cNvPr id="3" name="Text Placeholder 2">
            <a:extLst>
              <a:ext uri="{FF2B5EF4-FFF2-40B4-BE49-F238E27FC236}">
                <a16:creationId xmlns:a16="http://schemas.microsoft.com/office/drawing/2014/main" id="{36CAEE3B-7890-46AE-910E-F9D5459440B4}"/>
              </a:ext>
            </a:extLst>
          </p:cNvPr>
          <p:cNvSpPr>
            <a:spLocks noGrp="1"/>
          </p:cNvSpPr>
          <p:nvPr>
            <p:ph type="body" idx="1"/>
          </p:nvPr>
        </p:nvSpPr>
        <p:spPr>
          <a:xfrm>
            <a:off x="839789" y="1681163"/>
            <a:ext cx="5157787" cy="823912"/>
          </a:xfrm>
          <a:prstGeom prst="rect">
            <a:avLst/>
          </a:prstGeom>
        </p:spPr>
        <p:txBody>
          <a:bodyPr lIns="91430" tIns="45718" rIns="91430" bIns="45718" anchor="b"/>
          <a:lstStyle>
            <a:lvl1pPr marL="0" indent="0">
              <a:buNone/>
              <a:defRPr sz="2400" b="1"/>
            </a:lvl1pPr>
            <a:lvl2pPr marL="457143" indent="0">
              <a:buNone/>
              <a:defRPr sz="2000" b="1"/>
            </a:lvl2pPr>
            <a:lvl3pPr marL="914286" indent="0">
              <a:buNone/>
              <a:defRPr sz="1900" b="1"/>
            </a:lvl3pPr>
            <a:lvl4pPr marL="1371430" indent="0">
              <a:buNone/>
              <a:defRPr sz="1600" b="1"/>
            </a:lvl4pPr>
            <a:lvl5pPr marL="1828573" indent="0">
              <a:buNone/>
              <a:defRPr sz="1600" b="1"/>
            </a:lvl5pPr>
            <a:lvl6pPr marL="2285718" indent="0">
              <a:buNone/>
              <a:defRPr sz="1600" b="1"/>
            </a:lvl6pPr>
            <a:lvl7pPr marL="2742858" indent="0">
              <a:buNone/>
              <a:defRPr sz="1600" b="1"/>
            </a:lvl7pPr>
            <a:lvl8pPr marL="3200000" indent="0">
              <a:buNone/>
              <a:defRPr sz="1600" b="1"/>
            </a:lvl8pPr>
            <a:lvl9pPr marL="3657143"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917E56-156D-4906-84E0-EF0495AB222E}"/>
              </a:ext>
            </a:extLst>
          </p:cNvPr>
          <p:cNvSpPr>
            <a:spLocks noGrp="1"/>
          </p:cNvSpPr>
          <p:nvPr>
            <p:ph sz="half" idx="2"/>
          </p:nvPr>
        </p:nvSpPr>
        <p:spPr>
          <a:xfrm>
            <a:off x="839789" y="2505075"/>
            <a:ext cx="5157787" cy="3684588"/>
          </a:xfrm>
          <a:prstGeom prst="rect">
            <a:avLst/>
          </a:prstGeom>
        </p:spPr>
        <p:txBody>
          <a:bodyPr lIns="91430" tIns="45718" rIns="91430"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E54CDD-4E06-4DEB-A124-E88442860A5F}"/>
              </a:ext>
            </a:extLst>
          </p:cNvPr>
          <p:cNvSpPr>
            <a:spLocks noGrp="1"/>
          </p:cNvSpPr>
          <p:nvPr>
            <p:ph type="body" sz="quarter" idx="3"/>
          </p:nvPr>
        </p:nvSpPr>
        <p:spPr>
          <a:xfrm>
            <a:off x="6172203" y="1681163"/>
            <a:ext cx="5183188" cy="823912"/>
          </a:xfrm>
          <a:prstGeom prst="rect">
            <a:avLst/>
          </a:prstGeom>
        </p:spPr>
        <p:txBody>
          <a:bodyPr lIns="91430" tIns="45718" rIns="91430" bIns="45718" anchor="b"/>
          <a:lstStyle>
            <a:lvl1pPr marL="0" indent="0">
              <a:buNone/>
              <a:defRPr sz="2400" b="1"/>
            </a:lvl1pPr>
            <a:lvl2pPr marL="457143" indent="0">
              <a:buNone/>
              <a:defRPr sz="2000" b="1"/>
            </a:lvl2pPr>
            <a:lvl3pPr marL="914286" indent="0">
              <a:buNone/>
              <a:defRPr sz="1900" b="1"/>
            </a:lvl3pPr>
            <a:lvl4pPr marL="1371430" indent="0">
              <a:buNone/>
              <a:defRPr sz="1600" b="1"/>
            </a:lvl4pPr>
            <a:lvl5pPr marL="1828573" indent="0">
              <a:buNone/>
              <a:defRPr sz="1600" b="1"/>
            </a:lvl5pPr>
            <a:lvl6pPr marL="2285718" indent="0">
              <a:buNone/>
              <a:defRPr sz="1600" b="1"/>
            </a:lvl6pPr>
            <a:lvl7pPr marL="2742858" indent="0">
              <a:buNone/>
              <a:defRPr sz="1600" b="1"/>
            </a:lvl7pPr>
            <a:lvl8pPr marL="3200000" indent="0">
              <a:buNone/>
              <a:defRPr sz="1600" b="1"/>
            </a:lvl8pPr>
            <a:lvl9pPr marL="3657143"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D9B8601-3331-43DF-8132-C71CA580995C}"/>
              </a:ext>
            </a:extLst>
          </p:cNvPr>
          <p:cNvSpPr>
            <a:spLocks noGrp="1"/>
          </p:cNvSpPr>
          <p:nvPr>
            <p:ph sz="quarter" idx="4"/>
          </p:nvPr>
        </p:nvSpPr>
        <p:spPr>
          <a:xfrm>
            <a:off x="6172203" y="2505075"/>
            <a:ext cx="5183188" cy="3684588"/>
          </a:xfrm>
          <a:prstGeom prst="rect">
            <a:avLst/>
          </a:prstGeom>
        </p:spPr>
        <p:txBody>
          <a:bodyPr lIns="91430" tIns="45718" rIns="91430"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BA6251-AA48-4CDB-AAA5-3DED7C65751B}"/>
              </a:ext>
            </a:extLst>
          </p:cNvPr>
          <p:cNvSpPr>
            <a:spLocks noGrp="1"/>
          </p:cNvSpPr>
          <p:nvPr>
            <p:ph type="dt" sz="half" idx="10"/>
          </p:nvPr>
        </p:nvSpPr>
        <p:spPr>
          <a:xfrm>
            <a:off x="838200" y="6356352"/>
            <a:ext cx="2743200" cy="365125"/>
          </a:xfrm>
          <a:prstGeom prst="rect">
            <a:avLst/>
          </a:prstGeom>
        </p:spPr>
        <p:txBody>
          <a:bodyPr lIns="91430" tIns="45718" rIns="91430" bIns="45718"/>
          <a:lstStyle/>
          <a:p>
            <a:fld id="{570635D2-1FD4-42FB-A3A0-B9DFEF7C7F90}" type="datetimeFigureOut">
              <a:rPr lang="en-US" smtClean="0"/>
              <a:t>05/01/2024</a:t>
            </a:fld>
            <a:endParaRPr lang="en-US"/>
          </a:p>
        </p:txBody>
      </p:sp>
      <p:sp>
        <p:nvSpPr>
          <p:cNvPr id="8" name="Footer Placeholder 7">
            <a:extLst>
              <a:ext uri="{FF2B5EF4-FFF2-40B4-BE49-F238E27FC236}">
                <a16:creationId xmlns:a16="http://schemas.microsoft.com/office/drawing/2014/main" id="{B1CAA3FA-8C90-41E1-AC36-9C0A670C6325}"/>
              </a:ext>
            </a:extLst>
          </p:cNvPr>
          <p:cNvSpPr>
            <a:spLocks noGrp="1"/>
          </p:cNvSpPr>
          <p:nvPr>
            <p:ph type="ftr" sz="quarter" idx="11"/>
          </p:nvPr>
        </p:nvSpPr>
        <p:spPr>
          <a:xfrm>
            <a:off x="4080933" y="6356352"/>
            <a:ext cx="4114800" cy="365125"/>
          </a:xfrm>
          <a:prstGeom prst="rect">
            <a:avLst/>
          </a:prstGeom>
        </p:spPr>
        <p:txBody>
          <a:bodyPr lIns="91430" tIns="45718" rIns="91430" bIns="45718"/>
          <a:lstStyle/>
          <a:p>
            <a:endParaRPr lang="en-US"/>
          </a:p>
        </p:txBody>
      </p:sp>
      <p:sp>
        <p:nvSpPr>
          <p:cNvPr id="9" name="Slide Number Placeholder 8">
            <a:extLst>
              <a:ext uri="{FF2B5EF4-FFF2-40B4-BE49-F238E27FC236}">
                <a16:creationId xmlns:a16="http://schemas.microsoft.com/office/drawing/2014/main" id="{933059BD-871B-47CA-ABAB-70DB073D824B}"/>
              </a:ext>
            </a:extLst>
          </p:cNvPr>
          <p:cNvSpPr>
            <a:spLocks noGrp="1"/>
          </p:cNvSpPr>
          <p:nvPr>
            <p:ph type="sldNum" sz="quarter" idx="12"/>
          </p:nvPr>
        </p:nvSpPr>
        <p:spPr>
          <a:xfrm>
            <a:off x="8610600" y="6356352"/>
            <a:ext cx="2743200" cy="365125"/>
          </a:xfrm>
          <a:prstGeom prst="rect">
            <a:avLst/>
          </a:prstGeom>
        </p:spPr>
        <p:txBody>
          <a:bodyPr lIns="91430" tIns="45718" rIns="91430" bIns="45718"/>
          <a:lstStyle/>
          <a:p>
            <a:fld id="{CC8A4EFB-0D95-4D66-8DB7-7B35D2AA263F}" type="slidenum">
              <a:rPr lang="en-US" smtClean="0"/>
              <a:t>‹#›</a:t>
            </a:fld>
            <a:endParaRPr lang="en-US"/>
          </a:p>
        </p:txBody>
      </p:sp>
    </p:spTree>
    <p:extLst>
      <p:ext uri="{BB962C8B-B14F-4D97-AF65-F5344CB8AC3E}">
        <p14:creationId xmlns:p14="http://schemas.microsoft.com/office/powerpoint/2010/main" val="33353403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image" Target="../media/image6.pn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ags" Target="../tags/tag1.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4.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6"/>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0332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143"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286"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43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573"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573" indent="-228573"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718" indent="-228573"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2858" indent="-228573"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000" indent="-228573"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143" indent="-228573"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286" indent="-228573" algn="l" defTabSz="9142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430" indent="-228573" algn="l" defTabSz="9142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573" indent="-228573" algn="l" defTabSz="9142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718" indent="-228573" algn="l" defTabSz="9142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4286" rtl="0" eaLnBrk="1" latinLnBrk="0" hangingPunct="1">
        <a:defRPr sz="1900" kern="1200">
          <a:solidFill>
            <a:schemeClr val="tx1"/>
          </a:solidFill>
          <a:latin typeface="+mn-lt"/>
          <a:ea typeface="+mn-ea"/>
          <a:cs typeface="+mn-cs"/>
        </a:defRPr>
      </a:lvl1pPr>
      <a:lvl2pPr marL="457143" algn="l" defTabSz="914286" rtl="0" eaLnBrk="1" latinLnBrk="0" hangingPunct="1">
        <a:defRPr sz="1900" kern="1200">
          <a:solidFill>
            <a:schemeClr val="tx1"/>
          </a:solidFill>
          <a:latin typeface="+mn-lt"/>
          <a:ea typeface="+mn-ea"/>
          <a:cs typeface="+mn-cs"/>
        </a:defRPr>
      </a:lvl2pPr>
      <a:lvl3pPr marL="914286" algn="l" defTabSz="914286" rtl="0" eaLnBrk="1" latinLnBrk="0" hangingPunct="1">
        <a:defRPr sz="1900" kern="1200">
          <a:solidFill>
            <a:schemeClr val="tx1"/>
          </a:solidFill>
          <a:latin typeface="+mn-lt"/>
          <a:ea typeface="+mn-ea"/>
          <a:cs typeface="+mn-cs"/>
        </a:defRPr>
      </a:lvl3pPr>
      <a:lvl4pPr marL="1371430" algn="l" defTabSz="914286" rtl="0" eaLnBrk="1" latinLnBrk="0" hangingPunct="1">
        <a:defRPr sz="1900" kern="1200">
          <a:solidFill>
            <a:schemeClr val="tx1"/>
          </a:solidFill>
          <a:latin typeface="+mn-lt"/>
          <a:ea typeface="+mn-ea"/>
          <a:cs typeface="+mn-cs"/>
        </a:defRPr>
      </a:lvl4pPr>
      <a:lvl5pPr marL="1828573" algn="l" defTabSz="914286" rtl="0" eaLnBrk="1" latinLnBrk="0" hangingPunct="1">
        <a:defRPr sz="1900" kern="1200">
          <a:solidFill>
            <a:schemeClr val="tx1"/>
          </a:solidFill>
          <a:latin typeface="+mn-lt"/>
          <a:ea typeface="+mn-ea"/>
          <a:cs typeface="+mn-cs"/>
        </a:defRPr>
      </a:lvl5pPr>
      <a:lvl6pPr marL="2285718" algn="l" defTabSz="914286" rtl="0" eaLnBrk="1" latinLnBrk="0" hangingPunct="1">
        <a:defRPr sz="1900" kern="1200">
          <a:solidFill>
            <a:schemeClr val="tx1"/>
          </a:solidFill>
          <a:latin typeface="+mn-lt"/>
          <a:ea typeface="+mn-ea"/>
          <a:cs typeface="+mn-cs"/>
        </a:defRPr>
      </a:lvl6pPr>
      <a:lvl7pPr marL="2742858" algn="l" defTabSz="914286" rtl="0" eaLnBrk="1" latinLnBrk="0" hangingPunct="1">
        <a:defRPr sz="1900" kern="1200">
          <a:solidFill>
            <a:schemeClr val="tx1"/>
          </a:solidFill>
          <a:latin typeface="+mn-lt"/>
          <a:ea typeface="+mn-ea"/>
          <a:cs typeface="+mn-cs"/>
        </a:defRPr>
      </a:lvl7pPr>
      <a:lvl8pPr marL="3200000" algn="l" defTabSz="914286" rtl="0" eaLnBrk="1" latinLnBrk="0" hangingPunct="1">
        <a:defRPr sz="1900" kern="1200">
          <a:solidFill>
            <a:schemeClr val="tx1"/>
          </a:solidFill>
          <a:latin typeface="+mn-lt"/>
          <a:ea typeface="+mn-ea"/>
          <a:cs typeface="+mn-cs"/>
        </a:defRPr>
      </a:lvl8pPr>
      <a:lvl9pPr marL="3657143" algn="l" defTabSz="914286"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0"/>
          <a:stretch>
            <a:fillRect/>
          </a:stretch>
        </p:blipFill>
        <p:spPr>
          <a:xfrm>
            <a:off x="0" y="-1"/>
            <a:ext cx="12335069" cy="7072605"/>
          </a:xfrm>
          <a:prstGeom prst="rect">
            <a:avLst/>
          </a:prstGeom>
        </p:spPr>
      </p:pic>
    </p:spTree>
    <p:extLst>
      <p:ext uri="{BB962C8B-B14F-4D97-AF65-F5344CB8AC3E}">
        <p14:creationId xmlns:p14="http://schemas.microsoft.com/office/powerpoint/2010/main" val="399737085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793" r:id="rId12"/>
    <p:sldLayoutId id="2147483794" r:id="rId13"/>
    <p:sldLayoutId id="2147483795" r:id="rId14"/>
    <p:sldLayoutId id="2147483796" r:id="rId15"/>
    <p:sldLayoutId id="2147483797" r:id="rId16"/>
    <p:sldLayoutId id="2147483854" r:id="rId17"/>
    <p:sldLayoutId id="2147483855" r:id="rId18"/>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txStyles>
    <p:titleStyle>
      <a:lvl1pPr algn="l" defTabSz="91428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3" indent="-228573" algn="l" defTabSz="91428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18" indent="-228573" algn="l" defTabSz="91428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58" indent="-228573" algn="l" defTabSz="91428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00" indent="-228573" algn="l" defTabSz="9142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143" indent="-228573" algn="l" defTabSz="9142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286" indent="-228573" algn="l" defTabSz="9142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430" indent="-228573" algn="l" defTabSz="9142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573" indent="-228573" algn="l" defTabSz="9142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718" indent="-228573" algn="l" defTabSz="9142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286" rtl="0" eaLnBrk="1" latinLnBrk="0" hangingPunct="1">
        <a:defRPr sz="1900" kern="1200">
          <a:solidFill>
            <a:schemeClr val="tx1"/>
          </a:solidFill>
          <a:latin typeface="+mn-lt"/>
          <a:ea typeface="+mn-ea"/>
          <a:cs typeface="+mn-cs"/>
        </a:defRPr>
      </a:lvl1pPr>
      <a:lvl2pPr marL="457143" algn="l" defTabSz="914286" rtl="0" eaLnBrk="1" latinLnBrk="0" hangingPunct="1">
        <a:defRPr sz="1900" kern="1200">
          <a:solidFill>
            <a:schemeClr val="tx1"/>
          </a:solidFill>
          <a:latin typeface="+mn-lt"/>
          <a:ea typeface="+mn-ea"/>
          <a:cs typeface="+mn-cs"/>
        </a:defRPr>
      </a:lvl2pPr>
      <a:lvl3pPr marL="914286" algn="l" defTabSz="914286" rtl="0" eaLnBrk="1" latinLnBrk="0" hangingPunct="1">
        <a:defRPr sz="1900" kern="1200">
          <a:solidFill>
            <a:schemeClr val="tx1"/>
          </a:solidFill>
          <a:latin typeface="+mn-lt"/>
          <a:ea typeface="+mn-ea"/>
          <a:cs typeface="+mn-cs"/>
        </a:defRPr>
      </a:lvl3pPr>
      <a:lvl4pPr marL="1371430" algn="l" defTabSz="914286" rtl="0" eaLnBrk="1" latinLnBrk="0" hangingPunct="1">
        <a:defRPr sz="1900" kern="1200">
          <a:solidFill>
            <a:schemeClr val="tx1"/>
          </a:solidFill>
          <a:latin typeface="+mn-lt"/>
          <a:ea typeface="+mn-ea"/>
          <a:cs typeface="+mn-cs"/>
        </a:defRPr>
      </a:lvl4pPr>
      <a:lvl5pPr marL="1828573" algn="l" defTabSz="914286" rtl="0" eaLnBrk="1" latinLnBrk="0" hangingPunct="1">
        <a:defRPr sz="1900" kern="1200">
          <a:solidFill>
            <a:schemeClr val="tx1"/>
          </a:solidFill>
          <a:latin typeface="+mn-lt"/>
          <a:ea typeface="+mn-ea"/>
          <a:cs typeface="+mn-cs"/>
        </a:defRPr>
      </a:lvl5pPr>
      <a:lvl6pPr marL="2285718" algn="l" defTabSz="914286" rtl="0" eaLnBrk="1" latinLnBrk="0" hangingPunct="1">
        <a:defRPr sz="1900" kern="1200">
          <a:solidFill>
            <a:schemeClr val="tx1"/>
          </a:solidFill>
          <a:latin typeface="+mn-lt"/>
          <a:ea typeface="+mn-ea"/>
          <a:cs typeface="+mn-cs"/>
        </a:defRPr>
      </a:lvl6pPr>
      <a:lvl7pPr marL="2742858" algn="l" defTabSz="914286" rtl="0" eaLnBrk="1" latinLnBrk="0" hangingPunct="1">
        <a:defRPr sz="1900" kern="1200">
          <a:solidFill>
            <a:schemeClr val="tx1"/>
          </a:solidFill>
          <a:latin typeface="+mn-lt"/>
          <a:ea typeface="+mn-ea"/>
          <a:cs typeface="+mn-cs"/>
        </a:defRPr>
      </a:lvl7pPr>
      <a:lvl8pPr marL="3200000" algn="l" defTabSz="914286" rtl="0" eaLnBrk="1" latinLnBrk="0" hangingPunct="1">
        <a:defRPr sz="1900" kern="1200">
          <a:solidFill>
            <a:schemeClr val="tx1"/>
          </a:solidFill>
          <a:latin typeface="+mn-lt"/>
          <a:ea typeface="+mn-ea"/>
          <a:cs typeface="+mn-cs"/>
        </a:defRPr>
      </a:lvl8pPr>
      <a:lvl9pPr marL="3657143" algn="l" defTabSz="914286"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31"/>
            <a:ext cx="10515600" cy="1325564"/>
          </a:xfrm>
          <a:prstGeom prst="rect">
            <a:avLst/>
          </a:prstGeom>
        </p:spPr>
        <p:txBody>
          <a:bodyPr vert="horz" lIns="79253" tIns="39626" rIns="79253" bIns="39626"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1" y="1825629"/>
            <a:ext cx="10515600" cy="4351339"/>
          </a:xfrm>
          <a:prstGeom prst="rect">
            <a:avLst/>
          </a:prstGeom>
        </p:spPr>
        <p:txBody>
          <a:bodyPr vert="horz" lIns="79253" tIns="39626" rIns="79253" bIns="39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3" y="6356356"/>
            <a:ext cx="2743200" cy="365125"/>
          </a:xfrm>
          <a:prstGeom prst="rect">
            <a:avLst/>
          </a:prstGeom>
        </p:spPr>
        <p:txBody>
          <a:bodyPr vert="horz" lIns="79253" tIns="39626" rIns="79253" bIns="39626" rtlCol="0" anchor="ctr"/>
          <a:lstStyle>
            <a:lvl1pPr algn="l">
              <a:defRPr sz="1100">
                <a:solidFill>
                  <a:schemeClr val="tx1">
                    <a:tint val="75000"/>
                  </a:schemeClr>
                </a:solidFill>
              </a:defRPr>
            </a:lvl1pPr>
          </a:lstStyle>
          <a:p>
            <a:pPr defTabSz="792524"/>
            <a:fld id="{DA7268BB-C1B0-4A07-841E-B140DAEE97CE}" type="datetimeFigureOut">
              <a:rPr lang="en-US" smtClean="0">
                <a:solidFill>
                  <a:prstClr val="black">
                    <a:tint val="75000"/>
                  </a:prstClr>
                </a:solidFill>
              </a:rPr>
              <a:pPr defTabSz="792524"/>
              <a:t>05/01/2024</a:t>
            </a:fld>
            <a:endParaRPr lang="en-US">
              <a:solidFill>
                <a:prstClr val="black">
                  <a:tint val="75000"/>
                </a:prstClr>
              </a:solidFill>
            </a:endParaRPr>
          </a:p>
        </p:txBody>
      </p:sp>
      <p:sp>
        <p:nvSpPr>
          <p:cNvPr id="5" name="Footer Placeholder 4"/>
          <p:cNvSpPr>
            <a:spLocks noGrp="1"/>
          </p:cNvSpPr>
          <p:nvPr>
            <p:ph type="ftr" sz="quarter" idx="3"/>
          </p:nvPr>
        </p:nvSpPr>
        <p:spPr>
          <a:xfrm>
            <a:off x="4038601" y="6356356"/>
            <a:ext cx="4114800" cy="365125"/>
          </a:xfrm>
          <a:prstGeom prst="rect">
            <a:avLst/>
          </a:prstGeom>
        </p:spPr>
        <p:txBody>
          <a:bodyPr vert="horz" lIns="79253" tIns="39626" rIns="79253" bIns="39626" rtlCol="0" anchor="ctr"/>
          <a:lstStyle>
            <a:lvl1pPr algn="ctr">
              <a:defRPr sz="1100">
                <a:solidFill>
                  <a:schemeClr val="tx1">
                    <a:tint val="75000"/>
                  </a:schemeClr>
                </a:solidFill>
              </a:defRPr>
            </a:lvl1pPr>
          </a:lstStyle>
          <a:p>
            <a:pPr defTabSz="792524"/>
            <a:endParaRPr lang="en-US">
              <a:solidFill>
                <a:prstClr val="black">
                  <a:tint val="75000"/>
                </a:prstClr>
              </a:solidFill>
            </a:endParaRPr>
          </a:p>
        </p:txBody>
      </p:sp>
      <p:sp>
        <p:nvSpPr>
          <p:cNvPr id="6" name="Slide Number Placeholder 5"/>
          <p:cNvSpPr>
            <a:spLocks noGrp="1"/>
          </p:cNvSpPr>
          <p:nvPr>
            <p:ph type="sldNum" sz="quarter" idx="4"/>
          </p:nvPr>
        </p:nvSpPr>
        <p:spPr>
          <a:xfrm>
            <a:off x="8610603" y="6356356"/>
            <a:ext cx="2743200" cy="365125"/>
          </a:xfrm>
          <a:prstGeom prst="rect">
            <a:avLst/>
          </a:prstGeom>
        </p:spPr>
        <p:txBody>
          <a:bodyPr vert="horz" lIns="79253" tIns="39626" rIns="79253" bIns="39626" rtlCol="0" anchor="ctr"/>
          <a:lstStyle>
            <a:lvl1pPr algn="r">
              <a:defRPr sz="1100">
                <a:solidFill>
                  <a:schemeClr val="tx1">
                    <a:tint val="75000"/>
                  </a:schemeClr>
                </a:solidFill>
              </a:defRPr>
            </a:lvl1pPr>
          </a:lstStyle>
          <a:p>
            <a:pPr defTabSz="792524"/>
            <a:fld id="{9EDB716F-5A96-4A9A-BE33-5D9C969214D1}" type="slidenum">
              <a:rPr lang="en-US" smtClean="0">
                <a:solidFill>
                  <a:prstClr val="black">
                    <a:tint val="75000"/>
                  </a:prstClr>
                </a:solidFill>
              </a:rPr>
              <a:pPr defTabSz="792524"/>
              <a:t>‹#›</a:t>
            </a:fld>
            <a:endParaRPr lang="en-US">
              <a:solidFill>
                <a:prstClr val="black">
                  <a:tint val="75000"/>
                </a:prstClr>
              </a:solidFill>
            </a:endParaRPr>
          </a:p>
        </p:txBody>
      </p:sp>
      <p:pic>
        <p:nvPicPr>
          <p:cNvPr id="1026" name="Picture 2"/>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3"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2533516"/>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Lst>
  <p:transition spd="med"/>
  <p:txStyles>
    <p:titleStyle>
      <a:lvl1pPr algn="l" defTabSz="792524" rtl="0" eaLnBrk="1" latinLnBrk="0" hangingPunct="1">
        <a:lnSpc>
          <a:spcPct val="90000"/>
        </a:lnSpc>
        <a:spcBef>
          <a:spcPct val="0"/>
        </a:spcBef>
        <a:buNone/>
        <a:defRPr sz="3900" kern="1200">
          <a:solidFill>
            <a:schemeClr val="tx1"/>
          </a:solidFill>
          <a:latin typeface="+mj-lt"/>
          <a:ea typeface="+mj-ea"/>
          <a:cs typeface="+mj-cs"/>
        </a:defRPr>
      </a:lvl1pPr>
    </p:titleStyle>
    <p:bodyStyle>
      <a:lvl1pPr marL="198131" indent="-198131" algn="l" defTabSz="792524" rtl="0" eaLnBrk="1" latinLnBrk="0" hangingPunct="1">
        <a:lnSpc>
          <a:spcPct val="90000"/>
        </a:lnSpc>
        <a:spcBef>
          <a:spcPts val="867"/>
        </a:spcBef>
        <a:buFont typeface="Arial" panose="020B0604020202020204" pitchFamily="34" charset="0"/>
        <a:buChar char="•"/>
        <a:defRPr sz="2400" kern="1200">
          <a:solidFill>
            <a:schemeClr val="tx1"/>
          </a:solidFill>
          <a:latin typeface="+mn-lt"/>
          <a:ea typeface="+mn-ea"/>
          <a:cs typeface="+mn-cs"/>
        </a:defRPr>
      </a:lvl1pPr>
      <a:lvl2pPr marL="594393" indent="-198131" algn="l" defTabSz="792524" rtl="0" eaLnBrk="1" latinLnBrk="0" hangingPunct="1">
        <a:lnSpc>
          <a:spcPct val="90000"/>
        </a:lnSpc>
        <a:spcBef>
          <a:spcPts val="433"/>
        </a:spcBef>
        <a:buFont typeface="Arial" panose="020B0604020202020204" pitchFamily="34" charset="0"/>
        <a:buChar char="•"/>
        <a:defRPr sz="2100" kern="1200">
          <a:solidFill>
            <a:schemeClr val="tx1"/>
          </a:solidFill>
          <a:latin typeface="+mn-lt"/>
          <a:ea typeface="+mn-ea"/>
          <a:cs typeface="+mn-cs"/>
        </a:defRPr>
      </a:lvl2pPr>
      <a:lvl3pPr marL="990654" indent="-198131" algn="l" defTabSz="792524" rtl="0" eaLnBrk="1" latinLnBrk="0" hangingPunct="1">
        <a:lnSpc>
          <a:spcPct val="90000"/>
        </a:lnSpc>
        <a:spcBef>
          <a:spcPts val="433"/>
        </a:spcBef>
        <a:buFont typeface="Arial" panose="020B0604020202020204" pitchFamily="34" charset="0"/>
        <a:buChar char="•"/>
        <a:defRPr sz="1700" kern="1200">
          <a:solidFill>
            <a:schemeClr val="tx1"/>
          </a:solidFill>
          <a:latin typeface="+mn-lt"/>
          <a:ea typeface="+mn-ea"/>
          <a:cs typeface="+mn-cs"/>
        </a:defRPr>
      </a:lvl3pPr>
      <a:lvl4pPr marL="1386916" indent="-198131" algn="l" defTabSz="792524" rtl="0" eaLnBrk="1" latinLnBrk="0" hangingPunct="1">
        <a:lnSpc>
          <a:spcPct val="90000"/>
        </a:lnSpc>
        <a:spcBef>
          <a:spcPts val="433"/>
        </a:spcBef>
        <a:buFont typeface="Arial" panose="020B0604020202020204" pitchFamily="34" charset="0"/>
        <a:buChar char="•"/>
        <a:defRPr sz="1500" kern="1200">
          <a:solidFill>
            <a:schemeClr val="tx1"/>
          </a:solidFill>
          <a:latin typeface="+mn-lt"/>
          <a:ea typeface="+mn-ea"/>
          <a:cs typeface="+mn-cs"/>
        </a:defRPr>
      </a:lvl4pPr>
      <a:lvl5pPr marL="1783178" indent="-198131" algn="l" defTabSz="792524" rtl="0" eaLnBrk="1" latinLnBrk="0" hangingPunct="1">
        <a:lnSpc>
          <a:spcPct val="90000"/>
        </a:lnSpc>
        <a:spcBef>
          <a:spcPts val="433"/>
        </a:spcBef>
        <a:buFont typeface="Arial" panose="020B0604020202020204" pitchFamily="34" charset="0"/>
        <a:buChar char="•"/>
        <a:defRPr sz="1500" kern="1200">
          <a:solidFill>
            <a:schemeClr val="tx1"/>
          </a:solidFill>
          <a:latin typeface="+mn-lt"/>
          <a:ea typeface="+mn-ea"/>
          <a:cs typeface="+mn-cs"/>
        </a:defRPr>
      </a:lvl5pPr>
      <a:lvl6pPr marL="2179440" indent="-198131" algn="l" defTabSz="792524" rtl="0" eaLnBrk="1" latinLnBrk="0" hangingPunct="1">
        <a:lnSpc>
          <a:spcPct val="90000"/>
        </a:lnSpc>
        <a:spcBef>
          <a:spcPts val="433"/>
        </a:spcBef>
        <a:buFont typeface="Arial" panose="020B0604020202020204" pitchFamily="34" charset="0"/>
        <a:buChar char="•"/>
        <a:defRPr sz="1500" kern="1200">
          <a:solidFill>
            <a:schemeClr val="tx1"/>
          </a:solidFill>
          <a:latin typeface="+mn-lt"/>
          <a:ea typeface="+mn-ea"/>
          <a:cs typeface="+mn-cs"/>
        </a:defRPr>
      </a:lvl6pPr>
      <a:lvl7pPr marL="2575702" indent="-198131" algn="l" defTabSz="792524" rtl="0" eaLnBrk="1" latinLnBrk="0" hangingPunct="1">
        <a:lnSpc>
          <a:spcPct val="90000"/>
        </a:lnSpc>
        <a:spcBef>
          <a:spcPts val="433"/>
        </a:spcBef>
        <a:buFont typeface="Arial" panose="020B0604020202020204" pitchFamily="34" charset="0"/>
        <a:buChar char="•"/>
        <a:defRPr sz="1500" kern="1200">
          <a:solidFill>
            <a:schemeClr val="tx1"/>
          </a:solidFill>
          <a:latin typeface="+mn-lt"/>
          <a:ea typeface="+mn-ea"/>
          <a:cs typeface="+mn-cs"/>
        </a:defRPr>
      </a:lvl7pPr>
      <a:lvl8pPr marL="2971964" indent="-198131" algn="l" defTabSz="792524" rtl="0" eaLnBrk="1" latinLnBrk="0" hangingPunct="1">
        <a:lnSpc>
          <a:spcPct val="90000"/>
        </a:lnSpc>
        <a:spcBef>
          <a:spcPts val="433"/>
        </a:spcBef>
        <a:buFont typeface="Arial" panose="020B0604020202020204" pitchFamily="34" charset="0"/>
        <a:buChar char="•"/>
        <a:defRPr sz="1500" kern="1200">
          <a:solidFill>
            <a:schemeClr val="tx1"/>
          </a:solidFill>
          <a:latin typeface="+mn-lt"/>
          <a:ea typeface="+mn-ea"/>
          <a:cs typeface="+mn-cs"/>
        </a:defRPr>
      </a:lvl8pPr>
      <a:lvl9pPr marL="3368226" indent="-198131" algn="l" defTabSz="792524" rtl="0" eaLnBrk="1" latinLnBrk="0" hangingPunct="1">
        <a:lnSpc>
          <a:spcPct val="90000"/>
        </a:lnSpc>
        <a:spcBef>
          <a:spcPts val="433"/>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92524" rtl="0" eaLnBrk="1" latinLnBrk="0" hangingPunct="1">
        <a:defRPr sz="1500" kern="1200">
          <a:solidFill>
            <a:schemeClr val="tx1"/>
          </a:solidFill>
          <a:latin typeface="+mn-lt"/>
          <a:ea typeface="+mn-ea"/>
          <a:cs typeface="+mn-cs"/>
        </a:defRPr>
      </a:lvl1pPr>
      <a:lvl2pPr marL="396263" algn="l" defTabSz="792524" rtl="0" eaLnBrk="1" latinLnBrk="0" hangingPunct="1">
        <a:defRPr sz="1500" kern="1200">
          <a:solidFill>
            <a:schemeClr val="tx1"/>
          </a:solidFill>
          <a:latin typeface="+mn-lt"/>
          <a:ea typeface="+mn-ea"/>
          <a:cs typeface="+mn-cs"/>
        </a:defRPr>
      </a:lvl2pPr>
      <a:lvl3pPr marL="792524" algn="l" defTabSz="792524" rtl="0" eaLnBrk="1" latinLnBrk="0" hangingPunct="1">
        <a:defRPr sz="1500" kern="1200">
          <a:solidFill>
            <a:schemeClr val="tx1"/>
          </a:solidFill>
          <a:latin typeface="+mn-lt"/>
          <a:ea typeface="+mn-ea"/>
          <a:cs typeface="+mn-cs"/>
        </a:defRPr>
      </a:lvl3pPr>
      <a:lvl4pPr marL="1188785" algn="l" defTabSz="792524" rtl="0" eaLnBrk="1" latinLnBrk="0" hangingPunct="1">
        <a:defRPr sz="1500" kern="1200">
          <a:solidFill>
            <a:schemeClr val="tx1"/>
          </a:solidFill>
          <a:latin typeface="+mn-lt"/>
          <a:ea typeface="+mn-ea"/>
          <a:cs typeface="+mn-cs"/>
        </a:defRPr>
      </a:lvl4pPr>
      <a:lvl5pPr marL="1585047" algn="l" defTabSz="792524" rtl="0" eaLnBrk="1" latinLnBrk="0" hangingPunct="1">
        <a:defRPr sz="1500" kern="1200">
          <a:solidFill>
            <a:schemeClr val="tx1"/>
          </a:solidFill>
          <a:latin typeface="+mn-lt"/>
          <a:ea typeface="+mn-ea"/>
          <a:cs typeface="+mn-cs"/>
        </a:defRPr>
      </a:lvl5pPr>
      <a:lvl6pPr marL="1981310" algn="l" defTabSz="792524" rtl="0" eaLnBrk="1" latinLnBrk="0" hangingPunct="1">
        <a:defRPr sz="1500" kern="1200">
          <a:solidFill>
            <a:schemeClr val="tx1"/>
          </a:solidFill>
          <a:latin typeface="+mn-lt"/>
          <a:ea typeface="+mn-ea"/>
          <a:cs typeface="+mn-cs"/>
        </a:defRPr>
      </a:lvl6pPr>
      <a:lvl7pPr marL="2377571" algn="l" defTabSz="792524" rtl="0" eaLnBrk="1" latinLnBrk="0" hangingPunct="1">
        <a:defRPr sz="1500" kern="1200">
          <a:solidFill>
            <a:schemeClr val="tx1"/>
          </a:solidFill>
          <a:latin typeface="+mn-lt"/>
          <a:ea typeface="+mn-ea"/>
          <a:cs typeface="+mn-cs"/>
        </a:defRPr>
      </a:lvl7pPr>
      <a:lvl8pPr marL="2773832" algn="l" defTabSz="792524" rtl="0" eaLnBrk="1" latinLnBrk="0" hangingPunct="1">
        <a:defRPr sz="1500" kern="1200">
          <a:solidFill>
            <a:schemeClr val="tx1"/>
          </a:solidFill>
          <a:latin typeface="+mn-lt"/>
          <a:ea typeface="+mn-ea"/>
          <a:cs typeface="+mn-cs"/>
        </a:defRPr>
      </a:lvl8pPr>
      <a:lvl9pPr marL="3170094" algn="l" defTabSz="792524" rtl="0" eaLnBrk="1" latinLnBrk="0" hangingPunct="1">
        <a:defRPr sz="1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377"/>
            <a:endParaRPr lang="zh-CN" altLang="en-US">
              <a:solidFill>
                <a:srgbClr val="FFFFFF"/>
              </a:solidFill>
            </a:endParaRPr>
          </a:p>
        </p:txBody>
      </p:sp>
      <p:sp>
        <p:nvSpPr>
          <p:cNvPr id="3" name="矩形: 圆角 1"/>
          <p:cNvSpPr/>
          <p:nvPr userDrawn="1"/>
        </p:nvSpPr>
        <p:spPr>
          <a:xfrm>
            <a:off x="353568" y="271019"/>
            <a:ext cx="11484864" cy="6315456"/>
          </a:xfrm>
          <a:prstGeom prst="roundRect">
            <a:avLst>
              <a:gd name="adj" fmla="val 6906"/>
            </a:avLst>
          </a:prstGeom>
          <a:solidFill>
            <a:schemeClr val="bg1"/>
          </a:solidFill>
          <a:ln w="41275">
            <a:solidFill>
              <a:srgbClr val="89FFD8"/>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377"/>
            <a:endParaRPr lang="zh-CN" altLang="en-US">
              <a:solidFill>
                <a:srgbClr val="FFFFFF"/>
              </a:solidFill>
            </a:endParaRPr>
          </a:p>
        </p:txBody>
      </p:sp>
      <p:sp>
        <p:nvSpPr>
          <p:cNvPr id="12" name="文本框 11"/>
          <p:cNvSpPr txBox="1"/>
          <p:nvPr userDrawn="1"/>
        </p:nvSpPr>
        <p:spPr>
          <a:xfrm>
            <a:off x="3964305" y="2352676"/>
            <a:ext cx="4730115" cy="1554270"/>
          </a:xfrm>
          <a:prstGeom prst="rect">
            <a:avLst/>
          </a:prstGeom>
          <a:noFill/>
        </p:spPr>
        <p:txBody>
          <a:bodyPr wrap="square" lIns="91438" tIns="45719" rIns="91438" bIns="45719" rtlCol="0" anchor="t">
            <a:spAutoFit/>
          </a:bodyPr>
          <a:lstStyle/>
          <a:p>
            <a:pPr defTabSz="914377"/>
            <a:r>
              <a:rPr lang="zh-CN" altLang="en-US" dirty="0">
                <a:solidFill>
                  <a:srgbClr val="000000">
                    <a:lumMod val="75000"/>
                    <a:lumOff val="25000"/>
                    <a:alpha val="0"/>
                  </a:srgbClr>
                </a:solidFill>
                <a:latin typeface="宋体" panose="02010600030101010101" pitchFamily="2" charset="-122"/>
                <a:ea typeface="宋体" panose="02010600030101010101" pitchFamily="2" charset="-122"/>
                <a:sym typeface="+mn-ea"/>
              </a:rPr>
              <a:t>感谢您下载包图网平台上提供的</a:t>
            </a:r>
            <a:r>
              <a:rPr lang="en-US" altLang="zh-CN" dirty="0">
                <a:solidFill>
                  <a:srgbClr val="000000">
                    <a:lumMod val="75000"/>
                    <a:lumOff val="25000"/>
                    <a:alpha val="0"/>
                  </a:srgbClr>
                </a:solidFill>
                <a:latin typeface="宋体" panose="02010600030101010101" pitchFamily="2" charset="-122"/>
                <a:ea typeface="宋体" panose="02010600030101010101" pitchFamily="2" charset="-122"/>
                <a:sym typeface="+mn-ea"/>
              </a:rPr>
              <a:t>PPT</a:t>
            </a:r>
            <a:r>
              <a:rPr lang="zh-CN" altLang="en-US" dirty="0">
                <a:solidFill>
                  <a:srgbClr val="000000">
                    <a:lumMod val="75000"/>
                    <a:lumOff val="25000"/>
                    <a:alpha val="0"/>
                  </a:srgbClr>
                </a:solidFill>
                <a:latin typeface="宋体" panose="02010600030101010101" pitchFamily="2" charset="-122"/>
                <a:ea typeface="宋体" panose="02010600030101010101" pitchFamily="2" charset="-122"/>
                <a:sym typeface="+mn-ea"/>
              </a:rPr>
              <a:t>作品，</a:t>
            </a:r>
          </a:p>
          <a:p>
            <a:pPr defTabSz="914377"/>
            <a:r>
              <a:rPr lang="zh-CN" altLang="en-US" dirty="0">
                <a:solidFill>
                  <a:srgbClr val="000000">
                    <a:lumMod val="75000"/>
                    <a:lumOff val="25000"/>
                    <a:alpha val="0"/>
                  </a:srgbClr>
                </a:solidFill>
                <a:latin typeface="宋体" panose="02010600030101010101" pitchFamily="2" charset="-122"/>
                <a:ea typeface="宋体" panose="02010600030101010101" pitchFamily="2" charset="-122"/>
                <a:sym typeface="+mn-ea"/>
              </a:rPr>
              <a:t>为了您和包图网以及原创作者的利益，请</a:t>
            </a:r>
          </a:p>
          <a:p>
            <a:pPr defTabSz="914377"/>
            <a:r>
              <a:rPr lang="zh-CN" altLang="en-US" dirty="0">
                <a:solidFill>
                  <a:srgbClr val="000000">
                    <a:lumMod val="75000"/>
                    <a:lumOff val="25000"/>
                    <a:alpha val="0"/>
                  </a:srgbClr>
                </a:solidFill>
                <a:latin typeface="宋体" panose="02010600030101010101" pitchFamily="2" charset="-122"/>
                <a:ea typeface="宋体" panose="02010600030101010101" pitchFamily="2" charset="-122"/>
                <a:sym typeface="+mn-ea"/>
              </a:rPr>
              <a:t>勿复制、传播、销售，否则将承担法律责</a:t>
            </a:r>
          </a:p>
          <a:p>
            <a:pPr defTabSz="914377"/>
            <a:r>
              <a:rPr lang="zh-CN" altLang="en-US" dirty="0">
                <a:solidFill>
                  <a:srgbClr val="000000">
                    <a:lumMod val="75000"/>
                    <a:lumOff val="25000"/>
                    <a:alpha val="0"/>
                  </a:srgbClr>
                </a:solidFill>
                <a:latin typeface="宋体" panose="02010600030101010101" pitchFamily="2" charset="-122"/>
                <a:ea typeface="宋体" panose="02010600030101010101" pitchFamily="2" charset="-122"/>
                <a:sym typeface="+mn-ea"/>
              </a:rPr>
              <a:t>任！包图网将对作品进行维权，按照传播</a:t>
            </a:r>
          </a:p>
          <a:p>
            <a:pPr defTabSz="914377"/>
            <a:r>
              <a:rPr lang="zh-CN" altLang="en-US" dirty="0">
                <a:solidFill>
                  <a:srgbClr val="000000">
                    <a:lumMod val="75000"/>
                    <a:lumOff val="25000"/>
                    <a:alpha val="0"/>
                  </a:srgbClr>
                </a:solidFill>
                <a:latin typeface="宋体" panose="02010600030101010101" pitchFamily="2" charset="-122"/>
                <a:ea typeface="宋体" panose="02010600030101010101" pitchFamily="2" charset="-122"/>
                <a:sym typeface="+mn-ea"/>
              </a:rPr>
              <a:t>下载次数进行十倍的索取赔偿！</a:t>
            </a:r>
          </a:p>
        </p:txBody>
      </p:sp>
    </p:spTree>
    <p:extLst>
      <p:ext uri="{BB962C8B-B14F-4D97-AF65-F5344CB8AC3E}">
        <p14:creationId xmlns:p14="http://schemas.microsoft.com/office/powerpoint/2010/main" val="683443569"/>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microsoft.com/office/2007/relationships/hdphoto" Target="../media/hdphoto7.wdp"/><Relationship Id="rId5" Type="http://schemas.openxmlformats.org/officeDocument/2006/relationships/image" Target="../media/image20.png"/><Relationship Id="rId10" Type="http://schemas.microsoft.com/office/2007/relationships/hdphoto" Target="../media/hdphoto9.wdp"/><Relationship Id="rId4" Type="http://schemas.microsoft.com/office/2007/relationships/hdphoto" Target="../media/hdphoto6.wdp"/><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emf"/><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28.emf"/><Relationship Id="rId10" Type="http://schemas.openxmlformats.org/officeDocument/2006/relationships/image" Target="../media/image33.emf"/><Relationship Id="rId4" Type="http://schemas.openxmlformats.org/officeDocument/2006/relationships/image" Target="../media/image27.png"/><Relationship Id="rId9"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microsoft.com/office/2007/relationships/hdphoto" Target="../media/hdphoto4.wdp"/><Relationship Id="rId5" Type="http://schemas.openxmlformats.org/officeDocument/2006/relationships/image" Target="../media/image17.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8.png"/><Relationship Id="rId7" Type="http://schemas.openxmlformats.org/officeDocument/2006/relationships/image" Target="../media/image20.png"/><Relationship Id="rId12" Type="http://schemas.microsoft.com/office/2007/relationships/hdphoto" Target="../media/hdphoto9.wdp"/><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microsoft.com/office/2007/relationships/hdphoto" Target="../media/hdphoto6.wdp"/><Relationship Id="rId11" Type="http://schemas.openxmlformats.org/officeDocument/2006/relationships/image" Target="../media/image22.png"/><Relationship Id="rId5" Type="http://schemas.openxmlformats.org/officeDocument/2006/relationships/image" Target="../media/image19.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rcRect t="5244" b="10434"/>
          <a:stretch>
            <a:fillRect/>
          </a:stretch>
        </p:blipFill>
        <p:spPr bwMode="auto">
          <a:xfrm>
            <a:off x="1" y="0"/>
            <a:ext cx="1219993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rcRect t="35313" b="20813"/>
          <a:stretch>
            <a:fillRect/>
          </a:stretch>
        </p:blipFill>
        <p:spPr bwMode="auto">
          <a:xfrm>
            <a:off x="-7938" y="-136525"/>
            <a:ext cx="12207876"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a:spLocks noChangeArrowheads="1"/>
          </p:cNvSpPr>
          <p:nvPr/>
        </p:nvSpPr>
        <p:spPr bwMode="auto">
          <a:xfrm>
            <a:off x="527057" y="4214819"/>
            <a:ext cx="10602913" cy="120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marL="342900" indent="-3429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lgn="ctr" eaLnBrk="1" hangingPunct="1"/>
            <a:r>
              <a:rPr lang="en-US" altLang="zh-CN" sz="7200" b="1" dirty="0" err="1">
                <a:latin typeface="HP001 4 hàng" panose="020B0603050302020204" pitchFamily="34" charset="0"/>
                <a:ea typeface="字魂17号-萌趣果冻体"/>
                <a:cs typeface="Times New Roman" panose="02020603050405020304" pitchFamily="18" charset="0"/>
              </a:rPr>
              <a:t>Xin</a:t>
            </a:r>
            <a:r>
              <a:rPr lang="en-US" altLang="zh-CN" sz="7200" b="1">
                <a:latin typeface="HP001 4 hàng" panose="020B0603050302020204" pitchFamily="34" charset="0"/>
                <a:ea typeface="字魂17号-萌趣果冻体"/>
                <a:cs typeface="Times New Roman" panose="02020603050405020304" pitchFamily="18" charset="0"/>
              </a:rPr>
              <a:t> chào tất cả các con!</a:t>
            </a:r>
            <a:endParaRPr lang="zh-CN" altLang="en-US" sz="7200" b="1">
              <a:latin typeface="HP001 4 hàng" panose="020B0603050302020204" pitchFamily="34" charset="0"/>
              <a:ea typeface="字魂17号-萌趣果冻体"/>
              <a:cs typeface="Times New Roman" panose="02020603050405020304" pitchFamily="18" charset="0"/>
            </a:endParaRPr>
          </a:p>
        </p:txBody>
      </p:sp>
    </p:spTree>
    <p:extLst>
      <p:ext uri="{BB962C8B-B14F-4D97-AF65-F5344CB8AC3E}">
        <p14:creationId xmlns:p14="http://schemas.microsoft.com/office/powerpoint/2010/main" val="38235307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71184" y="3858478"/>
            <a:ext cx="10429843" cy="2699977"/>
          </a:xfrm>
          <a:prstGeom prst="roundRect">
            <a:avLst/>
          </a:prstGeom>
          <a:noFill/>
          <a:ln>
            <a:prstDash val="lgDashDot"/>
          </a:ln>
        </p:spPr>
        <p:style>
          <a:lnRef idx="2">
            <a:schemeClr val="accent1">
              <a:shade val="50000"/>
            </a:schemeClr>
          </a:lnRef>
          <a:fillRef idx="1">
            <a:schemeClr val="accent1"/>
          </a:fillRef>
          <a:effectRef idx="0">
            <a:schemeClr val="accent1"/>
          </a:effectRef>
          <a:fontRef idx="minor">
            <a:schemeClr val="lt1"/>
          </a:fontRef>
        </p:style>
        <p:txBody>
          <a:bodyPr lIns="87764" tIns="43882" rIns="87764" bIns="43882" rtlCol="0" anchor="ctr"/>
          <a:lstStyle/>
          <a:p>
            <a:pPr algn="ctr"/>
            <a:endParaRPr lang="en-US"/>
          </a:p>
        </p:txBody>
      </p:sp>
      <p:pic>
        <p:nvPicPr>
          <p:cNvPr id="2" name="图片 1">
            <a:extLst>
              <a:ext uri="{FF2B5EF4-FFF2-40B4-BE49-F238E27FC236}">
                <a16:creationId xmlns:a16="http://schemas.microsoft.com/office/drawing/2014/main" id="{503AF34B-B040-46A2-8810-4AD295A79E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372" y="3627362"/>
            <a:ext cx="1390944" cy="1422620"/>
          </a:xfrm>
          <a:prstGeom prst="rect">
            <a:avLst/>
          </a:prstGeom>
          <a:noFill/>
        </p:spPr>
      </p:pic>
      <p:pic>
        <p:nvPicPr>
          <p:cNvPr id="5" name="图片 5">
            <a:extLst>
              <a:ext uri="{FF2B5EF4-FFF2-40B4-BE49-F238E27FC236}">
                <a16:creationId xmlns:a16="http://schemas.microsoft.com/office/drawing/2014/main" id="{8B15A21D-8D0E-4BB3-ADC0-4C2820D91A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2373" y="4867277"/>
            <a:ext cx="1843816" cy="1643648"/>
          </a:xfrm>
          <a:prstGeom prst="rect">
            <a:avLst/>
          </a:prstGeom>
        </p:spPr>
      </p:pic>
      <p:sp>
        <p:nvSpPr>
          <p:cNvPr id="12" name="Rectangle 11"/>
          <p:cNvSpPr/>
          <p:nvPr/>
        </p:nvSpPr>
        <p:spPr>
          <a:xfrm>
            <a:off x="511901" y="883347"/>
            <a:ext cx="10786280" cy="1600435"/>
          </a:xfrm>
          <a:prstGeom prst="rect">
            <a:avLst/>
          </a:prstGeom>
        </p:spPr>
        <p:txBody>
          <a:bodyPr wrap="square" lIns="121914" tIns="60957" rIns="121914" bIns="60957">
            <a:spAutoFit/>
          </a:bodyPr>
          <a:lstStyle/>
          <a:p>
            <a:pPr marL="44450" algn="just">
              <a:defRPr/>
            </a:pP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vi-VN" sz="3200" dirty="0"/>
              <a:t>Mùa này người làng tôi gọi là mùa nước nổi, không gọi là mùa nước lũ vì nước lên hiền hoà. Nước mỗi ngày một dâng lên. Mưa dầm dề, mưa sướt mướt ngày này qua ngày khác.</a:t>
            </a:r>
          </a:p>
        </p:txBody>
      </p:sp>
      <p:sp>
        <p:nvSpPr>
          <p:cNvPr id="13" name="TextBox 12"/>
          <p:cNvSpPr txBox="1"/>
          <p:nvPr/>
        </p:nvSpPr>
        <p:spPr>
          <a:xfrm>
            <a:off x="4137090" y="164417"/>
            <a:ext cx="3785353" cy="654547"/>
          </a:xfrm>
          <a:prstGeom prst="rect">
            <a:avLst/>
          </a:prstGeom>
          <a:noFill/>
        </p:spPr>
        <p:txBody>
          <a:bodyPr wrap="square" lIns="79253" tIns="39626" rIns="79253" bIns="39626" rtlCol="0">
            <a:spAutoFit/>
          </a:bodyPr>
          <a:lstStyle/>
          <a:p>
            <a:pPr algn="ctr"/>
            <a:r>
              <a:rPr lang="en-US" sz="37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Mùa</a:t>
            </a:r>
            <a:r>
              <a:rPr lang="en-US" sz="37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7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nước</a:t>
            </a:r>
            <a:r>
              <a:rPr lang="en-US" sz="37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7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nổi</a:t>
            </a:r>
            <a:r>
              <a:rPr lang="en-US" sz="37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37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Notched Right Arrow 14"/>
          <p:cNvSpPr/>
          <p:nvPr/>
        </p:nvSpPr>
        <p:spPr>
          <a:xfrm>
            <a:off x="263315" y="37541"/>
            <a:ext cx="2460092" cy="845807"/>
          </a:xfrm>
          <a:prstGeom prst="notchedRightArrow">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r>
              <a:rPr lang="en-US" sz="2900" dirty="0" err="1">
                <a:solidFill>
                  <a:schemeClr val="tx1"/>
                </a:solidFill>
              </a:rPr>
              <a:t>Đọc</a:t>
            </a:r>
            <a:r>
              <a:rPr lang="en-US" sz="2900" dirty="0">
                <a:solidFill>
                  <a:schemeClr val="tx1"/>
                </a:solidFill>
              </a:rPr>
              <a:t> </a:t>
            </a:r>
            <a:r>
              <a:rPr lang="en-US" sz="2900" dirty="0" err="1">
                <a:solidFill>
                  <a:schemeClr val="tx1"/>
                </a:solidFill>
              </a:rPr>
              <a:t>đoạn</a:t>
            </a:r>
            <a:r>
              <a:rPr lang="en-US" sz="2900" dirty="0">
                <a:solidFill>
                  <a:schemeClr val="tx1"/>
                </a:solidFill>
              </a:rPr>
              <a:t> 1</a:t>
            </a:r>
          </a:p>
        </p:txBody>
      </p:sp>
      <p:cxnSp>
        <p:nvCxnSpPr>
          <p:cNvPr id="18" name="Straight Connector 17"/>
          <p:cNvCxnSpPr/>
          <p:nvPr/>
        </p:nvCxnSpPr>
        <p:spPr>
          <a:xfrm flipV="1">
            <a:off x="3518693" y="1943265"/>
            <a:ext cx="3021211" cy="1441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56776" y="2917713"/>
            <a:ext cx="10544251"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600F577-F819-4602-BCEB-985221633540}"/>
              </a:ext>
            </a:extLst>
          </p:cNvPr>
          <p:cNvSpPr txBox="1"/>
          <p:nvPr/>
        </p:nvSpPr>
        <p:spPr>
          <a:xfrm>
            <a:off x="2269032" y="3913171"/>
            <a:ext cx="6119827" cy="954107"/>
          </a:xfrm>
          <a:prstGeom prst="rect">
            <a:avLst/>
          </a:prstGeom>
          <a:noFill/>
        </p:spPr>
        <p:txBody>
          <a:bodyPr wrap="square" lIns="91438" tIns="45719" rIns="91438" bIns="45719" rtlCol="0">
            <a:spAutoFit/>
          </a:bodyPr>
          <a:lstStyle/>
          <a:p>
            <a:pPr algn="just"/>
            <a:r>
              <a:rPr lang="vi-VN" sz="2800" b="1" dirty="0">
                <a:solidFill>
                  <a:schemeClr val="accent6">
                    <a:lumMod val="75000"/>
                  </a:schemeClr>
                </a:solidFill>
                <a:latin typeface="+mj-lt"/>
              </a:rPr>
              <a:t>1. </a:t>
            </a:r>
            <a:r>
              <a:rPr lang="vi-VN" sz="2800" dirty="0">
                <a:latin typeface="+mj-lt"/>
              </a:rPr>
              <a:t>Vì sao người ta gọi là mùa nước nổi mà không gọi là mùa nước lũ? </a:t>
            </a:r>
          </a:p>
        </p:txBody>
      </p:sp>
      <p:sp>
        <p:nvSpPr>
          <p:cNvPr id="20" name="TextBox 19">
            <a:extLst>
              <a:ext uri="{FF2B5EF4-FFF2-40B4-BE49-F238E27FC236}">
                <a16:creationId xmlns:a16="http://schemas.microsoft.com/office/drawing/2014/main" id="{F3700BE8-37E7-464C-9E38-7AD2A3E286EA}"/>
              </a:ext>
            </a:extLst>
          </p:cNvPr>
          <p:cNvSpPr txBox="1"/>
          <p:nvPr/>
        </p:nvSpPr>
        <p:spPr>
          <a:xfrm>
            <a:off x="2269032" y="5080055"/>
            <a:ext cx="6826843" cy="1384995"/>
          </a:xfrm>
          <a:prstGeom prst="rect">
            <a:avLst/>
          </a:prstGeom>
          <a:noFill/>
        </p:spPr>
        <p:txBody>
          <a:bodyPr wrap="square" lIns="91438" tIns="45719" rIns="91438" bIns="45719" rtlCol="0">
            <a:spAutoFit/>
          </a:bodyPr>
          <a:lstStyle/>
          <a:p>
            <a:r>
              <a:rPr lang="vi-VN" sz="2800" dirty="0">
                <a:solidFill>
                  <a:srgbClr val="FF0000"/>
                </a:solidFill>
                <a:latin typeface="+mj-lt"/>
                <a:sym typeface="Wingdings" panose="05000000000000000000" pitchFamily="2" charset="2"/>
              </a:rPr>
              <a:t> </a:t>
            </a:r>
            <a:r>
              <a:rPr lang="vi-VN" sz="2800" dirty="0">
                <a:solidFill>
                  <a:srgbClr val="FF0000"/>
                </a:solidFill>
                <a:latin typeface="+mj-lt"/>
              </a:rPr>
              <a:t>Vì nước lên hiền hoà.</a:t>
            </a:r>
            <a:r>
              <a:rPr lang="en-GB" sz="2800" dirty="0">
                <a:solidFill>
                  <a:srgbClr val="FF0000"/>
                </a:solidFill>
                <a:latin typeface="+mj-lt"/>
              </a:rPr>
              <a:t> </a:t>
            </a:r>
            <a:r>
              <a:rPr lang="vi-VN" sz="2800" dirty="0">
                <a:solidFill>
                  <a:srgbClr val="FF0000"/>
                </a:solidFill>
              </a:rPr>
              <a:t>Nước mỗi ngày một dâng lên, mưa dầm dề, mưa sướt mướt ngày này qua ngày khác</a:t>
            </a:r>
            <a:endParaRPr lang="vi-VN" sz="2800" dirty="0">
              <a:solidFill>
                <a:srgbClr val="FF0000"/>
              </a:solidFill>
              <a:latin typeface="+mj-lt"/>
            </a:endParaRPr>
          </a:p>
        </p:txBody>
      </p:sp>
    </p:spTree>
    <p:extLst>
      <p:ext uri="{BB962C8B-B14F-4D97-AF65-F5344CB8AC3E}">
        <p14:creationId xmlns:p14="http://schemas.microsoft.com/office/powerpoint/2010/main" val="23169889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inVertical)">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animBg="1"/>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28261" y="830674"/>
            <a:ext cx="10771701" cy="3108543"/>
          </a:xfrm>
          <a:prstGeom prst="rect">
            <a:avLst/>
          </a:prstGeom>
        </p:spPr>
        <p:txBody>
          <a:bodyPr wrap="square" lIns="91438" tIns="45719" rIns="91438" bIns="45719">
            <a:spAutoFit/>
          </a:bodyPr>
          <a:lstStyle/>
          <a:p>
            <a:pPr marL="44450" algn="just">
              <a:defRPr/>
            </a:pPr>
            <a:r>
              <a:rPr lang="vi-VN" sz="2800" dirty="0"/>
              <a:t>        Rồi đến rằm tháng Bảy: “Rằm tháng Bảy nước nhảy lên bờ”. Dòng sông Cửu Long đã no đầy, lại tràn qua bờ. Nước trong ao hồ, trong đồng ruộng của mùa mưa hoà lẫn với nước dòng sông Cửu Long.</a:t>
            </a:r>
          </a:p>
          <a:p>
            <a:pPr marL="44450" algn="just">
              <a:defRPr/>
            </a:pPr>
            <a:r>
              <a:rPr lang="vi-VN" sz="2800" dirty="0"/>
              <a:t>        Đồng ruộng, vườn tược và cây cỏ như biết giữ lại hạt phù sa ở quanh mình, nước lại trong dần. Ngồi trong nhà, ta thấy cả những đàn cá ròng ròng, từng đàn, từng đàn theo cá mẹ xuôi theo dòng nước, vào tận đồng sâu.</a:t>
            </a:r>
          </a:p>
        </p:txBody>
      </p:sp>
      <p:sp>
        <p:nvSpPr>
          <p:cNvPr id="4" name="Rounded Rectangle 3"/>
          <p:cNvSpPr/>
          <p:nvPr/>
        </p:nvSpPr>
        <p:spPr>
          <a:xfrm>
            <a:off x="739517" y="3842645"/>
            <a:ext cx="10558665" cy="2536935"/>
          </a:xfrm>
          <a:prstGeom prst="roundRect">
            <a:avLst/>
          </a:prstGeom>
          <a:noFill/>
          <a:ln>
            <a:prstDash val="lgDashDot"/>
          </a:ln>
        </p:spPr>
        <p:style>
          <a:lnRef idx="2">
            <a:schemeClr val="accent1">
              <a:shade val="50000"/>
            </a:schemeClr>
          </a:lnRef>
          <a:fillRef idx="1">
            <a:schemeClr val="accent1"/>
          </a:fillRef>
          <a:effectRef idx="0">
            <a:schemeClr val="accent1"/>
          </a:effectRef>
          <a:fontRef idx="minor">
            <a:schemeClr val="lt1"/>
          </a:fontRef>
        </p:style>
        <p:txBody>
          <a:bodyPr lIns="87764" tIns="43882" rIns="87764" bIns="43882" rtlCol="0" anchor="ctr"/>
          <a:lstStyle/>
          <a:p>
            <a:pPr algn="ctr"/>
            <a:endParaRPr lang="en-US"/>
          </a:p>
        </p:txBody>
      </p:sp>
      <p:pic>
        <p:nvPicPr>
          <p:cNvPr id="2" name="图片 1">
            <a:extLst>
              <a:ext uri="{FF2B5EF4-FFF2-40B4-BE49-F238E27FC236}">
                <a16:creationId xmlns:a16="http://schemas.microsoft.com/office/drawing/2014/main" id="{503AF34B-B040-46A2-8810-4AD295A79E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705" y="3611527"/>
            <a:ext cx="1390944" cy="1422620"/>
          </a:xfrm>
          <a:prstGeom prst="rect">
            <a:avLst/>
          </a:prstGeom>
          <a:noFill/>
        </p:spPr>
      </p:pic>
      <p:pic>
        <p:nvPicPr>
          <p:cNvPr id="5" name="图片 5">
            <a:extLst>
              <a:ext uri="{FF2B5EF4-FFF2-40B4-BE49-F238E27FC236}">
                <a16:creationId xmlns:a16="http://schemas.microsoft.com/office/drawing/2014/main" id="{8B15A21D-8D0E-4BB3-ADC0-4C2820D91A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1135" y="5281922"/>
            <a:ext cx="1574515" cy="1403583"/>
          </a:xfrm>
          <a:prstGeom prst="rect">
            <a:avLst/>
          </a:prstGeom>
        </p:spPr>
      </p:pic>
      <p:sp>
        <p:nvSpPr>
          <p:cNvPr id="13" name="TextBox 12"/>
          <p:cNvSpPr txBox="1"/>
          <p:nvPr/>
        </p:nvSpPr>
        <p:spPr>
          <a:xfrm>
            <a:off x="4137090" y="164417"/>
            <a:ext cx="3785353" cy="654547"/>
          </a:xfrm>
          <a:prstGeom prst="rect">
            <a:avLst/>
          </a:prstGeom>
          <a:noFill/>
        </p:spPr>
        <p:txBody>
          <a:bodyPr wrap="square" lIns="79253" tIns="39626" rIns="79253" bIns="39626" rtlCol="0">
            <a:spAutoFit/>
          </a:bodyPr>
          <a:lstStyle/>
          <a:p>
            <a:pPr algn="ctr"/>
            <a:r>
              <a:rPr lang="en-GB" sz="37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Mùa</a:t>
            </a:r>
            <a:r>
              <a:rPr lang="en-GB" sz="37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GB" sz="37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nước</a:t>
            </a:r>
            <a:r>
              <a:rPr lang="en-GB" sz="37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GB" sz="37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nổi</a:t>
            </a:r>
            <a:r>
              <a:rPr lang="en-GB" sz="37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37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Notched Right Arrow 14"/>
          <p:cNvSpPr/>
          <p:nvPr/>
        </p:nvSpPr>
        <p:spPr>
          <a:xfrm>
            <a:off x="263316" y="37541"/>
            <a:ext cx="2999649" cy="845807"/>
          </a:xfrm>
          <a:prstGeom prst="notchedRightArrow">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r>
              <a:rPr lang="en-US" sz="2900" dirty="0" err="1">
                <a:solidFill>
                  <a:schemeClr val="tx1"/>
                </a:solidFill>
              </a:rPr>
              <a:t>Đọc</a:t>
            </a:r>
            <a:r>
              <a:rPr lang="en-US" sz="2900" dirty="0">
                <a:solidFill>
                  <a:schemeClr val="tx1"/>
                </a:solidFill>
              </a:rPr>
              <a:t> </a:t>
            </a:r>
            <a:r>
              <a:rPr lang="en-US" sz="2900" dirty="0" err="1">
                <a:solidFill>
                  <a:schemeClr val="tx1"/>
                </a:solidFill>
              </a:rPr>
              <a:t>đoạn</a:t>
            </a:r>
            <a:r>
              <a:rPr lang="en-US" sz="2900" dirty="0">
                <a:solidFill>
                  <a:schemeClr val="tx1"/>
                </a:solidFill>
              </a:rPr>
              <a:t> 2, 3</a:t>
            </a:r>
          </a:p>
        </p:txBody>
      </p:sp>
      <p:sp>
        <p:nvSpPr>
          <p:cNvPr id="19" name="TextBox 18">
            <a:extLst>
              <a:ext uri="{FF2B5EF4-FFF2-40B4-BE49-F238E27FC236}">
                <a16:creationId xmlns:a16="http://schemas.microsoft.com/office/drawing/2014/main" id="{16C88818-C0C0-400F-98A9-FC392E078C62}"/>
              </a:ext>
            </a:extLst>
          </p:cNvPr>
          <p:cNvSpPr txBox="1"/>
          <p:nvPr/>
        </p:nvSpPr>
        <p:spPr>
          <a:xfrm>
            <a:off x="2106313" y="3842645"/>
            <a:ext cx="8825713" cy="2246769"/>
          </a:xfrm>
          <a:prstGeom prst="rect">
            <a:avLst/>
          </a:prstGeom>
          <a:noFill/>
        </p:spPr>
        <p:txBody>
          <a:bodyPr wrap="square" lIns="91438" tIns="45719" rIns="91438" bIns="45719" rtlCol="0">
            <a:spAutoFit/>
          </a:bodyPr>
          <a:lstStyle/>
          <a:p>
            <a:pPr algn="just"/>
            <a:r>
              <a:rPr lang="vi-VN" sz="2800" b="1" dirty="0">
                <a:solidFill>
                  <a:schemeClr val="accent6">
                    <a:lumMod val="75000"/>
                  </a:schemeClr>
                </a:solidFill>
              </a:rPr>
              <a:t>2. </a:t>
            </a:r>
            <a:r>
              <a:rPr lang="vi-VN" sz="2800" dirty="0"/>
              <a:t>Cảnh vật trong mùa nước nổi thế nào?</a:t>
            </a:r>
          </a:p>
          <a:p>
            <a:pPr algn="just"/>
            <a:r>
              <a:rPr lang="vi-VN" sz="2800" dirty="0"/>
              <a:t>- Sông nước</a:t>
            </a:r>
          </a:p>
          <a:p>
            <a:pPr algn="just"/>
            <a:r>
              <a:rPr lang="vi-VN" sz="2800" dirty="0"/>
              <a:t>- Đồng ruộng</a:t>
            </a:r>
          </a:p>
          <a:p>
            <a:pPr algn="just"/>
            <a:r>
              <a:rPr lang="vi-VN" sz="2800" dirty="0"/>
              <a:t>- Vườn tược, cây cỏ</a:t>
            </a:r>
          </a:p>
          <a:p>
            <a:pPr algn="just"/>
            <a:r>
              <a:rPr lang="vi-VN" sz="2800" dirty="0"/>
              <a:t>- Cá</a:t>
            </a:r>
          </a:p>
        </p:txBody>
      </p:sp>
      <p:sp>
        <p:nvSpPr>
          <p:cNvPr id="20" name="TextBox 19">
            <a:extLst>
              <a:ext uri="{FF2B5EF4-FFF2-40B4-BE49-F238E27FC236}">
                <a16:creationId xmlns:a16="http://schemas.microsoft.com/office/drawing/2014/main" id="{BA37C831-A90D-DC4E-ADED-DC72288F946F}"/>
              </a:ext>
            </a:extLst>
          </p:cNvPr>
          <p:cNvSpPr txBox="1"/>
          <p:nvPr/>
        </p:nvSpPr>
        <p:spPr>
          <a:xfrm>
            <a:off x="4017092" y="4245143"/>
            <a:ext cx="6763203" cy="523220"/>
          </a:xfrm>
          <a:prstGeom prst="rect">
            <a:avLst/>
          </a:prstGeom>
          <a:noFill/>
        </p:spPr>
        <p:txBody>
          <a:bodyPr wrap="square" lIns="91438" tIns="45719" rIns="91438" bIns="45719" rtlCol="0">
            <a:spAutoFit/>
          </a:bodyPr>
          <a:lstStyle/>
          <a:p>
            <a:pPr algn="just"/>
            <a:r>
              <a:rPr lang="vi-VN" sz="2800" dirty="0">
                <a:solidFill>
                  <a:srgbClr val="FF0000"/>
                </a:solidFill>
              </a:rPr>
              <a:t>: nước dâng cao, nước lên hiền hoà.</a:t>
            </a:r>
          </a:p>
        </p:txBody>
      </p:sp>
      <p:sp>
        <p:nvSpPr>
          <p:cNvPr id="21" name="TextBox 20">
            <a:extLst>
              <a:ext uri="{FF2B5EF4-FFF2-40B4-BE49-F238E27FC236}">
                <a16:creationId xmlns:a16="http://schemas.microsoft.com/office/drawing/2014/main" id="{3C0EA619-49D4-8142-A9FE-CEA7CAD4BC82}"/>
              </a:ext>
            </a:extLst>
          </p:cNvPr>
          <p:cNvSpPr txBox="1"/>
          <p:nvPr/>
        </p:nvSpPr>
        <p:spPr>
          <a:xfrm>
            <a:off x="4137090" y="4694918"/>
            <a:ext cx="7981117" cy="523220"/>
          </a:xfrm>
          <a:prstGeom prst="rect">
            <a:avLst/>
          </a:prstGeom>
          <a:noFill/>
        </p:spPr>
        <p:txBody>
          <a:bodyPr wrap="square" lIns="91438" tIns="45719" rIns="91438" bIns="45719" rtlCol="0">
            <a:spAutoFit/>
          </a:bodyPr>
          <a:lstStyle/>
          <a:p>
            <a:pPr algn="just"/>
            <a:r>
              <a:rPr lang="vi-VN" sz="2800" dirty="0">
                <a:solidFill>
                  <a:srgbClr val="FF0000"/>
                </a:solidFill>
              </a:rPr>
              <a:t>: nước trong đồng ruộng hoà lẫn nước sông CL</a:t>
            </a:r>
          </a:p>
        </p:txBody>
      </p:sp>
      <p:sp>
        <p:nvSpPr>
          <p:cNvPr id="22" name="TextBox 21">
            <a:extLst>
              <a:ext uri="{FF2B5EF4-FFF2-40B4-BE49-F238E27FC236}">
                <a16:creationId xmlns:a16="http://schemas.microsoft.com/office/drawing/2014/main" id="{1F683C54-BD01-D04A-8799-7A9C2392B36C}"/>
              </a:ext>
            </a:extLst>
          </p:cNvPr>
          <p:cNvSpPr txBox="1"/>
          <p:nvPr/>
        </p:nvSpPr>
        <p:spPr>
          <a:xfrm>
            <a:off x="5017053" y="5101382"/>
            <a:ext cx="4584643" cy="523220"/>
          </a:xfrm>
          <a:prstGeom prst="rect">
            <a:avLst/>
          </a:prstGeom>
          <a:noFill/>
        </p:spPr>
        <p:txBody>
          <a:bodyPr wrap="square" lIns="91438" tIns="45719" rIns="91438" bIns="45719" rtlCol="0">
            <a:spAutoFit/>
          </a:bodyPr>
          <a:lstStyle/>
          <a:p>
            <a:pPr algn="just"/>
            <a:r>
              <a:rPr lang="vi-VN" sz="2800" dirty="0">
                <a:solidFill>
                  <a:srgbClr val="FF0000"/>
                </a:solidFill>
              </a:rPr>
              <a:t>: được bồi đắp phù sa.</a:t>
            </a:r>
          </a:p>
        </p:txBody>
      </p:sp>
      <p:sp>
        <p:nvSpPr>
          <p:cNvPr id="23" name="TextBox 22">
            <a:extLst>
              <a:ext uri="{FF2B5EF4-FFF2-40B4-BE49-F238E27FC236}">
                <a16:creationId xmlns:a16="http://schemas.microsoft.com/office/drawing/2014/main" id="{7428E294-BB96-D64E-BE41-B8D3338F58FF}"/>
              </a:ext>
            </a:extLst>
          </p:cNvPr>
          <p:cNvSpPr txBox="1"/>
          <p:nvPr/>
        </p:nvSpPr>
        <p:spPr>
          <a:xfrm>
            <a:off x="2756375" y="5569313"/>
            <a:ext cx="7732979" cy="523220"/>
          </a:xfrm>
          <a:prstGeom prst="rect">
            <a:avLst/>
          </a:prstGeom>
          <a:noFill/>
        </p:spPr>
        <p:txBody>
          <a:bodyPr wrap="square" lIns="91438" tIns="45719" rIns="91438" bIns="45719" rtlCol="0">
            <a:spAutoFit/>
          </a:bodyPr>
          <a:lstStyle/>
          <a:p>
            <a:pPr algn="just"/>
            <a:r>
              <a:rPr lang="vi-VN" sz="2800" dirty="0">
                <a:solidFill>
                  <a:srgbClr val="FF0000"/>
                </a:solidFill>
              </a:rPr>
              <a:t>: bơi thành đàn, theo cá mẹ vào tận đồng sâu. </a:t>
            </a:r>
          </a:p>
        </p:txBody>
      </p:sp>
    </p:spTree>
    <p:extLst>
      <p:ext uri="{BB962C8B-B14F-4D97-AF65-F5344CB8AC3E}">
        <p14:creationId xmlns:p14="http://schemas.microsoft.com/office/powerpoint/2010/main" val="2314952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5" grpId="0" animBg="1"/>
      <p:bldP spid="19" grpId="0"/>
      <p:bldP spid="20" grpId="0"/>
      <p:bldP spid="2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82313" y="1007313"/>
            <a:ext cx="9953243" cy="1384995"/>
          </a:xfrm>
          <a:prstGeom prst="rect">
            <a:avLst/>
          </a:prstGeom>
        </p:spPr>
        <p:txBody>
          <a:bodyPr wrap="square" lIns="91438" tIns="45719" rIns="91438" bIns="45719">
            <a:spAutoFit/>
          </a:bodyPr>
          <a:lstStyle/>
          <a:p>
            <a:pPr marL="44450" algn="just">
              <a:defRPr/>
            </a:pPr>
            <a:r>
              <a:rPr lang="en-GB" sz="2800" dirty="0"/>
              <a:t>    </a:t>
            </a:r>
            <a:r>
              <a:rPr lang="vi-VN" sz="2800" dirty="0"/>
              <a:t>Ngủ một đêm, sáng dậy, nước ngập lên những viên gạch. Phải lấy ván, lấy tre làm cầu từ cửa trước vào đến tận bếp. Vui quá! Có cả một cây cầu lắt lẻo ngay dưới mái nhà.</a:t>
            </a:r>
          </a:p>
        </p:txBody>
      </p:sp>
      <p:sp>
        <p:nvSpPr>
          <p:cNvPr id="4" name="Rounded Rectangle 3"/>
          <p:cNvSpPr/>
          <p:nvPr/>
        </p:nvSpPr>
        <p:spPr>
          <a:xfrm>
            <a:off x="739517" y="3972911"/>
            <a:ext cx="10558665" cy="2661437"/>
          </a:xfrm>
          <a:prstGeom prst="roundRect">
            <a:avLst/>
          </a:prstGeom>
          <a:noFill/>
          <a:ln>
            <a:prstDash val="lgDashDot"/>
          </a:ln>
        </p:spPr>
        <p:style>
          <a:lnRef idx="2">
            <a:schemeClr val="accent1">
              <a:shade val="50000"/>
            </a:schemeClr>
          </a:lnRef>
          <a:fillRef idx="1">
            <a:schemeClr val="accent1"/>
          </a:fillRef>
          <a:effectRef idx="0">
            <a:schemeClr val="accent1"/>
          </a:effectRef>
          <a:fontRef idx="minor">
            <a:schemeClr val="lt1"/>
          </a:fontRef>
        </p:style>
        <p:txBody>
          <a:bodyPr lIns="87764" tIns="43882" rIns="87764" bIns="43882" rtlCol="0" anchor="ctr"/>
          <a:lstStyle/>
          <a:p>
            <a:pPr algn="ctr"/>
            <a:endParaRPr lang="en-US"/>
          </a:p>
        </p:txBody>
      </p:sp>
      <p:pic>
        <p:nvPicPr>
          <p:cNvPr id="2" name="图片 1">
            <a:extLst>
              <a:ext uri="{FF2B5EF4-FFF2-40B4-BE49-F238E27FC236}">
                <a16:creationId xmlns:a16="http://schemas.microsoft.com/office/drawing/2014/main" id="{503AF34B-B040-46A2-8810-4AD295A79E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705" y="3821894"/>
            <a:ext cx="1390944" cy="1422620"/>
          </a:xfrm>
          <a:prstGeom prst="rect">
            <a:avLst/>
          </a:prstGeom>
          <a:noFill/>
        </p:spPr>
      </p:pic>
      <p:pic>
        <p:nvPicPr>
          <p:cNvPr id="5" name="图片 5">
            <a:extLst>
              <a:ext uri="{FF2B5EF4-FFF2-40B4-BE49-F238E27FC236}">
                <a16:creationId xmlns:a16="http://schemas.microsoft.com/office/drawing/2014/main" id="{8B15A21D-8D0E-4BB3-ADC0-4C2820D91A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5046" y="4871546"/>
            <a:ext cx="2034369" cy="1628703"/>
          </a:xfrm>
          <a:prstGeom prst="rect">
            <a:avLst/>
          </a:prstGeom>
        </p:spPr>
      </p:pic>
      <p:sp>
        <p:nvSpPr>
          <p:cNvPr id="13" name="TextBox 12"/>
          <p:cNvSpPr txBox="1"/>
          <p:nvPr/>
        </p:nvSpPr>
        <p:spPr>
          <a:xfrm>
            <a:off x="4137090" y="164417"/>
            <a:ext cx="3785353" cy="654547"/>
          </a:xfrm>
          <a:prstGeom prst="rect">
            <a:avLst/>
          </a:prstGeom>
          <a:noFill/>
        </p:spPr>
        <p:txBody>
          <a:bodyPr wrap="square" lIns="79253" tIns="39626" rIns="79253" bIns="39626" rtlCol="0">
            <a:spAutoFit/>
          </a:bodyPr>
          <a:lstStyle/>
          <a:p>
            <a:pPr algn="ctr"/>
            <a:r>
              <a:rPr lang="en-US" sz="37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Mùa</a:t>
            </a:r>
            <a:r>
              <a:rPr lang="en-US" sz="37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7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nước</a:t>
            </a:r>
            <a:r>
              <a:rPr lang="en-US" sz="37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7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nổi</a:t>
            </a:r>
            <a:r>
              <a:rPr lang="en-US" sz="37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5" name="Notched Right Arrow 14"/>
          <p:cNvSpPr/>
          <p:nvPr/>
        </p:nvSpPr>
        <p:spPr>
          <a:xfrm>
            <a:off x="263315" y="37541"/>
            <a:ext cx="2460092" cy="845807"/>
          </a:xfrm>
          <a:prstGeom prst="notchedRightArrow">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a:r>
              <a:rPr lang="en-US" sz="2900" dirty="0" err="1">
                <a:solidFill>
                  <a:schemeClr val="tx1"/>
                </a:solidFill>
              </a:rPr>
              <a:t>Đọc</a:t>
            </a:r>
            <a:r>
              <a:rPr lang="en-US" sz="2900" dirty="0">
                <a:solidFill>
                  <a:schemeClr val="tx1"/>
                </a:solidFill>
              </a:rPr>
              <a:t> </a:t>
            </a:r>
            <a:r>
              <a:rPr lang="en-US" sz="2900" dirty="0" err="1">
                <a:solidFill>
                  <a:schemeClr val="tx1"/>
                </a:solidFill>
              </a:rPr>
              <a:t>đoạn</a:t>
            </a:r>
            <a:r>
              <a:rPr lang="en-US" sz="2900" dirty="0">
                <a:solidFill>
                  <a:schemeClr val="tx1"/>
                </a:solidFill>
              </a:rPr>
              <a:t> 4</a:t>
            </a:r>
          </a:p>
        </p:txBody>
      </p:sp>
      <p:cxnSp>
        <p:nvCxnSpPr>
          <p:cNvPr id="17" name="Straight Connector 16"/>
          <p:cNvCxnSpPr/>
          <p:nvPr/>
        </p:nvCxnSpPr>
        <p:spPr>
          <a:xfrm flipV="1">
            <a:off x="5376049" y="1511254"/>
            <a:ext cx="4155163" cy="140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371250" y="1884369"/>
            <a:ext cx="6357837" cy="118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882932C-C682-1944-A126-1AAC4927D4E7}"/>
              </a:ext>
            </a:extLst>
          </p:cNvPr>
          <p:cNvSpPr txBox="1"/>
          <p:nvPr/>
        </p:nvSpPr>
        <p:spPr>
          <a:xfrm>
            <a:off x="2110649" y="3903279"/>
            <a:ext cx="8387467" cy="954107"/>
          </a:xfrm>
          <a:prstGeom prst="rect">
            <a:avLst/>
          </a:prstGeom>
          <a:noFill/>
        </p:spPr>
        <p:txBody>
          <a:bodyPr wrap="square" lIns="91438" tIns="45719" rIns="91438" bIns="45719" rtlCol="0">
            <a:spAutoFit/>
          </a:bodyPr>
          <a:lstStyle/>
          <a:p>
            <a:pPr marL="7938" indent="38099" algn="just"/>
            <a:r>
              <a:rPr lang="vi-VN" sz="2800" b="1" dirty="0">
                <a:solidFill>
                  <a:srgbClr val="FF0000"/>
                </a:solidFill>
              </a:rPr>
              <a:t>3. </a:t>
            </a:r>
            <a:r>
              <a:rPr lang="vi-VN" sz="2800" dirty="0"/>
              <a:t>Vì sao vào mùa nước nổi, người ta phải làm cầu từ cửa trước vào đến tận bếp? </a:t>
            </a:r>
          </a:p>
        </p:txBody>
      </p:sp>
      <p:sp>
        <p:nvSpPr>
          <p:cNvPr id="18" name="TextBox 17">
            <a:extLst>
              <a:ext uri="{FF2B5EF4-FFF2-40B4-BE49-F238E27FC236}">
                <a16:creationId xmlns:a16="http://schemas.microsoft.com/office/drawing/2014/main" id="{29E6DC67-9AFD-9F44-AE16-92B28C235C95}"/>
              </a:ext>
            </a:extLst>
          </p:cNvPr>
          <p:cNvSpPr txBox="1"/>
          <p:nvPr/>
        </p:nvSpPr>
        <p:spPr>
          <a:xfrm>
            <a:off x="2177573" y="4927017"/>
            <a:ext cx="7400751" cy="954107"/>
          </a:xfrm>
          <a:prstGeom prst="rect">
            <a:avLst/>
          </a:prstGeom>
          <a:noFill/>
        </p:spPr>
        <p:txBody>
          <a:bodyPr wrap="square" lIns="91438" tIns="45719" rIns="91438" bIns="45719" rtlCol="0">
            <a:spAutoFit/>
          </a:bodyPr>
          <a:lstStyle/>
          <a:p>
            <a:pPr algn="just"/>
            <a:r>
              <a:rPr lang="vi-VN" sz="2800" dirty="0">
                <a:solidFill>
                  <a:srgbClr val="FF0000"/>
                </a:solidFill>
                <a:sym typeface="Wingdings" panose="05000000000000000000" pitchFamily="2" charset="2"/>
              </a:rPr>
              <a:t> </a:t>
            </a:r>
            <a:r>
              <a:rPr lang="vi-VN" sz="2800" dirty="0">
                <a:solidFill>
                  <a:srgbClr val="FF0000"/>
                </a:solidFill>
              </a:rPr>
              <a:t>Vì nước ngập lên những viên gạch, không đi lại được.</a:t>
            </a:r>
          </a:p>
        </p:txBody>
      </p:sp>
    </p:spTree>
    <p:extLst>
      <p:ext uri="{BB962C8B-B14F-4D97-AF65-F5344CB8AC3E}">
        <p14:creationId xmlns:p14="http://schemas.microsoft.com/office/powerpoint/2010/main" val="18689502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5" grpId="0" animBg="1"/>
      <p:bldP spid="16"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C9590BA-BCDF-4E5F-878C-84FF7B0B8816}"/>
              </a:ext>
            </a:extLst>
          </p:cNvPr>
          <p:cNvPicPr>
            <a:picLocks noChangeAspect="1"/>
          </p:cNvPicPr>
          <p:nvPr/>
        </p:nvPicPr>
        <p:blipFill rotWithShape="1">
          <a:blip r:embed="rId3">
            <a:extLst>
              <a:ext uri="{28A0092B-C50C-407E-A947-70E740481C1C}">
                <a14:useLocalDpi xmlns:a14="http://schemas.microsoft.com/office/drawing/2010/main" val="0"/>
              </a:ext>
            </a:extLst>
          </a:blip>
          <a:srcRect t="12386" b="8030"/>
          <a:stretch/>
        </p:blipFill>
        <p:spPr>
          <a:xfrm>
            <a:off x="-1261242" y="-346841"/>
            <a:ext cx="13984015" cy="7409793"/>
          </a:xfrm>
          <a:prstGeom prst="rect">
            <a:avLst/>
          </a:prstGeom>
        </p:spPr>
      </p:pic>
      <p:sp>
        <p:nvSpPr>
          <p:cNvPr id="3" name="TextBox 2"/>
          <p:cNvSpPr txBox="1"/>
          <p:nvPr/>
        </p:nvSpPr>
        <p:spPr>
          <a:xfrm>
            <a:off x="1623848" y="2538249"/>
            <a:ext cx="8607973" cy="1569660"/>
          </a:xfrm>
          <a:prstGeom prst="rect">
            <a:avLst/>
          </a:prstGeom>
          <a:noFill/>
        </p:spPr>
        <p:txBody>
          <a:bodyPr wrap="square" lIns="91438" tIns="45719" rIns="91438" bIns="45719" rtlCol="0">
            <a:spAutoFit/>
          </a:bodyPr>
          <a:lstStyle/>
          <a:p>
            <a:pPr algn="ctr"/>
            <a:r>
              <a:rPr lang="en-US" sz="4800" dirty="0"/>
              <a:t>Qua </a:t>
            </a:r>
            <a:r>
              <a:rPr lang="en-US" sz="4800" dirty="0" err="1"/>
              <a:t>bài</a:t>
            </a:r>
            <a:r>
              <a:rPr lang="en-US" sz="4800" dirty="0"/>
              <a:t> </a:t>
            </a:r>
            <a:r>
              <a:rPr lang="en-US" sz="4800" dirty="0" err="1"/>
              <a:t>văn</a:t>
            </a:r>
            <a:r>
              <a:rPr lang="en-US" sz="4800" dirty="0"/>
              <a:t>, </a:t>
            </a:r>
            <a:r>
              <a:rPr lang="en-US" sz="4800" dirty="0" err="1"/>
              <a:t>em</a:t>
            </a:r>
            <a:r>
              <a:rPr lang="en-US" sz="4800" dirty="0"/>
              <a:t> </a:t>
            </a:r>
            <a:r>
              <a:rPr lang="en-US" sz="4800" dirty="0" err="1"/>
              <a:t>thích</a:t>
            </a:r>
            <a:r>
              <a:rPr lang="en-US" sz="4800" dirty="0"/>
              <a:t> </a:t>
            </a:r>
            <a:r>
              <a:rPr lang="en-US" sz="4800" dirty="0" err="1"/>
              <a:t>hình</a:t>
            </a:r>
            <a:r>
              <a:rPr lang="en-US" sz="4800" dirty="0"/>
              <a:t> </a:t>
            </a:r>
            <a:r>
              <a:rPr lang="en-US" sz="4800" dirty="0" err="1"/>
              <a:t>ảnh</a:t>
            </a:r>
            <a:r>
              <a:rPr lang="en-US" sz="4800" dirty="0"/>
              <a:t> </a:t>
            </a:r>
            <a:r>
              <a:rPr lang="en-US" sz="4800" dirty="0" err="1"/>
              <a:t>nào</a:t>
            </a:r>
            <a:r>
              <a:rPr lang="en-US" sz="4800" dirty="0"/>
              <a:t> </a:t>
            </a:r>
            <a:r>
              <a:rPr lang="en-US" sz="4800" dirty="0" err="1"/>
              <a:t>trong</a:t>
            </a:r>
            <a:r>
              <a:rPr lang="en-US" sz="4800" dirty="0"/>
              <a:t> </a:t>
            </a:r>
            <a:r>
              <a:rPr lang="en-US" sz="4800" dirty="0" err="1"/>
              <a:t>bài</a:t>
            </a:r>
            <a:r>
              <a:rPr lang="en-US" sz="4800" dirty="0"/>
              <a:t>?</a:t>
            </a:r>
          </a:p>
        </p:txBody>
      </p:sp>
      <p:sp>
        <p:nvSpPr>
          <p:cNvPr id="4" name="TextBox 3"/>
          <p:cNvSpPr txBox="1"/>
          <p:nvPr/>
        </p:nvSpPr>
        <p:spPr>
          <a:xfrm>
            <a:off x="1395247" y="2400244"/>
            <a:ext cx="9065173" cy="2862323"/>
          </a:xfrm>
          <a:prstGeom prst="rect">
            <a:avLst/>
          </a:prstGeom>
          <a:noFill/>
        </p:spPr>
        <p:txBody>
          <a:bodyPr wrap="square" lIns="91438" tIns="45719" rIns="91438" bIns="45719" rtlCol="0">
            <a:spAutoFit/>
          </a:bodyPr>
          <a:lstStyle/>
          <a:p>
            <a:pPr algn="ctr"/>
            <a:r>
              <a:rPr lang="en-GB" sz="3600" dirty="0">
                <a:solidFill>
                  <a:srgbClr val="0070C0"/>
                </a:solidFill>
              </a:rPr>
              <a:t>    </a:t>
            </a:r>
            <a:r>
              <a:rPr lang="vi-VN" sz="3600" dirty="0">
                <a:solidFill>
                  <a:srgbClr val="0070C0"/>
                </a:solidFill>
              </a:rPr>
              <a:t>Đồng ruộng, vườn tược vỏ cây cỏ như biết giữ lại hạt phù sa ở quanh mình, nước lại trong dần. Ngồi trong nh</a:t>
            </a:r>
            <a:r>
              <a:rPr lang="en-GB" sz="3600" dirty="0">
                <a:solidFill>
                  <a:srgbClr val="0070C0"/>
                </a:solidFill>
              </a:rPr>
              <a:t>à</a:t>
            </a:r>
            <a:r>
              <a:rPr lang="vi-VN" sz="3600" dirty="0">
                <a:solidFill>
                  <a:srgbClr val="0070C0"/>
                </a:solidFill>
              </a:rPr>
              <a:t>, ta thấy có những đàn có ròng ròng, từng đàn, từng đàn theo cá mẹ xuôi theo dòng nước, vào tận đồng sâu.</a:t>
            </a:r>
            <a:endParaRPr lang="en-US" sz="3600" dirty="0">
              <a:solidFill>
                <a:srgbClr val="0070C0"/>
              </a:solidFill>
            </a:endParaRPr>
          </a:p>
        </p:txBody>
      </p:sp>
    </p:spTree>
    <p:extLst>
      <p:ext uri="{BB962C8B-B14F-4D97-AF65-F5344CB8AC3E}">
        <p14:creationId xmlns:p14="http://schemas.microsoft.com/office/powerpoint/2010/main" val="32851038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childTnLst>
                          </p:cTn>
                        </p:par>
                        <p:par>
                          <p:cTn id="20" fill="hold">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27152" y="102422"/>
            <a:ext cx="3021965" cy="661716"/>
          </a:xfrm>
          <a:prstGeom prst="rect">
            <a:avLst/>
          </a:prstGeom>
          <a:noFill/>
        </p:spPr>
        <p:txBody>
          <a:bodyPr wrap="none" lIns="91430" tIns="45718" rIns="91430" bIns="45718" rtlCol="0">
            <a:spAutoFit/>
          </a:bodyPr>
          <a:lstStyle/>
          <a:p>
            <a:r>
              <a:rPr lang="en-US" sz="37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Mùa</a:t>
            </a:r>
            <a:r>
              <a:rPr lang="en-US" sz="37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7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nước</a:t>
            </a:r>
            <a:r>
              <a:rPr lang="en-US" sz="37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7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nổi</a:t>
            </a:r>
            <a:r>
              <a:rPr lang="en-US" sz="37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9" name="Group 8">
            <a:extLst>
              <a:ext uri="{FF2B5EF4-FFF2-40B4-BE49-F238E27FC236}">
                <a16:creationId xmlns:a16="http://schemas.microsoft.com/office/drawing/2014/main" id="{F3DD3406-2712-834B-AB0F-2A570271E8D5}"/>
              </a:ext>
            </a:extLst>
          </p:cNvPr>
          <p:cNvGrpSpPr/>
          <p:nvPr/>
        </p:nvGrpSpPr>
        <p:grpSpPr>
          <a:xfrm>
            <a:off x="187880" y="169055"/>
            <a:ext cx="1395893" cy="555217"/>
            <a:chOff x="635794" y="386605"/>
            <a:chExt cx="1395893" cy="555217"/>
          </a:xfrm>
        </p:grpSpPr>
        <p:sp>
          <p:nvSpPr>
            <p:cNvPr id="10" name="TextBox 9">
              <a:extLst>
                <a:ext uri="{FF2B5EF4-FFF2-40B4-BE49-F238E27FC236}">
                  <a16:creationId xmlns:a16="http://schemas.microsoft.com/office/drawing/2014/main" id="{C07B3502-F58A-46C0-88F8-3DE26F98CD3F}"/>
                </a:ext>
              </a:extLst>
            </p:cNvPr>
            <p:cNvSpPr txBox="1"/>
            <p:nvPr/>
          </p:nvSpPr>
          <p:spPr>
            <a:xfrm>
              <a:off x="1218102" y="386605"/>
              <a:ext cx="813585" cy="530915"/>
            </a:xfrm>
            <a:prstGeom prst="rect">
              <a:avLst/>
            </a:prstGeom>
            <a:noFill/>
          </p:spPr>
          <p:txBody>
            <a:bodyPr wrap="square" rtlCol="0">
              <a:spAutoFit/>
            </a:bodyPr>
            <a:lstStyle/>
            <a:p>
              <a:pPr algn="ctr" defTabSz="914377">
                <a:lnSpc>
                  <a:spcPct val="150000"/>
                </a:lnSpc>
                <a:buClr>
                  <a:srgbClr val="000000"/>
                </a:buClr>
                <a:defRPr/>
              </a:pPr>
              <a:r>
                <a:rPr lang="vi-VN" b="1" kern="0" dirty="0">
                  <a:solidFill>
                    <a:srgbClr val="17479D"/>
                  </a:solidFill>
                  <a:latin typeface="UTM Avo" panose="02040603050506020204" pitchFamily="18" charset="0"/>
                  <a:cs typeface="Arial"/>
                  <a:sym typeface="Arial"/>
                </a:rPr>
                <a:t>ĐỌC</a:t>
              </a:r>
              <a:endParaRPr lang="en-US" b="1" kern="0" dirty="0">
                <a:solidFill>
                  <a:srgbClr val="17479D"/>
                </a:solidFill>
                <a:latin typeface="UTM Avo" panose="02040603050506020204" pitchFamily="18" charset="0"/>
                <a:cs typeface="Arial"/>
                <a:sym typeface="Arial"/>
              </a:endParaRPr>
            </a:p>
          </p:txBody>
        </p:sp>
        <p:pic>
          <p:nvPicPr>
            <p:cNvPr id="11" name="Picture 10">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15" name="TextBox 14">
            <a:extLst>
              <a:ext uri="{FF2B5EF4-FFF2-40B4-BE49-F238E27FC236}">
                <a16:creationId xmlns:a16="http://schemas.microsoft.com/office/drawing/2014/main" id="{7BF6BCDF-9F5D-43EF-8D2F-74DA0EBB0C5C}"/>
              </a:ext>
            </a:extLst>
          </p:cNvPr>
          <p:cNvSpPr txBox="1"/>
          <p:nvPr/>
        </p:nvSpPr>
        <p:spPr>
          <a:xfrm>
            <a:off x="257181" y="691849"/>
            <a:ext cx="11613211" cy="6124755"/>
          </a:xfrm>
          <a:prstGeom prst="rect">
            <a:avLst/>
          </a:prstGeom>
          <a:noFill/>
        </p:spPr>
        <p:txBody>
          <a:bodyPr wrap="square" lIns="91438" tIns="45719" rIns="91438" bIns="45719" rtlCol="0">
            <a:spAutoFit/>
          </a:bodyPr>
          <a:lstStyle/>
          <a:p>
            <a:pPr marL="44450" algn="just">
              <a:defRPr/>
            </a:pPr>
            <a:r>
              <a:rPr lang="vi-VN" sz="2800" kern="0" dirty="0">
                <a:solidFill>
                  <a:srgbClr val="000000"/>
                </a:solidFill>
                <a:latin typeface="+mj-lt"/>
                <a:cs typeface="Arial"/>
                <a:sym typeface="Arial"/>
              </a:rPr>
              <a:t>        </a:t>
            </a:r>
            <a:r>
              <a:rPr lang="vi-VN" sz="2800" dirty="0">
                <a:latin typeface="+mj-lt"/>
              </a:rPr>
              <a:t>Mùa này người làng tôi gọi là mùa nước nổi, không gọi là mùa nước lũ vì nước lên hiền hoà. Nước mỗi ngày một dâng lên. Mưa dầm dề, mưa sướt mướt ngày này qua ngày khác.</a:t>
            </a:r>
          </a:p>
          <a:p>
            <a:pPr marL="44450" algn="just">
              <a:defRPr/>
            </a:pPr>
            <a:r>
              <a:rPr lang="vi-VN" sz="2800" dirty="0">
                <a:latin typeface="+mj-lt"/>
              </a:rPr>
              <a:t>        Rồi đến rằm tháng Bảy: “Rằm tháng Bảy nước nhảy lên bờ”. Dòng sông Cửu Long đã no đầy, lại tràn qua bờ. Nước trong ao hồ, trong đồng ruộng của mùa mưa hoà lẫn với nước dòng sông Cửu Long.</a:t>
            </a:r>
          </a:p>
          <a:p>
            <a:pPr marL="44450" algn="just">
              <a:defRPr/>
            </a:pPr>
            <a:r>
              <a:rPr lang="vi-VN" sz="2800" dirty="0">
                <a:latin typeface="+mj-lt"/>
              </a:rPr>
              <a:t>        Đồng ruộng, vườn tược và cây cỏ như biết giữ lại hạt phù sa ở quanh mình, nước lại trong dần. Ngồi trong nhà, ta thấy cả những đàn cá ròng ròng, từng đàn, từng đàn theo cá mẹ xuôi theo dòng nước, vào tận đồng sâu.</a:t>
            </a:r>
          </a:p>
          <a:p>
            <a:pPr marL="44450" algn="just">
              <a:defRPr/>
            </a:pPr>
            <a:r>
              <a:rPr lang="vi-VN" sz="2800" dirty="0">
                <a:latin typeface="+mj-lt"/>
              </a:rPr>
              <a:t>        Ngủ một đêm, sáng dậy, nước ngập lên những viên gạch. Phải lấy ván, lấy tre làm cầu từ cửa trước vào đến tận bếp. Vui quá! Có cả một cây cầu lắt lẻo ngay dưới mái nhà.</a:t>
            </a:r>
          </a:p>
          <a:p>
            <a:pPr marL="266693" algn="ctr" defTabSz="914377">
              <a:buClr>
                <a:srgbClr val="000000"/>
              </a:buClr>
              <a:defRPr/>
            </a:pPr>
            <a:r>
              <a:rPr lang="en-GB" sz="2800" dirty="0">
                <a:latin typeface="+mj-lt"/>
              </a:rPr>
              <a:t>                                         </a:t>
            </a:r>
            <a:r>
              <a:rPr lang="vi-VN" sz="2000" dirty="0">
                <a:latin typeface="+mj-lt"/>
              </a:rPr>
              <a:t>(T</a:t>
            </a:r>
            <a:r>
              <a:rPr lang="vi-VN" sz="2000" kern="0" dirty="0">
                <a:solidFill>
                  <a:srgbClr val="000000"/>
                </a:solidFill>
                <a:latin typeface="+mj-lt"/>
                <a:cs typeface="Arial"/>
                <a:sym typeface="Arial"/>
              </a:rPr>
              <a:t>heo Nguyễn Quang Sáng)</a:t>
            </a:r>
          </a:p>
        </p:txBody>
      </p:sp>
      <p:sp>
        <p:nvSpPr>
          <p:cNvPr id="7" name="Rounded Rectangle 6"/>
          <p:cNvSpPr/>
          <p:nvPr/>
        </p:nvSpPr>
        <p:spPr>
          <a:xfrm>
            <a:off x="9364719" y="176003"/>
            <a:ext cx="2433224" cy="519631"/>
          </a:xfrm>
          <a:prstGeom prst="roundRect">
            <a:avLst>
              <a:gd name="adj" fmla="val 50000"/>
            </a:avLst>
          </a:prstGeom>
          <a:solidFill>
            <a:schemeClr val="bg1"/>
          </a:solidFill>
          <a:ln w="38100">
            <a:solidFill>
              <a:srgbClr val="FADBC6"/>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r>
              <a:rPr lang="en-US" sz="2800" b="1" dirty="0" err="1">
                <a:solidFill>
                  <a:schemeClr val="tx1"/>
                </a:solidFill>
              </a:rPr>
              <a:t>Luyện</a:t>
            </a:r>
            <a:r>
              <a:rPr lang="en-US" sz="2800" b="1" dirty="0">
                <a:solidFill>
                  <a:schemeClr val="tx1"/>
                </a:solidFill>
              </a:rPr>
              <a:t> </a:t>
            </a:r>
            <a:r>
              <a:rPr lang="en-US" sz="2800" b="1" dirty="0" err="1">
                <a:solidFill>
                  <a:schemeClr val="tx1"/>
                </a:solidFill>
              </a:rPr>
              <a:t>đọc</a:t>
            </a:r>
            <a:r>
              <a:rPr lang="en-US" sz="2800" b="1" dirty="0">
                <a:solidFill>
                  <a:schemeClr val="tx1"/>
                </a:solidFill>
              </a:rPr>
              <a:t> </a:t>
            </a:r>
            <a:r>
              <a:rPr lang="en-US" sz="2800" b="1" dirty="0" err="1">
                <a:solidFill>
                  <a:schemeClr val="tx1"/>
                </a:solidFill>
              </a:rPr>
              <a:t>lại</a:t>
            </a:r>
            <a:r>
              <a:rPr lang="en-US" sz="2800" b="1" dirty="0">
                <a:solidFill>
                  <a:schemeClr val="tx1"/>
                </a:solidFill>
              </a:rPr>
              <a:t>.</a:t>
            </a:r>
          </a:p>
        </p:txBody>
      </p:sp>
    </p:spTree>
    <p:extLst>
      <p:ext uri="{BB962C8B-B14F-4D97-AF65-F5344CB8AC3E}">
        <p14:creationId xmlns:p14="http://schemas.microsoft.com/office/powerpoint/2010/main" val="28159887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009926" y="1937139"/>
            <a:ext cx="8057879" cy="2131189"/>
            <a:chOff x="2744315" y="1595348"/>
            <a:chExt cx="6043408" cy="1598392"/>
          </a:xfrm>
          <a:solidFill>
            <a:schemeClr val="accent1">
              <a:lumMod val="40000"/>
              <a:lumOff val="60000"/>
            </a:schemeClr>
          </a:solidFill>
        </p:grpSpPr>
        <p:sp>
          <p:nvSpPr>
            <p:cNvPr id="5" name="Right Arrow 4"/>
            <p:cNvSpPr/>
            <p:nvPr/>
          </p:nvSpPr>
          <p:spPr>
            <a:xfrm>
              <a:off x="2744315" y="1595348"/>
              <a:ext cx="6043408" cy="1598392"/>
            </a:xfrm>
            <a:prstGeom prst="rightArrow">
              <a:avLst>
                <a:gd name="adj1" fmla="val 58172"/>
                <a:gd name="adj2"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solidFill>
                  <a:prstClr val="white"/>
                </a:solidFill>
              </a:endParaRPr>
            </a:p>
          </p:txBody>
        </p:sp>
        <p:sp>
          <p:nvSpPr>
            <p:cNvPr id="13" name="TextBox 12"/>
            <p:cNvSpPr txBox="1"/>
            <p:nvPr/>
          </p:nvSpPr>
          <p:spPr>
            <a:xfrm>
              <a:off x="2988752" y="2071374"/>
              <a:ext cx="5485796" cy="646331"/>
            </a:xfrm>
            <a:prstGeom prst="rect">
              <a:avLst/>
            </a:prstGeom>
            <a:grpFill/>
          </p:spPr>
          <p:txBody>
            <a:bodyPr wrap="none" rtlCol="0">
              <a:spAutoFit/>
            </a:bodyPr>
            <a:lstStyle/>
            <a:p>
              <a:r>
                <a:rPr lang="en-US" sz="4800" b="1" dirty="0" err="1">
                  <a:solidFill>
                    <a:srgbClr val="0418AC"/>
                  </a:solidFill>
                </a:rPr>
                <a:t>Luyện</a:t>
              </a:r>
              <a:r>
                <a:rPr lang="en-US" sz="4800" b="1" dirty="0">
                  <a:solidFill>
                    <a:srgbClr val="0418AC"/>
                  </a:solidFill>
                </a:rPr>
                <a:t> </a:t>
              </a:r>
              <a:r>
                <a:rPr lang="en-US" sz="4800" b="1" dirty="0" err="1">
                  <a:solidFill>
                    <a:srgbClr val="0418AC"/>
                  </a:solidFill>
                </a:rPr>
                <a:t>tập</a:t>
              </a:r>
              <a:r>
                <a:rPr lang="en-US" sz="4800" b="1" dirty="0">
                  <a:solidFill>
                    <a:srgbClr val="0418AC"/>
                  </a:solidFill>
                </a:rPr>
                <a:t> </a:t>
              </a:r>
              <a:r>
                <a:rPr lang="en-US" sz="4800" b="1" dirty="0" err="1">
                  <a:solidFill>
                    <a:srgbClr val="0418AC"/>
                  </a:solidFill>
                </a:rPr>
                <a:t>theo</a:t>
              </a:r>
              <a:r>
                <a:rPr lang="en-US" sz="4800" b="1" dirty="0">
                  <a:solidFill>
                    <a:srgbClr val="0418AC"/>
                  </a:solidFill>
                </a:rPr>
                <a:t> </a:t>
              </a:r>
              <a:r>
                <a:rPr lang="en-US" sz="4800" b="1" dirty="0" err="1">
                  <a:solidFill>
                    <a:srgbClr val="0418AC"/>
                  </a:solidFill>
                </a:rPr>
                <a:t>văn</a:t>
              </a:r>
              <a:r>
                <a:rPr lang="en-US" sz="4800" b="1" dirty="0">
                  <a:solidFill>
                    <a:srgbClr val="0418AC"/>
                  </a:solidFill>
                </a:rPr>
                <a:t> </a:t>
              </a:r>
              <a:r>
                <a:rPr lang="en-US" sz="4800" b="1" dirty="0" err="1">
                  <a:solidFill>
                    <a:srgbClr val="0418AC"/>
                  </a:solidFill>
                </a:rPr>
                <a:t>bản</a:t>
              </a:r>
              <a:r>
                <a:rPr lang="en-US" sz="4800" b="1" dirty="0">
                  <a:solidFill>
                    <a:srgbClr val="0418AC"/>
                  </a:solidFill>
                </a:rPr>
                <a:t> </a:t>
              </a:r>
              <a:r>
                <a:rPr lang="en-US" sz="4800" b="1" dirty="0" err="1">
                  <a:solidFill>
                    <a:srgbClr val="0418AC"/>
                  </a:solidFill>
                </a:rPr>
                <a:t>đọc</a:t>
              </a:r>
              <a:endParaRPr lang="en-US" sz="4800" b="1" dirty="0">
                <a:solidFill>
                  <a:srgbClr val="0418AC"/>
                </a:solidFill>
              </a:endParaRPr>
            </a:p>
          </p:txBody>
        </p:sp>
      </p:grpSp>
      <p:grpSp>
        <p:nvGrpSpPr>
          <p:cNvPr id="9" name="Group 8"/>
          <p:cNvGrpSpPr/>
          <p:nvPr/>
        </p:nvGrpSpPr>
        <p:grpSpPr>
          <a:xfrm>
            <a:off x="1768124" y="2185987"/>
            <a:ext cx="1567717" cy="1633484"/>
            <a:chOff x="2210284" y="3447251"/>
            <a:chExt cx="826089" cy="809063"/>
          </a:xfrm>
        </p:grpSpPr>
        <p:sp>
          <p:nvSpPr>
            <p:cNvPr id="10" name="Oval 9"/>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solidFill>
                  <a:prstClr val="white"/>
                </a:solidFill>
              </a:endParaRPr>
            </a:p>
          </p:txBody>
        </p:sp>
        <p:pic>
          <p:nvPicPr>
            <p:cNvPr id="11"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6" name="Picture 2"/>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922" r="98618">
                        <a14:foregroundMark x1="50230" y1="79585" x2="50230" y2="79585"/>
                        <a14:foregroundMark x1="48387" y1="78547" x2="48387" y2="78547"/>
                        <a14:foregroundMark x1="47005" y1="76471" x2="47005" y2="76471"/>
                        <a14:foregroundMark x1="47926" y1="73702" x2="47926" y2="73702"/>
                        <a14:foregroundMark x1="52535" y1="80277" x2="52535" y2="80277"/>
                        <a14:foregroundMark x1="54839" y1="78201" x2="54839" y2="78201"/>
                        <a14:foregroundMark x1="56221" y1="77163" x2="56221" y2="77163"/>
                        <a14:foregroundMark x1="19355" y1="68512" x2="19355" y2="68512"/>
                        <a14:foregroundMark x1="17972" y1="70588" x2="17972" y2="70588"/>
                        <a14:foregroundMark x1="17972" y1="71280" x2="17972" y2="71280"/>
                        <a14:foregroundMark x1="18433" y1="73010" x2="18433" y2="73010"/>
                        <a14:foregroundMark x1="20737" y1="72318" x2="20737" y2="72318"/>
                        <a14:foregroundMark x1="23502" y1="71280" x2="23502" y2="71280"/>
                        <a14:foregroundMark x1="11060" y1="66436" x2="11060" y2="66436"/>
                        <a14:foregroundMark x1="16590" y1="67820" x2="16590" y2="67820"/>
                        <a14:foregroundMark x1="16129" y1="65398" x2="16129" y2="65398"/>
                        <a14:foregroundMark x1="15207" y1="73010" x2="15207" y2="73010"/>
                        <a14:foregroundMark x1="13364" y1="69896" x2="13364" y2="69896"/>
                        <a14:foregroundMark x1="73272" y1="75433" x2="73272" y2="75433"/>
                        <a14:foregroundMark x1="71429" y1="73010" x2="71429" y2="73010"/>
                        <a14:foregroundMark x1="69124" y1="70934" x2="69124" y2="70934"/>
                        <a14:foregroundMark x1="69124" y1="69896" x2="69124" y2="69896"/>
                        <a14:foregroundMark x1="70507" y1="74740" x2="70507" y2="74740"/>
                        <a14:foregroundMark x1="70046" y1="77163" x2="70046" y2="77163"/>
                      </a14:backgroundRemoval>
                    </a14:imgEffect>
                  </a14:imgLayer>
                </a14:imgProps>
              </a:ext>
              <a:ext uri="{28A0092B-C50C-407E-A947-70E740481C1C}">
                <a14:useLocalDpi xmlns:a14="http://schemas.microsoft.com/office/drawing/2010/main" val="0"/>
              </a:ext>
            </a:extLst>
          </a:blip>
          <a:srcRect/>
          <a:stretch>
            <a:fillRect/>
          </a:stretch>
        </p:blipFill>
        <p:spPr bwMode="auto">
          <a:xfrm>
            <a:off x="440284" y="3358000"/>
            <a:ext cx="2111697" cy="2812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6614" b="97884" l="1733" r="97525"/>
                    </a14:imgEffect>
                  </a14:imgLayer>
                </a14:imgProps>
              </a:ext>
              <a:ext uri="{28A0092B-C50C-407E-A947-70E740481C1C}">
                <a14:useLocalDpi xmlns:a14="http://schemas.microsoft.com/office/drawing/2010/main" val="0"/>
              </a:ext>
            </a:extLst>
          </a:blip>
          <a:srcRect/>
          <a:stretch>
            <a:fillRect/>
          </a:stretch>
        </p:blipFill>
        <p:spPr bwMode="auto">
          <a:xfrm>
            <a:off x="9263013" y="3607923"/>
            <a:ext cx="3275483" cy="3064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61011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42"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anim calcmode="lin" valueType="num">
                                      <p:cBhvr>
                                        <p:cTn id="11" dur="1000" fill="hold"/>
                                        <p:tgtEl>
                                          <p:spTgt spid="17"/>
                                        </p:tgtEl>
                                        <p:attrNameLst>
                                          <p:attrName>ppt_x</p:attrName>
                                        </p:attrNameLst>
                                      </p:cBhvr>
                                      <p:tavLst>
                                        <p:tav tm="0">
                                          <p:val>
                                            <p:strVal val="#ppt_x"/>
                                          </p:val>
                                        </p:tav>
                                        <p:tav tm="100000">
                                          <p:val>
                                            <p:strVal val="#ppt_x"/>
                                          </p:val>
                                        </p:tav>
                                      </p:tavLst>
                                    </p:anim>
                                    <p:anim calcmode="lin" valueType="num">
                                      <p:cBhvr>
                                        <p:cTn id="12" dur="1000" fill="hold"/>
                                        <p:tgtEl>
                                          <p:spTgt spid="17"/>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B72A909-F640-44C3-A45E-94D3741CC102}"/>
              </a:ext>
            </a:extLst>
          </p:cNvPr>
          <p:cNvPicPr>
            <a:picLocks noChangeAspect="1"/>
          </p:cNvPicPr>
          <p:nvPr/>
        </p:nvPicPr>
        <p:blipFill>
          <a:blip r:embed="rId3"/>
          <a:stretch>
            <a:fillRect/>
          </a:stretch>
        </p:blipFill>
        <p:spPr>
          <a:xfrm>
            <a:off x="0" y="1606"/>
            <a:ext cx="12192000" cy="6854793"/>
          </a:xfrm>
          <a:prstGeom prst="rect">
            <a:avLst/>
          </a:prstGeom>
        </p:spPr>
      </p:pic>
      <p:pic>
        <p:nvPicPr>
          <p:cNvPr id="15" name="图片 14">
            <a:extLst>
              <a:ext uri="{FF2B5EF4-FFF2-40B4-BE49-F238E27FC236}">
                <a16:creationId xmlns:a16="http://schemas.microsoft.com/office/drawing/2014/main" id="{2112E36B-13D2-4467-9B52-8E5C6F4C98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9603" y="1230144"/>
            <a:ext cx="5665599" cy="4584241"/>
          </a:xfrm>
          <a:prstGeom prst="rect">
            <a:avLst/>
          </a:prstGeom>
        </p:spPr>
      </p:pic>
      <p:sp>
        <p:nvSpPr>
          <p:cNvPr id="6" name="文本框 5">
            <a:extLst>
              <a:ext uri="{FF2B5EF4-FFF2-40B4-BE49-F238E27FC236}">
                <a16:creationId xmlns:a16="http://schemas.microsoft.com/office/drawing/2014/main" id="{2A99F589-E17B-4DA1-BD39-285DC6DE3A95}"/>
              </a:ext>
            </a:extLst>
          </p:cNvPr>
          <p:cNvSpPr txBox="1"/>
          <p:nvPr/>
        </p:nvSpPr>
        <p:spPr>
          <a:xfrm>
            <a:off x="4392093" y="1518386"/>
            <a:ext cx="3660617" cy="1897956"/>
          </a:xfrm>
          <a:prstGeom prst="rect">
            <a:avLst/>
          </a:prstGeom>
          <a:noFill/>
        </p:spPr>
        <p:txBody>
          <a:bodyPr wrap="square" lIns="91436" tIns="45718" rIns="91436" bIns="45718" rtlCol="0">
            <a:spAutoFit/>
          </a:bodyPr>
          <a:lstStyle>
            <a:defPPr>
              <a:defRPr lang="zh-CN"/>
            </a:defPPr>
            <a:lvl1pPr>
              <a:defRPr sz="4800" spc="-150">
                <a:solidFill>
                  <a:srgbClr val="67CEC9"/>
                </a:solidFill>
                <a:latin typeface="方正喵呜体" panose="02010600010101010101" pitchFamily="2" charset="-122"/>
                <a:ea typeface="方正喵呜体" panose="02010600010101010101" pitchFamily="2" charset="-122"/>
              </a:defRPr>
            </a:lvl1pPr>
          </a:lstStyle>
          <a:p>
            <a:pPr algn="ctr"/>
            <a:r>
              <a:rPr lang="en-US" altLang="zh-CN" sz="5900" dirty="0">
                <a:latin typeface="+mj-lt"/>
                <a:ea typeface="字魂59号-创粗黑" panose="00000500000000000000" pitchFamily="2" charset="-122"/>
                <a:cs typeface="+mn-ea"/>
                <a:sym typeface="字魂59号-创粗黑" panose="00000500000000000000" pitchFamily="2" charset="-122"/>
              </a:rPr>
              <a:t>CỦNG CỐ, DẶN DÒ</a:t>
            </a:r>
            <a:endParaRPr lang="zh-CN" altLang="en-US" sz="5900" dirty="0">
              <a:latin typeface="+mj-lt"/>
              <a:ea typeface="字魂59号-创粗黑" panose="00000500000000000000" pitchFamily="2" charset="-122"/>
              <a:cs typeface="+mn-ea"/>
              <a:sym typeface="字魂59号-创粗黑" panose="00000500000000000000" pitchFamily="2" charset="-122"/>
            </a:endParaRPr>
          </a:p>
        </p:txBody>
      </p:sp>
      <p:pic>
        <p:nvPicPr>
          <p:cNvPr id="7" name="图片 6">
            <a:extLst>
              <a:ext uri="{FF2B5EF4-FFF2-40B4-BE49-F238E27FC236}">
                <a16:creationId xmlns:a16="http://schemas.microsoft.com/office/drawing/2014/main" id="{663224E2-D8FD-4D3A-9B41-F6C10190B137}"/>
              </a:ext>
            </a:extLst>
          </p:cNvPr>
          <p:cNvPicPr>
            <a:picLocks noChangeAspect="1"/>
          </p:cNvPicPr>
          <p:nvPr/>
        </p:nvPicPr>
        <p:blipFill>
          <a:blip r:embed="rId5"/>
          <a:stretch>
            <a:fillRect/>
          </a:stretch>
        </p:blipFill>
        <p:spPr>
          <a:xfrm>
            <a:off x="2245444" y="1598483"/>
            <a:ext cx="827824" cy="469672"/>
          </a:xfrm>
          <a:prstGeom prst="rect">
            <a:avLst/>
          </a:prstGeom>
        </p:spPr>
      </p:pic>
      <p:pic>
        <p:nvPicPr>
          <p:cNvPr id="8" name="图片 7">
            <a:extLst>
              <a:ext uri="{FF2B5EF4-FFF2-40B4-BE49-F238E27FC236}">
                <a16:creationId xmlns:a16="http://schemas.microsoft.com/office/drawing/2014/main" id="{6C6E65F0-9E53-4B91-9F00-475286250E9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09" y="1769321"/>
            <a:ext cx="3497443" cy="3497443"/>
          </a:xfrm>
          <a:prstGeom prst="rect">
            <a:avLst/>
          </a:prstGeom>
        </p:spPr>
      </p:pic>
      <p:pic>
        <p:nvPicPr>
          <p:cNvPr id="9" name="图片 8">
            <a:extLst>
              <a:ext uri="{FF2B5EF4-FFF2-40B4-BE49-F238E27FC236}">
                <a16:creationId xmlns:a16="http://schemas.microsoft.com/office/drawing/2014/main" id="{31D6881D-1C43-40C5-9D79-C7A80CB004A8}"/>
              </a:ext>
            </a:extLst>
          </p:cNvPr>
          <p:cNvPicPr>
            <a:picLocks noChangeAspect="1"/>
          </p:cNvPicPr>
          <p:nvPr/>
        </p:nvPicPr>
        <p:blipFill rotWithShape="1">
          <a:blip r:embed="rId7"/>
          <a:srcRect b="5842"/>
          <a:stretch/>
        </p:blipFill>
        <p:spPr>
          <a:xfrm>
            <a:off x="0" y="5116156"/>
            <a:ext cx="12192000" cy="1741845"/>
          </a:xfrm>
          <a:prstGeom prst="rect">
            <a:avLst/>
          </a:prstGeom>
        </p:spPr>
      </p:pic>
      <p:pic>
        <p:nvPicPr>
          <p:cNvPr id="10" name="图片 9">
            <a:extLst>
              <a:ext uri="{FF2B5EF4-FFF2-40B4-BE49-F238E27FC236}">
                <a16:creationId xmlns:a16="http://schemas.microsoft.com/office/drawing/2014/main" id="{58EA738B-EEF9-4A93-869E-DA1C9C2C9B50}"/>
              </a:ext>
            </a:extLst>
          </p:cNvPr>
          <p:cNvPicPr>
            <a:picLocks noChangeAspect="1"/>
          </p:cNvPicPr>
          <p:nvPr/>
        </p:nvPicPr>
        <p:blipFill rotWithShape="1">
          <a:blip r:embed="rId8">
            <a:extLst>
              <a:ext uri="{28A0092B-C50C-407E-A947-70E740481C1C}">
                <a14:useLocalDpi xmlns:a14="http://schemas.microsoft.com/office/drawing/2010/main" val="0"/>
              </a:ext>
            </a:extLst>
          </a:blip>
          <a:srcRect t="28467" b="33621"/>
          <a:stretch/>
        </p:blipFill>
        <p:spPr>
          <a:xfrm rot="358970">
            <a:off x="8190410" y="439429"/>
            <a:ext cx="2784401" cy="1055607"/>
          </a:xfrm>
          <a:prstGeom prst="rect">
            <a:avLst/>
          </a:prstGeom>
        </p:spPr>
      </p:pic>
      <p:pic>
        <p:nvPicPr>
          <p:cNvPr id="11" name="图片 10">
            <a:extLst>
              <a:ext uri="{FF2B5EF4-FFF2-40B4-BE49-F238E27FC236}">
                <a16:creationId xmlns:a16="http://schemas.microsoft.com/office/drawing/2014/main" id="{C1EDAB4F-5359-45F0-AD15-B311E7D67E6E}"/>
              </a:ext>
            </a:extLst>
          </p:cNvPr>
          <p:cNvPicPr>
            <a:picLocks noChangeAspect="1"/>
          </p:cNvPicPr>
          <p:nvPr/>
        </p:nvPicPr>
        <p:blipFill rotWithShape="1">
          <a:blip r:embed="rId9">
            <a:extLst>
              <a:ext uri="{28A0092B-C50C-407E-A947-70E740481C1C}">
                <a14:useLocalDpi xmlns:a14="http://schemas.microsoft.com/office/drawing/2010/main" val="0"/>
              </a:ext>
            </a:extLst>
          </a:blip>
          <a:srcRect l="31560" t="79751" r="62526" b="10385"/>
          <a:stretch/>
        </p:blipFill>
        <p:spPr>
          <a:xfrm>
            <a:off x="4215815" y="4340525"/>
            <a:ext cx="719528" cy="674559"/>
          </a:xfrm>
          <a:prstGeom prst="rect">
            <a:avLst/>
          </a:prstGeom>
        </p:spPr>
      </p:pic>
      <p:pic>
        <p:nvPicPr>
          <p:cNvPr id="12" name="图片 11">
            <a:extLst>
              <a:ext uri="{FF2B5EF4-FFF2-40B4-BE49-F238E27FC236}">
                <a16:creationId xmlns:a16="http://schemas.microsoft.com/office/drawing/2014/main" id="{559DE14B-92C4-41DB-BDB6-8505AE85B302}"/>
              </a:ext>
            </a:extLst>
          </p:cNvPr>
          <p:cNvPicPr>
            <a:picLocks noChangeAspect="1"/>
          </p:cNvPicPr>
          <p:nvPr/>
        </p:nvPicPr>
        <p:blipFill rotWithShape="1">
          <a:blip r:embed="rId9">
            <a:extLst>
              <a:ext uri="{28A0092B-C50C-407E-A947-70E740481C1C}">
                <a14:useLocalDpi xmlns:a14="http://schemas.microsoft.com/office/drawing/2010/main" val="0"/>
              </a:ext>
            </a:extLst>
          </a:blip>
          <a:srcRect l="65155" t="79482" r="28931" b="10654"/>
          <a:stretch/>
        </p:blipFill>
        <p:spPr>
          <a:xfrm>
            <a:off x="7929460" y="5139826"/>
            <a:ext cx="719528" cy="674559"/>
          </a:xfrm>
          <a:prstGeom prst="rect">
            <a:avLst/>
          </a:prstGeom>
        </p:spPr>
      </p:pic>
      <p:pic>
        <p:nvPicPr>
          <p:cNvPr id="13" name="图片 12">
            <a:extLst>
              <a:ext uri="{FF2B5EF4-FFF2-40B4-BE49-F238E27FC236}">
                <a16:creationId xmlns:a16="http://schemas.microsoft.com/office/drawing/2014/main" id="{0AE537D5-9C4E-44AA-AF9A-6559920DEDB3}"/>
              </a:ext>
            </a:extLst>
          </p:cNvPr>
          <p:cNvPicPr>
            <a:picLocks noChangeAspect="1"/>
          </p:cNvPicPr>
          <p:nvPr/>
        </p:nvPicPr>
        <p:blipFill>
          <a:blip r:embed="rId10"/>
          <a:stretch>
            <a:fillRect/>
          </a:stretch>
        </p:blipFill>
        <p:spPr>
          <a:xfrm>
            <a:off x="4193862" y="5068026"/>
            <a:ext cx="1261452" cy="746359"/>
          </a:xfrm>
          <a:prstGeom prst="rect">
            <a:avLst/>
          </a:prstGeom>
        </p:spPr>
      </p:pic>
    </p:spTree>
    <p:extLst>
      <p:ext uri="{BB962C8B-B14F-4D97-AF65-F5344CB8AC3E}">
        <p14:creationId xmlns:p14="http://schemas.microsoft.com/office/powerpoint/2010/main" val="39119143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 presetClass="entr" presetSubtype="8" fill="hold" nodeType="afterEffect" p14:presetBounceEnd="67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67000">
                                          <p:cBhvr additive="base">
                                            <p:cTn id="11" dur="500" fill="hold"/>
                                            <p:tgtEl>
                                              <p:spTgt spid="8"/>
                                            </p:tgtEl>
                                            <p:attrNameLst>
                                              <p:attrName>ppt_x</p:attrName>
                                            </p:attrNameLst>
                                          </p:cBhvr>
                                          <p:tavLst>
                                            <p:tav tm="0">
                                              <p:val>
                                                <p:strVal val="0-#ppt_w/2"/>
                                              </p:val>
                                            </p:tav>
                                            <p:tav tm="100000">
                                              <p:val>
                                                <p:strVal val="#ppt_x"/>
                                              </p:val>
                                            </p:tav>
                                          </p:tavLst>
                                        </p:anim>
                                        <p:anim calcmode="lin" valueType="num" p14:bounceEnd="67000">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right)">
                                          <p:cBhvr>
                                            <p:cTn id="22" dur="500"/>
                                            <p:tgtEl>
                                              <p:spTgt spid="10"/>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right)">
                                          <p:cBhvr>
                                            <p:cTn id="22" dur="500"/>
                                            <p:tgtEl>
                                              <p:spTgt spid="10"/>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rcRect t="3561" b="12057"/>
          <a:stretch>
            <a:fillRect/>
          </a:stretch>
        </p:blipFill>
        <p:spPr bwMode="auto">
          <a:xfrm>
            <a:off x="0" y="84139"/>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2073065" y="839737"/>
            <a:ext cx="8045873" cy="1250731"/>
          </a:xfrm>
          <a:prstGeom prst="rect">
            <a:avLst/>
          </a:prstGeom>
          <a:solidFill>
            <a:schemeClr val="accent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lIns="91436" tIns="45718" rIns="91436" bIns="45718" anchor="ct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defRPr/>
            </a:pPr>
            <a:r>
              <a:rPr lang="en-US" sz="5500" dirty="0">
                <a:solidFill>
                  <a:prstClr val="black"/>
                </a:solidFill>
                <a:latin typeface="Arial-Rounded" pitchFamily="34" charset="0"/>
                <a:ea typeface="Arial-Rounded" pitchFamily="34" charset="0"/>
                <a:cs typeface="Arial-Rounded" pitchFamily="34" charset="0"/>
              </a:rPr>
              <a:t>CHÀO TẠM BIỆT CÁC EM!</a:t>
            </a:r>
          </a:p>
        </p:txBody>
      </p:sp>
    </p:spTree>
    <p:extLst>
      <p:ext uri="{BB962C8B-B14F-4D97-AF65-F5344CB8AC3E}">
        <p14:creationId xmlns:p14="http://schemas.microsoft.com/office/powerpoint/2010/main" val="36356957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5FFF1"/>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81842" t="-10451" b="9413"/>
          <a:stretch>
            <a:fillRect/>
          </a:stretch>
        </p:blipFill>
        <p:spPr>
          <a:xfrm>
            <a:off x="10880397" y="5972384"/>
            <a:ext cx="1311603" cy="885616"/>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24897" r="20119" b="33391"/>
          <a:stretch>
            <a:fillRect/>
          </a:stretch>
        </p:blipFill>
        <p:spPr>
          <a:xfrm flipH="1">
            <a:off x="-228440" y="6356813"/>
            <a:ext cx="2276695" cy="501187"/>
          </a:xfrm>
          <a:prstGeom prst="rect">
            <a:avLst/>
          </a:prstGeom>
        </p:spPr>
      </p:pic>
      <p:pic>
        <p:nvPicPr>
          <p:cNvPr id="10" name="图片 9"/>
          <p:cNvPicPr>
            <a:picLocks noChangeAspect="1"/>
          </p:cNvPicPr>
          <p:nvPr/>
        </p:nvPicPr>
        <p:blipFill rotWithShape="1">
          <a:blip r:embed="rId5" cstate="print">
            <a:extLst>
              <a:ext uri="{28A0092B-C50C-407E-A947-70E740481C1C}">
                <a14:useLocalDpi xmlns:a14="http://schemas.microsoft.com/office/drawing/2010/main" val="0"/>
              </a:ext>
            </a:extLst>
          </a:blip>
          <a:srcRect l="73100" r="2958" b="67481"/>
          <a:stretch>
            <a:fillRect/>
          </a:stretch>
        </p:blipFill>
        <p:spPr>
          <a:xfrm>
            <a:off x="10343039" y="1"/>
            <a:ext cx="1848964" cy="1411491"/>
          </a:xfrm>
          <a:prstGeom prst="rect">
            <a:avLst/>
          </a:prstGeom>
        </p:spPr>
      </p:pic>
      <p:pic>
        <p:nvPicPr>
          <p:cNvPr id="39"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9050" y="177802"/>
            <a:ext cx="1715388" cy="1715388"/>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C23B6DA8-2FB3-3345-8961-C821C42C0327}"/>
              </a:ext>
            </a:extLst>
          </p:cNvPr>
          <p:cNvSpPr txBox="1"/>
          <p:nvPr/>
        </p:nvSpPr>
        <p:spPr>
          <a:xfrm>
            <a:off x="1625600" y="1699492"/>
            <a:ext cx="2844800" cy="3816429"/>
          </a:xfrm>
          <a:prstGeom prst="rect">
            <a:avLst/>
          </a:prstGeom>
          <a:noFill/>
        </p:spPr>
        <p:txBody>
          <a:bodyPr wrap="square" lIns="121914" tIns="60957" rIns="121914" bIns="60957" rtlCol="0">
            <a:spAutoFit/>
          </a:bodyPr>
          <a:lstStyle/>
          <a:p>
            <a:pPr algn="ctr" defTabSz="1219140">
              <a:buClr>
                <a:srgbClr val="000000"/>
              </a:buClr>
              <a:defRPr/>
            </a:pPr>
            <a:r>
              <a:rPr lang="en-US" sz="6000" b="1" kern="0" dirty="0">
                <a:solidFill>
                  <a:srgbClr val="0099FF"/>
                </a:solidFill>
                <a:latin typeface="Arial-Rounded" panose="020B0500000000000000" pitchFamily="34" charset="0"/>
                <a:ea typeface="Arial-Rounded" panose="020B0500000000000000" pitchFamily="34" charset="0"/>
                <a:cs typeface="Arial-Rounded" panose="020B0500000000000000" pitchFamily="34" charset="0"/>
                <a:sym typeface="Arial"/>
              </a:rPr>
              <a:t>VẺ</a:t>
            </a:r>
          </a:p>
          <a:p>
            <a:pPr algn="ctr" defTabSz="1219140">
              <a:buClr>
                <a:srgbClr val="000000"/>
              </a:buClr>
              <a:defRPr/>
            </a:pPr>
            <a:r>
              <a:rPr lang="en-US" sz="6000" b="1" dirty="0">
                <a:solidFill>
                  <a:srgbClr val="0099FF"/>
                </a:solidFill>
                <a:latin typeface="Arial-Rounded" panose="020B0500000000000000" pitchFamily="34" charset="0"/>
                <a:ea typeface="Arial-Rounded" panose="020B0500000000000000" pitchFamily="34" charset="0"/>
                <a:cs typeface="Arial-Rounded" panose="020B0500000000000000" pitchFamily="34" charset="0"/>
              </a:rPr>
              <a:t>ĐẸP</a:t>
            </a:r>
          </a:p>
          <a:p>
            <a:pPr algn="ctr" defTabSz="1219140">
              <a:buClr>
                <a:srgbClr val="000000"/>
              </a:buClr>
              <a:defRPr/>
            </a:pPr>
            <a:r>
              <a:rPr lang="en-US" sz="6000" b="1" kern="0" dirty="0">
                <a:solidFill>
                  <a:srgbClr val="0099FF"/>
                </a:solidFill>
                <a:latin typeface="Arial-Rounded" panose="020B0500000000000000" pitchFamily="34" charset="0"/>
                <a:ea typeface="Arial-Rounded" panose="020B0500000000000000" pitchFamily="34" charset="0"/>
                <a:cs typeface="Arial-Rounded" panose="020B0500000000000000" pitchFamily="34" charset="0"/>
                <a:sym typeface="Arial"/>
              </a:rPr>
              <a:t>QUANH</a:t>
            </a:r>
          </a:p>
          <a:p>
            <a:pPr algn="ctr" defTabSz="1219140">
              <a:buClr>
                <a:srgbClr val="000000"/>
              </a:buClr>
              <a:defRPr/>
            </a:pPr>
            <a:r>
              <a:rPr lang="en-US" sz="6000" b="1" dirty="0">
                <a:solidFill>
                  <a:srgbClr val="0099FF"/>
                </a:solidFill>
                <a:latin typeface="Arial-Rounded" panose="020B0500000000000000" pitchFamily="34" charset="0"/>
                <a:ea typeface="Arial-Rounded" panose="020B0500000000000000" pitchFamily="34" charset="0"/>
                <a:cs typeface="Arial-Rounded" panose="020B0500000000000000" pitchFamily="34" charset="0"/>
              </a:rPr>
              <a:t>EM</a:t>
            </a:r>
            <a:endParaRPr lang="en-US" sz="6000" b="1" kern="0" dirty="0">
              <a:solidFill>
                <a:srgbClr val="0099FF"/>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41" name="Picture 40">
            <a:extLst>
              <a:ext uri="{FF2B5EF4-FFF2-40B4-BE49-F238E27FC236}">
                <a16:creationId xmlns:a16="http://schemas.microsoft.com/office/drawing/2014/main" id="{C83487BF-D82D-3341-96DD-F8C157F107F3}"/>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rcRect l="3453" t="1466"/>
          <a:stretch/>
        </p:blipFill>
        <p:spPr>
          <a:xfrm>
            <a:off x="5208628" y="410672"/>
            <a:ext cx="6017327" cy="6004520"/>
          </a:xfrm>
          <a:prstGeom prst="ellipse">
            <a:avLst/>
          </a:prstGeom>
          <a:ln>
            <a:noFill/>
          </a:ln>
          <a:effectLst>
            <a:softEdge rad="112500"/>
          </a:effectLst>
        </p:spPr>
      </p:pic>
    </p:spTree>
    <p:extLst>
      <p:ext uri="{BB962C8B-B14F-4D97-AF65-F5344CB8AC3E}">
        <p14:creationId xmlns:p14="http://schemas.microsoft.com/office/powerpoint/2010/main" val="3591142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 calcmode="lin" valueType="num">
                                      <p:cBhvr>
                                        <p:cTn id="13" dur="500" fill="hold"/>
                                        <p:tgtEl>
                                          <p:spTgt spid="41"/>
                                        </p:tgtEl>
                                        <p:attrNameLst>
                                          <p:attrName>style.rotation</p:attrName>
                                        </p:attrNameLst>
                                      </p:cBhvr>
                                      <p:tavLst>
                                        <p:tav tm="0">
                                          <p:val>
                                            <p:fltVal val="90"/>
                                          </p:val>
                                        </p:tav>
                                        <p:tav tm="100000">
                                          <p:val>
                                            <p:fltVal val="0"/>
                                          </p:val>
                                        </p:tav>
                                      </p:tavLst>
                                    </p:anim>
                                    <p:animEffect transition="in" filter="fade">
                                      <p:cBhvr>
                                        <p:cTn id="14" dur="500"/>
                                        <p:tgtEl>
                                          <p:spTgt spid="4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p:cTn id="18" dur="500" fill="hold"/>
                                        <p:tgtEl>
                                          <p:spTgt spid="40"/>
                                        </p:tgtEl>
                                        <p:attrNameLst>
                                          <p:attrName>ppt_w</p:attrName>
                                        </p:attrNameLst>
                                      </p:cBhvr>
                                      <p:tavLst>
                                        <p:tav tm="0">
                                          <p:val>
                                            <p:fltVal val="0"/>
                                          </p:val>
                                        </p:tav>
                                        <p:tav tm="100000">
                                          <p:val>
                                            <p:strVal val="#ppt_w"/>
                                          </p:val>
                                        </p:tav>
                                      </p:tavLst>
                                    </p:anim>
                                    <p:anim calcmode="lin" valueType="num">
                                      <p:cBhvr>
                                        <p:cTn id="19" dur="500" fill="hold"/>
                                        <p:tgtEl>
                                          <p:spTgt spid="40"/>
                                        </p:tgtEl>
                                        <p:attrNameLst>
                                          <p:attrName>ppt_h</p:attrName>
                                        </p:attrNameLst>
                                      </p:cBhvr>
                                      <p:tavLst>
                                        <p:tav tm="0">
                                          <p:val>
                                            <p:fltVal val="0"/>
                                          </p:val>
                                        </p:tav>
                                        <p:tav tm="100000">
                                          <p:val>
                                            <p:strVal val="#ppt_h"/>
                                          </p:val>
                                        </p:tav>
                                      </p:tavLst>
                                    </p:anim>
                                    <p:animEffect transition="in" filter="fade">
                                      <p:cBhvr>
                                        <p:cTn id="2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27152" y="102422"/>
            <a:ext cx="3021965" cy="661716"/>
          </a:xfrm>
          <a:prstGeom prst="rect">
            <a:avLst/>
          </a:prstGeom>
          <a:noFill/>
        </p:spPr>
        <p:txBody>
          <a:bodyPr wrap="none" lIns="91430" tIns="45718" rIns="91430" bIns="45718" rtlCol="0">
            <a:spAutoFit/>
          </a:bodyPr>
          <a:lstStyle/>
          <a:p>
            <a:r>
              <a:rPr lang="en-US" sz="37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Mùa</a:t>
            </a:r>
            <a:r>
              <a:rPr lang="en-US" sz="37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7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nước</a:t>
            </a:r>
            <a:r>
              <a:rPr lang="en-US" sz="37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7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nổi</a:t>
            </a:r>
            <a:r>
              <a:rPr lang="en-US" sz="37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9" name="Group 8">
            <a:extLst>
              <a:ext uri="{FF2B5EF4-FFF2-40B4-BE49-F238E27FC236}">
                <a16:creationId xmlns:a16="http://schemas.microsoft.com/office/drawing/2014/main" id="{F3DD3406-2712-834B-AB0F-2A570271E8D5}"/>
              </a:ext>
            </a:extLst>
          </p:cNvPr>
          <p:cNvGrpSpPr/>
          <p:nvPr/>
        </p:nvGrpSpPr>
        <p:grpSpPr>
          <a:xfrm>
            <a:off x="187880" y="169055"/>
            <a:ext cx="1395893" cy="555217"/>
            <a:chOff x="635794" y="386605"/>
            <a:chExt cx="1395893" cy="555217"/>
          </a:xfrm>
        </p:grpSpPr>
        <p:sp>
          <p:nvSpPr>
            <p:cNvPr id="10" name="TextBox 9">
              <a:extLst>
                <a:ext uri="{FF2B5EF4-FFF2-40B4-BE49-F238E27FC236}">
                  <a16:creationId xmlns:a16="http://schemas.microsoft.com/office/drawing/2014/main" id="{C07B3502-F58A-46C0-88F8-3DE26F98CD3F}"/>
                </a:ext>
              </a:extLst>
            </p:cNvPr>
            <p:cNvSpPr txBox="1"/>
            <p:nvPr/>
          </p:nvSpPr>
          <p:spPr>
            <a:xfrm>
              <a:off x="1218102" y="386605"/>
              <a:ext cx="813585" cy="530915"/>
            </a:xfrm>
            <a:prstGeom prst="rect">
              <a:avLst/>
            </a:prstGeom>
            <a:noFill/>
          </p:spPr>
          <p:txBody>
            <a:bodyPr wrap="square" rtlCol="0">
              <a:spAutoFit/>
            </a:bodyPr>
            <a:lstStyle/>
            <a:p>
              <a:pPr algn="ctr" defTabSz="914377">
                <a:lnSpc>
                  <a:spcPct val="150000"/>
                </a:lnSpc>
                <a:buClr>
                  <a:srgbClr val="000000"/>
                </a:buClr>
                <a:defRPr/>
              </a:pPr>
              <a:r>
                <a:rPr lang="vi-VN" b="1" kern="0" dirty="0">
                  <a:solidFill>
                    <a:srgbClr val="17479D"/>
                  </a:solidFill>
                  <a:latin typeface="UTM Avo" panose="02040603050506020204" pitchFamily="18" charset="0"/>
                  <a:cs typeface="Arial"/>
                  <a:sym typeface="Arial"/>
                </a:rPr>
                <a:t>ĐỌC</a:t>
              </a:r>
              <a:endParaRPr lang="en-US" b="1" kern="0" dirty="0">
                <a:solidFill>
                  <a:srgbClr val="17479D"/>
                </a:solidFill>
                <a:latin typeface="UTM Avo" panose="02040603050506020204" pitchFamily="18" charset="0"/>
                <a:cs typeface="Arial"/>
                <a:sym typeface="Arial"/>
              </a:endParaRPr>
            </a:p>
          </p:txBody>
        </p:sp>
        <p:pic>
          <p:nvPicPr>
            <p:cNvPr id="11" name="Picture 10">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15" name="TextBox 14">
            <a:extLst>
              <a:ext uri="{FF2B5EF4-FFF2-40B4-BE49-F238E27FC236}">
                <a16:creationId xmlns:a16="http://schemas.microsoft.com/office/drawing/2014/main" id="{7BF6BCDF-9F5D-43EF-8D2F-74DA0EBB0C5C}"/>
              </a:ext>
            </a:extLst>
          </p:cNvPr>
          <p:cNvSpPr txBox="1"/>
          <p:nvPr/>
        </p:nvSpPr>
        <p:spPr>
          <a:xfrm>
            <a:off x="257181" y="691849"/>
            <a:ext cx="11613211" cy="6124755"/>
          </a:xfrm>
          <a:prstGeom prst="rect">
            <a:avLst/>
          </a:prstGeom>
          <a:noFill/>
        </p:spPr>
        <p:txBody>
          <a:bodyPr wrap="square" lIns="91438" tIns="45719" rIns="91438" bIns="45719" rtlCol="0">
            <a:spAutoFit/>
          </a:bodyPr>
          <a:lstStyle/>
          <a:p>
            <a:pPr marL="44450" algn="just">
              <a:defRPr/>
            </a:pPr>
            <a:r>
              <a:rPr lang="vi-VN" sz="2800" kern="0" dirty="0">
                <a:solidFill>
                  <a:srgbClr val="000000"/>
                </a:solidFill>
                <a:latin typeface="+mj-lt"/>
                <a:cs typeface="Arial"/>
                <a:sym typeface="Arial"/>
              </a:rPr>
              <a:t>        </a:t>
            </a:r>
            <a:r>
              <a:rPr lang="vi-VN" sz="2800" dirty="0">
                <a:latin typeface="+mj-lt"/>
              </a:rPr>
              <a:t>Mùa này người làng tôi gọi là mùa nước nổi, không gọi là mùa nước lũ vì nước lên hiền hoà. Nước mỗi ngày một dâng lên. Mưa dầm dề, mưa sướt mướt ngày này qua ngày khác.</a:t>
            </a:r>
          </a:p>
          <a:p>
            <a:pPr marL="44450" algn="just">
              <a:defRPr/>
            </a:pPr>
            <a:r>
              <a:rPr lang="vi-VN" sz="2800" dirty="0">
                <a:latin typeface="+mj-lt"/>
              </a:rPr>
              <a:t>        Rồi đến rằm tháng Bảy: “Rằm tháng Bảy nước nhảy lên bờ”. Dòng sông Cửu Long đã no đầy, lại tràn qua bờ. Nước trong ao hồ, trong đồng ruộng của mùa mưa hoà lẫn với nước dòng sông Cửu Long.</a:t>
            </a:r>
          </a:p>
          <a:p>
            <a:pPr marL="44450" algn="just">
              <a:defRPr/>
            </a:pPr>
            <a:r>
              <a:rPr lang="vi-VN" sz="2800" dirty="0">
                <a:latin typeface="+mj-lt"/>
              </a:rPr>
              <a:t>        Đồng ruộng, vườn tược và cây cỏ như biết giữ lại hạt phù sa ở quanh mình, nước lại trong dần. Ngồi trong nhà, ta thấy cả những đàn cá ròng ròng, từng đàn, từng đàn theo cá mẹ xuôi theo dòng nước, vào tận đồng sâu.</a:t>
            </a:r>
          </a:p>
          <a:p>
            <a:pPr marL="44450" algn="just">
              <a:defRPr/>
            </a:pPr>
            <a:r>
              <a:rPr lang="vi-VN" sz="2800" dirty="0">
                <a:latin typeface="+mj-lt"/>
              </a:rPr>
              <a:t>        Ngủ một đêm, sáng dậy, nước ngập lên những viên gạch. Phải lấy ván, lấy tre làm cầu từ cửa trước vào đến tận bếp. Vui quá! Có cả một cây cầu lắt lẻo ngay dưới mái nhà.</a:t>
            </a:r>
          </a:p>
          <a:p>
            <a:pPr marL="266693" algn="ctr" defTabSz="914377">
              <a:buClr>
                <a:srgbClr val="000000"/>
              </a:buClr>
              <a:defRPr/>
            </a:pPr>
            <a:r>
              <a:rPr lang="en-GB" sz="2800" dirty="0">
                <a:latin typeface="+mj-lt"/>
              </a:rPr>
              <a:t>                                         </a:t>
            </a:r>
            <a:r>
              <a:rPr lang="vi-VN" sz="2000" dirty="0">
                <a:latin typeface="+mj-lt"/>
              </a:rPr>
              <a:t>(T</a:t>
            </a:r>
            <a:r>
              <a:rPr lang="vi-VN" sz="2000" kern="0" dirty="0">
                <a:solidFill>
                  <a:srgbClr val="000000"/>
                </a:solidFill>
                <a:latin typeface="+mj-lt"/>
                <a:cs typeface="Arial"/>
                <a:sym typeface="Arial"/>
              </a:rPr>
              <a:t>heo Nguyễn Quang Sáng)</a:t>
            </a:r>
          </a:p>
        </p:txBody>
      </p:sp>
    </p:spTree>
    <p:extLst>
      <p:ext uri="{BB962C8B-B14F-4D97-AF65-F5344CB8AC3E}">
        <p14:creationId xmlns:p14="http://schemas.microsoft.com/office/powerpoint/2010/main" val="2414247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组合 63"/>
          <p:cNvGrpSpPr>
            <a:grpSpLocks/>
          </p:cNvGrpSpPr>
          <p:nvPr/>
        </p:nvGrpSpPr>
        <p:grpSpPr bwMode="auto">
          <a:xfrm>
            <a:off x="3980085" y="-753064"/>
            <a:ext cx="1549143" cy="4693831"/>
            <a:chOff x="1998943" y="-1714093"/>
            <a:chExt cx="1246876" cy="3479338"/>
          </a:xfrm>
        </p:grpSpPr>
        <p:grpSp>
          <p:nvGrpSpPr>
            <p:cNvPr id="157735" name="组合 64"/>
            <p:cNvGrpSpPr>
              <a:grpSpLocks/>
            </p:cNvGrpSpPr>
            <p:nvPr/>
          </p:nvGrpSpPr>
          <p:grpSpPr bwMode="auto">
            <a:xfrm>
              <a:off x="1998943" y="18263"/>
              <a:ext cx="1108721" cy="1746982"/>
              <a:chOff x="1434445" y="32770"/>
              <a:chExt cx="1217765" cy="1918800"/>
            </a:xfrm>
          </p:grpSpPr>
          <p:sp>
            <p:nvSpPr>
              <p:cNvPr id="69" name="任意多边形 68"/>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ln>
                <a:solidFill>
                  <a:schemeClr val="accent4"/>
                </a:solidFill>
              </a:ln>
            </p:spPr>
            <p:style>
              <a:lnRef idx="3">
                <a:schemeClr val="accent1"/>
              </a:lnRef>
              <a:fillRef idx="0">
                <a:schemeClr val="accent1"/>
              </a:fillRef>
              <a:effectRef idx="2">
                <a:schemeClr val="accent1"/>
              </a:effectRef>
              <a:fontRef idx="minor">
                <a:schemeClr val="tx1"/>
              </a:fontRef>
            </p:style>
            <p:txBody>
              <a:bodyPr anchor="ctr"/>
              <a:lstStyle/>
              <a:p>
                <a:pPr algn="ctr" defTabSz="1214628">
                  <a:defRPr/>
                </a:pPr>
                <a:endParaRPr lang="zh-CN" altLang="en-US" sz="2400">
                  <a:solidFill>
                    <a:srgbClr val="000000"/>
                  </a:solidFill>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sp>
            <p:nvSpPr>
              <p:cNvPr id="70" name="心形 69"/>
              <p:cNvSpPr/>
              <p:nvPr/>
            </p:nvSpPr>
            <p:spPr>
              <a:xfrm>
                <a:off x="1434445" y="899364"/>
                <a:ext cx="1217765" cy="1052206"/>
              </a:xfrm>
              <a:prstGeom prst="heart">
                <a:avLst/>
              </a:prstGeom>
            </p:spPr>
            <p:style>
              <a:lnRef idx="0">
                <a:schemeClr val="accent5"/>
              </a:lnRef>
              <a:fillRef idx="3">
                <a:schemeClr val="accent5"/>
              </a:fillRef>
              <a:effectRef idx="3">
                <a:schemeClr val="accent5"/>
              </a:effectRef>
              <a:fontRef idx="minor">
                <a:schemeClr val="lt1"/>
              </a:fontRef>
            </p:style>
            <p:txBody>
              <a:bodyPr anchor="ctr"/>
              <a:lstStyle>
                <a:lvl1pPr defTabSz="1217613">
                  <a:defRPr>
                    <a:solidFill>
                      <a:schemeClr val="tx1"/>
                    </a:solidFill>
                    <a:latin typeface="Arial" panose="020B0604020202020204" pitchFamily="34" charset="0"/>
                    <a:cs typeface="Arial" panose="020B0604020202020204" pitchFamily="34" charset="0"/>
                  </a:defRPr>
                </a:lvl1pPr>
                <a:lvl2pPr marL="742950" indent="-285750" defTabSz="1217613">
                  <a:defRPr>
                    <a:solidFill>
                      <a:schemeClr val="tx1"/>
                    </a:solidFill>
                    <a:latin typeface="Arial" panose="020B0604020202020204" pitchFamily="34" charset="0"/>
                    <a:cs typeface="Arial" panose="020B0604020202020204" pitchFamily="34" charset="0"/>
                  </a:defRPr>
                </a:lvl2pPr>
                <a:lvl3pPr marL="1143000" indent="-228600" defTabSz="1217613">
                  <a:defRPr>
                    <a:solidFill>
                      <a:schemeClr val="tx1"/>
                    </a:solidFill>
                    <a:latin typeface="Arial" panose="020B0604020202020204" pitchFamily="34" charset="0"/>
                    <a:cs typeface="Arial" panose="020B0604020202020204" pitchFamily="34" charset="0"/>
                  </a:defRPr>
                </a:lvl3pPr>
                <a:lvl4pPr marL="1600200" indent="-228600" defTabSz="1217613">
                  <a:defRPr>
                    <a:solidFill>
                      <a:schemeClr val="tx1"/>
                    </a:solidFill>
                    <a:latin typeface="Arial" panose="020B0604020202020204" pitchFamily="34" charset="0"/>
                    <a:cs typeface="Arial" panose="020B0604020202020204" pitchFamily="34" charset="0"/>
                  </a:defRPr>
                </a:lvl4pPr>
                <a:lvl5pPr marL="2057400" indent="-228600" defTabSz="1217613">
                  <a:defRPr>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zh-CN" sz="4800" b="1" dirty="0">
                    <a:solidFill>
                      <a:srgbClr val="FFFFFF"/>
                    </a:solidFill>
                    <a:latin typeface=".黑体-日本语"/>
                    <a:ea typeface=".黑体-日本语"/>
                    <a:cs typeface=".黑体-日本语"/>
                    <a:sym typeface="+mn-lt"/>
                  </a:rPr>
                  <a:t>4</a:t>
                </a:r>
                <a:endParaRPr lang="zh-CN" altLang="en-US" sz="4800" b="1" dirty="0">
                  <a:solidFill>
                    <a:srgbClr val="FFFFFF"/>
                  </a:solidFill>
                  <a:latin typeface=".黑体-日本语"/>
                  <a:ea typeface=".黑体-日本语"/>
                  <a:cs typeface=".黑体-日本语"/>
                  <a:sym typeface="+mn-lt"/>
                </a:endParaRPr>
              </a:p>
            </p:txBody>
          </p:sp>
        </p:grpSp>
        <p:grpSp>
          <p:nvGrpSpPr>
            <p:cNvPr id="66" name="组合 65"/>
            <p:cNvGrpSpPr/>
            <p:nvPr/>
          </p:nvGrpSpPr>
          <p:grpSpPr>
            <a:xfrm flipV="1">
              <a:off x="2137098" y="-1714093"/>
              <a:ext cx="1108721" cy="1746892"/>
              <a:chOff x="1547664" y="32770"/>
              <a:chExt cx="1217765" cy="1918701"/>
            </a:xfrm>
            <a:noFill/>
            <a:effectLst/>
          </p:grpSpPr>
          <p:sp>
            <p:nvSpPr>
              <p:cNvPr id="67" name="任意多边形 66"/>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anchor="ctr"/>
              <a:lstStyle/>
              <a:p>
                <a:pPr algn="ctr" defTabSz="1214628">
                  <a:defRPr/>
                </a:pPr>
                <a:endParaRPr lang="zh-CN" altLang="en-US" sz="2400">
                  <a:solidFill>
                    <a:srgbClr val="000000"/>
                  </a:solidFill>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sp>
            <p:nvSpPr>
              <p:cNvPr id="68" name="十六角星 67"/>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anchor="ctr"/>
              <a:lstStyle/>
              <a:p>
                <a:pPr algn="ctr" defTabSz="1214628">
                  <a:defRPr/>
                </a:pPr>
                <a:endParaRPr lang="zh-CN" altLang="en-US" sz="4800" b="1" dirty="0">
                  <a:solidFill>
                    <a:sysClr val="window" lastClr="FFFFFF"/>
                  </a:solidFill>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grpSp>
      </p:grpSp>
      <p:grpSp>
        <p:nvGrpSpPr>
          <p:cNvPr id="54" name="组合 53"/>
          <p:cNvGrpSpPr>
            <a:grpSpLocks/>
          </p:cNvGrpSpPr>
          <p:nvPr/>
        </p:nvGrpSpPr>
        <p:grpSpPr bwMode="auto">
          <a:xfrm>
            <a:off x="3703175" y="-2102447"/>
            <a:ext cx="1543984" cy="4693709"/>
            <a:chOff x="2102024" y="-1714093"/>
            <a:chExt cx="1143795" cy="3479248"/>
          </a:xfrm>
        </p:grpSpPr>
        <p:grpSp>
          <p:nvGrpSpPr>
            <p:cNvPr id="157729" name="组合 54"/>
            <p:cNvGrpSpPr>
              <a:grpSpLocks/>
            </p:cNvGrpSpPr>
            <p:nvPr/>
          </p:nvGrpSpPr>
          <p:grpSpPr bwMode="auto">
            <a:xfrm>
              <a:off x="2102024" y="18263"/>
              <a:ext cx="1108721" cy="1746892"/>
              <a:chOff x="1547664" y="32770"/>
              <a:chExt cx="1217765" cy="1918701"/>
            </a:xfrm>
          </p:grpSpPr>
          <p:sp>
            <p:nvSpPr>
              <p:cNvPr id="59" name="任意多边形 58"/>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ln>
                <a:solidFill>
                  <a:schemeClr val="accent4"/>
                </a:solidFill>
              </a:ln>
            </p:spPr>
            <p:style>
              <a:lnRef idx="3">
                <a:schemeClr val="accent1"/>
              </a:lnRef>
              <a:fillRef idx="0">
                <a:schemeClr val="accent1"/>
              </a:fillRef>
              <a:effectRef idx="2">
                <a:schemeClr val="accent1"/>
              </a:effectRef>
              <a:fontRef idx="minor">
                <a:schemeClr val="tx1"/>
              </a:fontRef>
            </p:style>
            <p:txBody>
              <a:bodyPr anchor="ctr"/>
              <a:lstStyle/>
              <a:p>
                <a:pPr algn="ctr" defTabSz="1214628">
                  <a:defRPr/>
                </a:pPr>
                <a:endParaRPr lang="zh-CN" altLang="en-US" sz="2400">
                  <a:solidFill>
                    <a:srgbClr val="000000"/>
                  </a:solidFill>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sp>
            <p:nvSpPr>
              <p:cNvPr id="60" name="心形 59"/>
              <p:cNvSpPr/>
              <p:nvPr/>
            </p:nvSpPr>
            <p:spPr>
              <a:xfrm>
                <a:off x="1547664" y="899265"/>
                <a:ext cx="1217765" cy="1052206"/>
              </a:xfrm>
              <a:prstGeom prst="heart">
                <a:avLst/>
              </a:prstGeom>
            </p:spPr>
            <p:style>
              <a:lnRef idx="0">
                <a:schemeClr val="accent4"/>
              </a:lnRef>
              <a:fillRef idx="3">
                <a:schemeClr val="accent4"/>
              </a:fillRef>
              <a:effectRef idx="3">
                <a:schemeClr val="accent4"/>
              </a:effectRef>
              <a:fontRef idx="minor">
                <a:schemeClr val="lt1"/>
              </a:fontRef>
            </p:style>
            <p:txBody>
              <a:bodyPr anchor="ctr"/>
              <a:lstStyle>
                <a:lvl1pPr defTabSz="1217613">
                  <a:defRPr>
                    <a:solidFill>
                      <a:schemeClr val="tx1"/>
                    </a:solidFill>
                    <a:latin typeface="Arial" panose="020B0604020202020204" pitchFamily="34" charset="0"/>
                    <a:cs typeface="Arial" panose="020B0604020202020204" pitchFamily="34" charset="0"/>
                  </a:defRPr>
                </a:lvl1pPr>
                <a:lvl2pPr marL="742950" indent="-285750" defTabSz="1217613">
                  <a:defRPr>
                    <a:solidFill>
                      <a:schemeClr val="tx1"/>
                    </a:solidFill>
                    <a:latin typeface="Arial" panose="020B0604020202020204" pitchFamily="34" charset="0"/>
                    <a:cs typeface="Arial" panose="020B0604020202020204" pitchFamily="34" charset="0"/>
                  </a:defRPr>
                </a:lvl2pPr>
                <a:lvl3pPr marL="1143000" indent="-228600" defTabSz="1217613">
                  <a:defRPr>
                    <a:solidFill>
                      <a:schemeClr val="tx1"/>
                    </a:solidFill>
                    <a:latin typeface="Arial" panose="020B0604020202020204" pitchFamily="34" charset="0"/>
                    <a:cs typeface="Arial" panose="020B0604020202020204" pitchFamily="34" charset="0"/>
                  </a:defRPr>
                </a:lvl3pPr>
                <a:lvl4pPr marL="1600200" indent="-228600" defTabSz="1217613">
                  <a:defRPr>
                    <a:solidFill>
                      <a:schemeClr val="tx1"/>
                    </a:solidFill>
                    <a:latin typeface="Arial" panose="020B0604020202020204" pitchFamily="34" charset="0"/>
                    <a:cs typeface="Arial" panose="020B0604020202020204" pitchFamily="34" charset="0"/>
                  </a:defRPr>
                </a:lvl4pPr>
                <a:lvl5pPr marL="2057400" indent="-228600" defTabSz="1217613">
                  <a:defRPr>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zh-CN" sz="4800" b="1" dirty="0">
                    <a:solidFill>
                      <a:srgbClr val="FFFFFF"/>
                    </a:solidFill>
                    <a:latin typeface=".黑体-日本语"/>
                    <a:ea typeface=".黑体-日本语"/>
                    <a:cs typeface=".黑体-日本语"/>
                    <a:sym typeface="+mn-lt"/>
                  </a:rPr>
                  <a:t>3</a:t>
                </a:r>
                <a:endParaRPr lang="zh-CN" altLang="en-US" sz="4800" b="1" dirty="0">
                  <a:solidFill>
                    <a:srgbClr val="FFFFFF"/>
                  </a:solidFill>
                  <a:latin typeface=".黑体-日本语"/>
                  <a:ea typeface=".黑体-日本语"/>
                  <a:cs typeface=".黑体-日本语"/>
                  <a:sym typeface="+mn-lt"/>
                </a:endParaRPr>
              </a:p>
            </p:txBody>
          </p:sp>
        </p:grpSp>
        <p:grpSp>
          <p:nvGrpSpPr>
            <p:cNvPr id="56" name="组合 55"/>
            <p:cNvGrpSpPr/>
            <p:nvPr/>
          </p:nvGrpSpPr>
          <p:grpSpPr>
            <a:xfrm flipV="1">
              <a:off x="2137098" y="-1714093"/>
              <a:ext cx="1108721" cy="1746892"/>
              <a:chOff x="1547664" y="32770"/>
              <a:chExt cx="1217765" cy="1918701"/>
            </a:xfrm>
            <a:noFill/>
            <a:effectLst/>
          </p:grpSpPr>
          <p:sp>
            <p:nvSpPr>
              <p:cNvPr id="57" name="任意多边形 56"/>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anchor="ctr"/>
              <a:lstStyle/>
              <a:p>
                <a:pPr algn="ctr" defTabSz="1214628">
                  <a:defRPr/>
                </a:pPr>
                <a:endParaRPr lang="zh-CN" altLang="en-US" sz="2400">
                  <a:solidFill>
                    <a:srgbClr val="000000"/>
                  </a:solidFill>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sp>
            <p:nvSpPr>
              <p:cNvPr id="58" name="十六角星 57"/>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anchor="ctr"/>
              <a:lstStyle/>
              <a:p>
                <a:pPr algn="ctr" defTabSz="1214628">
                  <a:defRPr/>
                </a:pPr>
                <a:endParaRPr lang="zh-CN" altLang="en-US" sz="4800" b="1" dirty="0">
                  <a:solidFill>
                    <a:sysClr val="window" lastClr="FFFFFF"/>
                  </a:solidFill>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grpSp>
      </p:grpSp>
      <p:grpSp>
        <p:nvGrpSpPr>
          <p:cNvPr id="44" name="组合 43"/>
          <p:cNvGrpSpPr>
            <a:grpSpLocks/>
          </p:cNvGrpSpPr>
          <p:nvPr/>
        </p:nvGrpSpPr>
        <p:grpSpPr bwMode="auto">
          <a:xfrm>
            <a:off x="2820785" y="301532"/>
            <a:ext cx="1542400" cy="4693709"/>
            <a:chOff x="2102024" y="-1714093"/>
            <a:chExt cx="1143795" cy="3479248"/>
          </a:xfrm>
        </p:grpSpPr>
        <p:grpSp>
          <p:nvGrpSpPr>
            <p:cNvPr id="157723" name="组合 44"/>
            <p:cNvGrpSpPr>
              <a:grpSpLocks/>
            </p:cNvGrpSpPr>
            <p:nvPr/>
          </p:nvGrpSpPr>
          <p:grpSpPr bwMode="auto">
            <a:xfrm>
              <a:off x="2102024" y="18263"/>
              <a:ext cx="1108721" cy="1746892"/>
              <a:chOff x="1547664" y="32770"/>
              <a:chExt cx="1217765" cy="1918701"/>
            </a:xfrm>
          </p:grpSpPr>
          <p:sp>
            <p:nvSpPr>
              <p:cNvPr id="49" name="任意多边形 48"/>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p:spPr>
            <p:style>
              <a:lnRef idx="3">
                <a:schemeClr val="accent1"/>
              </a:lnRef>
              <a:fillRef idx="0">
                <a:schemeClr val="accent1"/>
              </a:fillRef>
              <a:effectRef idx="2">
                <a:schemeClr val="accent1"/>
              </a:effectRef>
              <a:fontRef idx="minor">
                <a:schemeClr val="tx1"/>
              </a:fontRef>
            </p:style>
            <p:txBody>
              <a:bodyPr anchor="ctr"/>
              <a:lstStyle/>
              <a:p>
                <a:pPr algn="ctr" defTabSz="1214628">
                  <a:defRPr/>
                </a:pPr>
                <a:endParaRPr lang="zh-CN" altLang="en-US" sz="2400">
                  <a:solidFill>
                    <a:srgbClr val="000000"/>
                  </a:solidFill>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sp>
            <p:nvSpPr>
              <p:cNvPr id="50" name="心形 49"/>
              <p:cNvSpPr/>
              <p:nvPr/>
            </p:nvSpPr>
            <p:spPr>
              <a:xfrm>
                <a:off x="1547664" y="899265"/>
                <a:ext cx="1217765" cy="1052206"/>
              </a:xfrm>
              <a:prstGeom prst="heart">
                <a:avLst/>
              </a:prstGeom>
            </p:spPr>
            <p:style>
              <a:lnRef idx="0">
                <a:schemeClr val="accent1"/>
              </a:lnRef>
              <a:fillRef idx="3">
                <a:schemeClr val="accent1"/>
              </a:fillRef>
              <a:effectRef idx="3">
                <a:schemeClr val="accent1"/>
              </a:effectRef>
              <a:fontRef idx="minor">
                <a:schemeClr val="lt1"/>
              </a:fontRef>
            </p:style>
            <p:txBody>
              <a:bodyPr anchor="ctr"/>
              <a:lstStyle>
                <a:lvl1pPr defTabSz="1217613">
                  <a:defRPr>
                    <a:solidFill>
                      <a:schemeClr val="tx1"/>
                    </a:solidFill>
                    <a:latin typeface="Arial" panose="020B0604020202020204" pitchFamily="34" charset="0"/>
                    <a:cs typeface="Arial" panose="020B0604020202020204" pitchFamily="34" charset="0"/>
                  </a:defRPr>
                </a:lvl1pPr>
                <a:lvl2pPr marL="742950" indent="-285750" defTabSz="1217613">
                  <a:defRPr>
                    <a:solidFill>
                      <a:schemeClr val="tx1"/>
                    </a:solidFill>
                    <a:latin typeface="Arial" panose="020B0604020202020204" pitchFamily="34" charset="0"/>
                    <a:cs typeface="Arial" panose="020B0604020202020204" pitchFamily="34" charset="0"/>
                  </a:defRPr>
                </a:lvl2pPr>
                <a:lvl3pPr marL="1143000" indent="-228600" defTabSz="1217613">
                  <a:defRPr>
                    <a:solidFill>
                      <a:schemeClr val="tx1"/>
                    </a:solidFill>
                    <a:latin typeface="Arial" panose="020B0604020202020204" pitchFamily="34" charset="0"/>
                    <a:cs typeface="Arial" panose="020B0604020202020204" pitchFamily="34" charset="0"/>
                  </a:defRPr>
                </a:lvl3pPr>
                <a:lvl4pPr marL="1600200" indent="-228600" defTabSz="1217613">
                  <a:defRPr>
                    <a:solidFill>
                      <a:schemeClr val="tx1"/>
                    </a:solidFill>
                    <a:latin typeface="Arial" panose="020B0604020202020204" pitchFamily="34" charset="0"/>
                    <a:cs typeface="Arial" panose="020B0604020202020204" pitchFamily="34" charset="0"/>
                  </a:defRPr>
                </a:lvl4pPr>
                <a:lvl5pPr marL="2057400" indent="-228600" defTabSz="1217613">
                  <a:defRPr>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zh-CN" sz="4800" b="1" dirty="0">
                    <a:solidFill>
                      <a:srgbClr val="FFFFFF"/>
                    </a:solidFill>
                    <a:latin typeface=".黑体-日本语"/>
                    <a:ea typeface=".黑体-日本语"/>
                    <a:cs typeface=".黑体-日本语"/>
                    <a:sym typeface="+mn-lt"/>
                  </a:rPr>
                  <a:t>2</a:t>
                </a:r>
                <a:endParaRPr lang="zh-CN" altLang="en-US" sz="4800" b="1" dirty="0">
                  <a:solidFill>
                    <a:srgbClr val="FFFFFF"/>
                  </a:solidFill>
                  <a:latin typeface=".黑体-日本语"/>
                  <a:ea typeface=".黑体-日本语"/>
                  <a:cs typeface=".黑体-日本语"/>
                  <a:sym typeface="+mn-lt"/>
                </a:endParaRPr>
              </a:p>
            </p:txBody>
          </p:sp>
        </p:grpSp>
        <p:grpSp>
          <p:nvGrpSpPr>
            <p:cNvPr id="46" name="组合 45"/>
            <p:cNvGrpSpPr/>
            <p:nvPr/>
          </p:nvGrpSpPr>
          <p:grpSpPr>
            <a:xfrm flipV="1">
              <a:off x="2137098" y="-1714093"/>
              <a:ext cx="1108721" cy="1746892"/>
              <a:chOff x="1547664" y="32770"/>
              <a:chExt cx="1217765" cy="1918701"/>
            </a:xfrm>
            <a:noFill/>
            <a:effectLst/>
          </p:grpSpPr>
          <p:sp>
            <p:nvSpPr>
              <p:cNvPr id="47" name="任意多边形 46"/>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anchor="ctr"/>
              <a:lstStyle/>
              <a:p>
                <a:pPr algn="ctr" defTabSz="1214628">
                  <a:defRPr/>
                </a:pPr>
                <a:endParaRPr lang="zh-CN" altLang="en-US" sz="2400">
                  <a:solidFill>
                    <a:srgbClr val="000000"/>
                  </a:solidFill>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sp>
            <p:nvSpPr>
              <p:cNvPr id="48" name="十六角星 47"/>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anchor="ctr"/>
              <a:lstStyle/>
              <a:p>
                <a:pPr algn="ctr" defTabSz="1214628">
                  <a:defRPr/>
                </a:pPr>
                <a:endParaRPr lang="zh-CN" altLang="en-US" sz="4800" b="1" dirty="0">
                  <a:solidFill>
                    <a:sysClr val="window" lastClr="FFFFFF"/>
                  </a:solidFill>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grpSp>
      </p:gr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rcRect l="8347" r="32761"/>
          <a:stretch>
            <a:fillRect/>
          </a:stretch>
        </p:blipFill>
        <p:spPr bwMode="auto">
          <a:xfrm>
            <a:off x="-353684" y="3109084"/>
            <a:ext cx="3740399" cy="3627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圆角矩形 1"/>
          <p:cNvSpPr/>
          <p:nvPr/>
        </p:nvSpPr>
        <p:spPr bwMode="auto">
          <a:xfrm>
            <a:off x="5059590" y="1023185"/>
            <a:ext cx="6922919" cy="2514691"/>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rgbClr val="FF0066"/>
            </a:solidFill>
            <a:prstDash val="sysDot"/>
          </a:ln>
          <a:effectLst>
            <a:outerShdw blurRad="355600" dist="127000" dir="2940000" algn="t" rotWithShape="0">
              <a:prstClr val="black">
                <a:alpha val="40000"/>
              </a:prstClr>
            </a:outerShdw>
          </a:effectLst>
        </p:spPr>
        <p:txBody>
          <a:bodyPr lIns="91328" tIns="45670" rIns="91328" bIns="45670" anchor="ctr"/>
          <a:lstStyle/>
          <a:p>
            <a:pPr defTabSz="913276"/>
            <a:endParaRPr lang="en-US" sz="3200" dirty="0">
              <a:solidFill>
                <a:prstClr val="black"/>
              </a:solidFill>
              <a:cs typeface="Arial-Rounded" panose="020B0500000000000000" pitchFamily="34" charset="0"/>
            </a:endParaRPr>
          </a:p>
        </p:txBody>
      </p:sp>
      <p:grpSp>
        <p:nvGrpSpPr>
          <p:cNvPr id="43" name="组合 42"/>
          <p:cNvGrpSpPr>
            <a:grpSpLocks/>
          </p:cNvGrpSpPr>
          <p:nvPr/>
        </p:nvGrpSpPr>
        <p:grpSpPr bwMode="auto">
          <a:xfrm>
            <a:off x="2537523" y="-1389334"/>
            <a:ext cx="1542400" cy="4683907"/>
            <a:chOff x="2102023" y="-1714093"/>
            <a:chExt cx="1143796" cy="3479248"/>
          </a:xfrm>
        </p:grpSpPr>
        <p:grpSp>
          <p:nvGrpSpPr>
            <p:cNvPr id="157715" name="组合 38"/>
            <p:cNvGrpSpPr>
              <a:grpSpLocks/>
            </p:cNvGrpSpPr>
            <p:nvPr/>
          </p:nvGrpSpPr>
          <p:grpSpPr bwMode="auto">
            <a:xfrm>
              <a:off x="2102023" y="18263"/>
              <a:ext cx="1108720" cy="1746892"/>
              <a:chOff x="1547663" y="32770"/>
              <a:chExt cx="1217764" cy="1918701"/>
            </a:xfrm>
          </p:grpSpPr>
          <p:sp>
            <p:nvSpPr>
              <p:cNvPr id="3" name="任意多边形 2"/>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p:spPr>
            <p:style>
              <a:lnRef idx="3">
                <a:schemeClr val="accent2"/>
              </a:lnRef>
              <a:fillRef idx="0">
                <a:schemeClr val="accent2"/>
              </a:fillRef>
              <a:effectRef idx="2">
                <a:schemeClr val="accent2"/>
              </a:effectRef>
              <a:fontRef idx="minor">
                <a:schemeClr val="tx1"/>
              </a:fontRef>
            </p:style>
            <p:txBody>
              <a:bodyPr anchor="ctr"/>
              <a:lstStyle/>
              <a:p>
                <a:pPr algn="ctr" defTabSz="1214628">
                  <a:defRPr/>
                </a:pPr>
                <a:endParaRPr lang="zh-CN" altLang="en-US" sz="2400">
                  <a:solidFill>
                    <a:srgbClr val="000000"/>
                  </a:solidFill>
                  <a:sym typeface="+mn-lt"/>
                </a:endParaRPr>
              </a:p>
            </p:txBody>
          </p:sp>
          <p:sp>
            <p:nvSpPr>
              <p:cNvPr id="38" name="心形 37"/>
              <p:cNvSpPr/>
              <p:nvPr/>
            </p:nvSpPr>
            <p:spPr>
              <a:xfrm>
                <a:off x="1547663" y="899265"/>
                <a:ext cx="1217764" cy="1052206"/>
              </a:xfrm>
              <a:prstGeom prst="heart">
                <a:avLst/>
              </a:prstGeom>
            </p:spPr>
            <p:style>
              <a:lnRef idx="0">
                <a:schemeClr val="accent2"/>
              </a:lnRef>
              <a:fillRef idx="3">
                <a:schemeClr val="accent2"/>
              </a:fillRef>
              <a:effectRef idx="3">
                <a:schemeClr val="accent2"/>
              </a:effectRef>
              <a:fontRef idx="minor">
                <a:schemeClr val="lt1"/>
              </a:fontRef>
            </p:style>
            <p:txBody>
              <a:bodyPr anchor="ctr"/>
              <a:lstStyle>
                <a:lvl1pPr defTabSz="1217613">
                  <a:defRPr>
                    <a:solidFill>
                      <a:schemeClr val="tx1"/>
                    </a:solidFill>
                    <a:latin typeface="Arial" panose="020B0604020202020204" pitchFamily="34" charset="0"/>
                    <a:cs typeface="Arial" panose="020B0604020202020204" pitchFamily="34" charset="0"/>
                  </a:defRPr>
                </a:lvl1pPr>
                <a:lvl2pPr marL="742950" indent="-285750" defTabSz="1217613">
                  <a:defRPr>
                    <a:solidFill>
                      <a:schemeClr val="tx1"/>
                    </a:solidFill>
                    <a:latin typeface="Arial" panose="020B0604020202020204" pitchFamily="34" charset="0"/>
                    <a:cs typeface="Arial" panose="020B0604020202020204" pitchFamily="34" charset="0"/>
                  </a:defRPr>
                </a:lvl2pPr>
                <a:lvl3pPr marL="1143000" indent="-228600" defTabSz="1217613">
                  <a:defRPr>
                    <a:solidFill>
                      <a:schemeClr val="tx1"/>
                    </a:solidFill>
                    <a:latin typeface="Arial" panose="020B0604020202020204" pitchFamily="34" charset="0"/>
                    <a:cs typeface="Arial" panose="020B0604020202020204" pitchFamily="34" charset="0"/>
                  </a:defRPr>
                </a:lvl3pPr>
                <a:lvl4pPr marL="1600200" indent="-228600" defTabSz="1217613">
                  <a:defRPr>
                    <a:solidFill>
                      <a:schemeClr val="tx1"/>
                    </a:solidFill>
                    <a:latin typeface="Arial" panose="020B0604020202020204" pitchFamily="34" charset="0"/>
                    <a:cs typeface="Arial" panose="020B0604020202020204" pitchFamily="34" charset="0"/>
                  </a:defRPr>
                </a:lvl4pPr>
                <a:lvl5pPr marL="2057400" indent="-228600" defTabSz="1217613">
                  <a:defRPr>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zh-CN" sz="4800" b="1" dirty="0">
                    <a:solidFill>
                      <a:srgbClr val="FFFFFF"/>
                    </a:solidFill>
                    <a:latin typeface="华康方圆体W7"/>
                    <a:cs typeface="华康方圆体W7"/>
                    <a:sym typeface="+mn-lt"/>
                  </a:rPr>
                  <a:t>1</a:t>
                </a:r>
                <a:endParaRPr lang="zh-CN" altLang="en-US" sz="4800" b="1" dirty="0">
                  <a:solidFill>
                    <a:srgbClr val="FFFFFF"/>
                  </a:solidFill>
                  <a:latin typeface="华康方圆体W7"/>
                  <a:cs typeface="华康方圆体W7"/>
                  <a:sym typeface="+mn-lt"/>
                </a:endParaRPr>
              </a:p>
            </p:txBody>
          </p:sp>
        </p:grpSp>
        <p:grpSp>
          <p:nvGrpSpPr>
            <p:cNvPr id="40" name="组合 39"/>
            <p:cNvGrpSpPr/>
            <p:nvPr/>
          </p:nvGrpSpPr>
          <p:grpSpPr>
            <a:xfrm flipV="1">
              <a:off x="2137098" y="-1714093"/>
              <a:ext cx="1108721" cy="1746892"/>
              <a:chOff x="1547664" y="32770"/>
              <a:chExt cx="1217765" cy="1918701"/>
            </a:xfrm>
            <a:noFill/>
            <a:effectLst/>
          </p:grpSpPr>
          <p:sp>
            <p:nvSpPr>
              <p:cNvPr id="41" name="任意多边形 40"/>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anchor="ctr"/>
              <a:lstStyle/>
              <a:p>
                <a:pPr algn="ctr" defTabSz="1214628">
                  <a:defRPr/>
                </a:pPr>
                <a:endParaRPr lang="zh-CN" altLang="en-US" sz="2400">
                  <a:solidFill>
                    <a:srgbClr val="000000"/>
                  </a:solidFill>
                  <a:sym typeface="+mn-lt"/>
                </a:endParaRPr>
              </a:p>
            </p:txBody>
          </p:sp>
          <p:sp>
            <p:nvSpPr>
              <p:cNvPr id="42" name="十六角星 41"/>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anchor="ctr"/>
              <a:lstStyle/>
              <a:p>
                <a:pPr algn="ctr" defTabSz="1214628">
                  <a:defRPr/>
                </a:pPr>
                <a:endParaRPr lang="zh-CN" altLang="en-US" sz="4800" b="1" dirty="0">
                  <a:solidFill>
                    <a:sysClr val="window" lastClr="FFFFFF"/>
                  </a:solidFill>
                  <a:sym typeface="+mn-lt"/>
                </a:endParaRPr>
              </a:p>
            </p:txBody>
          </p:sp>
        </p:grpSp>
      </p:grpSp>
      <p:sp>
        <p:nvSpPr>
          <p:cNvPr id="4" name="Flowchart: Punched Tape 3"/>
          <p:cNvSpPr/>
          <p:nvPr/>
        </p:nvSpPr>
        <p:spPr>
          <a:xfrm>
            <a:off x="168198" y="21150"/>
            <a:ext cx="3825911" cy="2240756"/>
          </a:xfrm>
          <a:prstGeom prst="flowChartPunchedTap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328" tIns="45670" rIns="91328" bIns="4567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3276"/>
            <a:r>
              <a:rPr lang="en-US" sz="3600" dirty="0" err="1">
                <a:solidFill>
                  <a:prstClr val="black"/>
                </a:solidFill>
                <a:latin typeface="Arial-Rounded" pitchFamily="34" charset="0"/>
                <a:ea typeface="Arial-Rounded" pitchFamily="34" charset="0"/>
                <a:cs typeface="Arial-Rounded" pitchFamily="34" charset="0"/>
              </a:rPr>
              <a:t>Luyện</a:t>
            </a:r>
            <a:r>
              <a:rPr lang="en-US" sz="3600" dirty="0">
                <a:solidFill>
                  <a:prstClr val="black"/>
                </a:solidFill>
                <a:latin typeface="Arial-Rounded" pitchFamily="34" charset="0"/>
                <a:ea typeface="Arial-Rounded" pitchFamily="34" charset="0"/>
                <a:cs typeface="Arial-Rounded" pitchFamily="34" charset="0"/>
              </a:rPr>
              <a:t> </a:t>
            </a:r>
            <a:r>
              <a:rPr lang="en-US" sz="3600" dirty="0" err="1">
                <a:solidFill>
                  <a:prstClr val="black"/>
                </a:solidFill>
                <a:latin typeface="Arial-Rounded" pitchFamily="34" charset="0"/>
                <a:ea typeface="Arial-Rounded" pitchFamily="34" charset="0"/>
                <a:cs typeface="Arial-Rounded" pitchFamily="34" charset="0"/>
              </a:rPr>
              <a:t>đọc</a:t>
            </a:r>
            <a:r>
              <a:rPr lang="en-US" sz="3600" dirty="0">
                <a:solidFill>
                  <a:prstClr val="black"/>
                </a:solidFill>
                <a:latin typeface="Arial-Rounded" pitchFamily="34" charset="0"/>
                <a:ea typeface="Arial-Rounded" pitchFamily="34" charset="0"/>
                <a:cs typeface="Arial-Rounded" pitchFamily="34" charset="0"/>
              </a:rPr>
              <a:t> </a:t>
            </a:r>
            <a:r>
              <a:rPr lang="en-US" sz="3600" dirty="0" err="1">
                <a:solidFill>
                  <a:prstClr val="black"/>
                </a:solidFill>
                <a:latin typeface="Arial-Rounded" pitchFamily="34" charset="0"/>
                <a:ea typeface="Arial-Rounded" pitchFamily="34" charset="0"/>
                <a:cs typeface="Arial-Rounded" pitchFamily="34" charset="0"/>
              </a:rPr>
              <a:t>câu</a:t>
            </a:r>
            <a:r>
              <a:rPr lang="en-US" sz="3600" dirty="0">
                <a:solidFill>
                  <a:prstClr val="black"/>
                </a:solidFill>
                <a:latin typeface="Arial-Rounded" pitchFamily="34" charset="0"/>
                <a:ea typeface="Arial-Rounded" pitchFamily="34" charset="0"/>
                <a:cs typeface="Arial-Rounded" pitchFamily="34" charset="0"/>
              </a:rPr>
              <a:t> </a:t>
            </a:r>
            <a:r>
              <a:rPr lang="en-US" sz="3600" dirty="0" err="1">
                <a:solidFill>
                  <a:prstClr val="black"/>
                </a:solidFill>
                <a:latin typeface="Arial-Rounded" pitchFamily="34" charset="0"/>
                <a:ea typeface="Arial-Rounded" pitchFamily="34" charset="0"/>
                <a:cs typeface="Arial-Rounded" pitchFamily="34" charset="0"/>
              </a:rPr>
              <a:t>dài</a:t>
            </a:r>
            <a:r>
              <a:rPr lang="en-US" sz="3600" dirty="0">
                <a:solidFill>
                  <a:prstClr val="black"/>
                </a:solidFill>
                <a:latin typeface="Arial-Rounded" pitchFamily="34" charset="0"/>
                <a:ea typeface="Arial-Rounded" pitchFamily="34" charset="0"/>
                <a:cs typeface="Arial-Rounded" pitchFamily="34" charset="0"/>
              </a:rPr>
              <a:t>.</a:t>
            </a:r>
          </a:p>
        </p:txBody>
      </p:sp>
      <p:sp>
        <p:nvSpPr>
          <p:cNvPr id="51" name="圆角矩形 1"/>
          <p:cNvSpPr/>
          <p:nvPr/>
        </p:nvSpPr>
        <p:spPr bwMode="auto">
          <a:xfrm>
            <a:off x="3503459" y="3953340"/>
            <a:ext cx="8501688" cy="2419477"/>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rgbClr val="FF0066"/>
            </a:solidFill>
            <a:prstDash val="sysDot"/>
          </a:ln>
          <a:effectLst>
            <a:outerShdw blurRad="355600" dist="127000" dir="2940000" algn="t" rotWithShape="0">
              <a:prstClr val="black">
                <a:alpha val="40000"/>
              </a:prstClr>
            </a:outerShdw>
          </a:effectLst>
        </p:spPr>
        <p:txBody>
          <a:bodyPr lIns="91328" tIns="45670" rIns="91328" bIns="45670" anchor="ctr"/>
          <a:lstStyle/>
          <a:p>
            <a:pPr defTabSz="913276"/>
            <a:endParaRPr lang="en-US" sz="3200" dirty="0">
              <a:solidFill>
                <a:prstClr val="black"/>
              </a:solidFill>
              <a:cs typeface="Arial-Rounded" panose="020B0500000000000000" pitchFamily="34" charset="0"/>
            </a:endParaRPr>
          </a:p>
        </p:txBody>
      </p:sp>
      <p:sp>
        <p:nvSpPr>
          <p:cNvPr id="62" name="Rectangle 61">
            <a:extLst>
              <a:ext uri="{FF2B5EF4-FFF2-40B4-BE49-F238E27FC236}">
                <a16:creationId xmlns:a16="http://schemas.microsoft.com/office/drawing/2014/main" id="{DCFB3E53-A51D-404F-9D91-23E8F892E1FD}"/>
              </a:ext>
            </a:extLst>
          </p:cNvPr>
          <p:cNvSpPr/>
          <p:nvPr/>
        </p:nvSpPr>
        <p:spPr>
          <a:xfrm>
            <a:off x="3756461" y="4173083"/>
            <a:ext cx="7995683" cy="1962074"/>
          </a:xfrm>
          <a:prstGeom prst="rect">
            <a:avLst/>
          </a:prstGeom>
        </p:spPr>
        <p:txBody>
          <a:bodyPr wrap="square" lIns="91438" tIns="45719" rIns="91438" bIns="45719">
            <a:spAutoFit/>
          </a:bodyPr>
          <a:lstStyle/>
          <a:p>
            <a:pPr marL="59264" algn="just">
              <a:lnSpc>
                <a:spcPct val="150000"/>
              </a:lnSpc>
              <a:defRPr/>
            </a:pPr>
            <a:r>
              <a:rPr lang="vi-VN" sz="2700" dirty="0">
                <a:latin typeface="+mj-lt"/>
              </a:rPr>
              <a:t>   Ngồi trong nhà, ta thấy cả những đàn cá ròng ròng, từng đàn, từng đàn theo cá mẹ xuôi theo dòng nước, vào tận đồng sâu.</a:t>
            </a:r>
          </a:p>
        </p:txBody>
      </p:sp>
      <p:sp>
        <p:nvSpPr>
          <p:cNvPr id="65" name="Oval 64">
            <a:extLst>
              <a:ext uri="{FF2B5EF4-FFF2-40B4-BE49-F238E27FC236}">
                <a16:creationId xmlns:a16="http://schemas.microsoft.com/office/drawing/2014/main" id="{5171BCCF-04E8-F047-A57C-1A81E891285F}"/>
              </a:ext>
            </a:extLst>
          </p:cNvPr>
          <p:cNvSpPr/>
          <p:nvPr/>
        </p:nvSpPr>
        <p:spPr>
          <a:xfrm>
            <a:off x="3762059" y="4405380"/>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vi-VN" sz="2500">
              <a:latin typeface="+mj-lt"/>
            </a:endParaRPr>
          </a:p>
        </p:txBody>
      </p:sp>
      <p:cxnSp>
        <p:nvCxnSpPr>
          <p:cNvPr id="71" name="Straight Connector 70">
            <a:extLst>
              <a:ext uri="{FF2B5EF4-FFF2-40B4-BE49-F238E27FC236}">
                <a16:creationId xmlns:a16="http://schemas.microsoft.com/office/drawing/2014/main" id="{41972CF3-BCE2-154F-B369-0C389398F5A3}"/>
              </a:ext>
            </a:extLst>
          </p:cNvPr>
          <p:cNvCxnSpPr/>
          <p:nvPr/>
        </p:nvCxnSpPr>
        <p:spPr>
          <a:xfrm flipH="1">
            <a:off x="8487303" y="4969903"/>
            <a:ext cx="80644" cy="342455"/>
          </a:xfrm>
          <a:prstGeom prst="line">
            <a:avLst/>
          </a:prstGeom>
          <a:ln w="190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C7958A-ADED-7B4B-BF04-3F99A223E621}"/>
              </a:ext>
            </a:extLst>
          </p:cNvPr>
          <p:cNvCxnSpPr/>
          <p:nvPr/>
        </p:nvCxnSpPr>
        <p:spPr>
          <a:xfrm flipH="1">
            <a:off x="5287044" y="5004009"/>
            <a:ext cx="96704" cy="318468"/>
          </a:xfrm>
          <a:prstGeom prst="line">
            <a:avLst/>
          </a:prstGeom>
          <a:ln w="19050">
            <a:solidFill>
              <a:srgbClr val="FF0066"/>
            </a:solidFill>
          </a:ln>
        </p:spPr>
        <p:style>
          <a:lnRef idx="1">
            <a:schemeClr val="accent1"/>
          </a:lnRef>
          <a:fillRef idx="0">
            <a:schemeClr val="accent1"/>
          </a:fillRef>
          <a:effectRef idx="0">
            <a:schemeClr val="accent1"/>
          </a:effectRef>
          <a:fontRef idx="minor">
            <a:schemeClr val="tx1"/>
          </a:fontRef>
        </p:style>
      </p:cxnSp>
      <p:grpSp>
        <p:nvGrpSpPr>
          <p:cNvPr id="77" name="Group 76">
            <a:extLst>
              <a:ext uri="{FF2B5EF4-FFF2-40B4-BE49-F238E27FC236}">
                <a16:creationId xmlns:a16="http://schemas.microsoft.com/office/drawing/2014/main" id="{BE17A43B-BCD6-554A-8CB7-2ECFA5E6282A}"/>
              </a:ext>
            </a:extLst>
          </p:cNvPr>
          <p:cNvGrpSpPr/>
          <p:nvPr/>
        </p:nvGrpSpPr>
        <p:grpSpPr>
          <a:xfrm>
            <a:off x="6488964" y="5601341"/>
            <a:ext cx="174493" cy="362368"/>
            <a:chOff x="4944388" y="3399410"/>
            <a:chExt cx="230207" cy="470813"/>
          </a:xfrm>
        </p:grpSpPr>
        <p:cxnSp>
          <p:nvCxnSpPr>
            <p:cNvPr id="78" name="Straight Connector 77">
              <a:extLst>
                <a:ext uri="{FF2B5EF4-FFF2-40B4-BE49-F238E27FC236}">
                  <a16:creationId xmlns:a16="http://schemas.microsoft.com/office/drawing/2014/main" id="{6F93B920-5040-7C4D-BE9C-294BDCF9EC68}"/>
                </a:ext>
              </a:extLst>
            </p:cNvPr>
            <p:cNvCxnSpPr/>
            <p:nvPr/>
          </p:nvCxnSpPr>
          <p:spPr>
            <a:xfrm flipH="1">
              <a:off x="4993219" y="3399410"/>
              <a:ext cx="181376" cy="470813"/>
            </a:xfrm>
            <a:prstGeom prst="line">
              <a:avLst/>
            </a:prstGeom>
            <a:ln w="190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FA73612-6F0C-D742-BB11-FCFFFDE31C57}"/>
                </a:ext>
              </a:extLst>
            </p:cNvPr>
            <p:cNvCxnSpPr/>
            <p:nvPr/>
          </p:nvCxnSpPr>
          <p:spPr>
            <a:xfrm flipH="1">
              <a:off x="4944388" y="3399410"/>
              <a:ext cx="181376" cy="470813"/>
            </a:xfrm>
            <a:prstGeom prst="line">
              <a:avLst/>
            </a:prstGeom>
            <a:ln w="19050">
              <a:solidFill>
                <a:srgbClr val="FF0066"/>
              </a:solidFill>
            </a:ln>
          </p:spPr>
          <p:style>
            <a:lnRef idx="1">
              <a:schemeClr val="accent1"/>
            </a:lnRef>
            <a:fillRef idx="0">
              <a:schemeClr val="accent1"/>
            </a:fillRef>
            <a:effectRef idx="0">
              <a:schemeClr val="accent1"/>
            </a:effectRef>
            <a:fontRef idx="minor">
              <a:schemeClr val="tx1"/>
            </a:fontRef>
          </p:style>
        </p:cxnSp>
      </p:grpSp>
      <p:cxnSp>
        <p:nvCxnSpPr>
          <p:cNvPr id="83" name="Straight Connector 82">
            <a:extLst>
              <a:ext uri="{FF2B5EF4-FFF2-40B4-BE49-F238E27FC236}">
                <a16:creationId xmlns:a16="http://schemas.microsoft.com/office/drawing/2014/main" id="{69E608FD-E818-5F4F-A242-4CD90E526DCC}"/>
              </a:ext>
            </a:extLst>
          </p:cNvPr>
          <p:cNvCxnSpPr/>
          <p:nvPr/>
        </p:nvCxnSpPr>
        <p:spPr>
          <a:xfrm flipH="1">
            <a:off x="6403575" y="4379624"/>
            <a:ext cx="85389" cy="325323"/>
          </a:xfrm>
          <a:prstGeom prst="line">
            <a:avLst/>
          </a:prstGeom>
          <a:ln w="190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0AD7121-92BD-5E4D-9AF0-05001C5DDB40}"/>
              </a:ext>
            </a:extLst>
          </p:cNvPr>
          <p:cNvCxnSpPr/>
          <p:nvPr/>
        </p:nvCxnSpPr>
        <p:spPr>
          <a:xfrm flipH="1">
            <a:off x="11696224" y="4402243"/>
            <a:ext cx="81923" cy="401901"/>
          </a:xfrm>
          <a:prstGeom prst="line">
            <a:avLst/>
          </a:prstGeom>
          <a:ln w="190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C50E41D-6066-B04C-BE06-95CD14F91E8D}"/>
              </a:ext>
            </a:extLst>
          </p:cNvPr>
          <p:cNvCxnSpPr/>
          <p:nvPr/>
        </p:nvCxnSpPr>
        <p:spPr>
          <a:xfrm flipH="1">
            <a:off x="11656271" y="5033302"/>
            <a:ext cx="49405" cy="402177"/>
          </a:xfrm>
          <a:prstGeom prst="line">
            <a:avLst/>
          </a:prstGeom>
          <a:ln w="19050">
            <a:solidFill>
              <a:srgbClr val="FF0066"/>
            </a:solidFill>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id="{2A05FE84-F3FF-423B-ADA4-6F77209D652D}"/>
              </a:ext>
            </a:extLst>
          </p:cNvPr>
          <p:cNvSpPr/>
          <p:nvPr/>
        </p:nvSpPr>
        <p:spPr>
          <a:xfrm>
            <a:off x="5925002" y="1158473"/>
            <a:ext cx="6141711" cy="1962074"/>
          </a:xfrm>
          <a:prstGeom prst="rect">
            <a:avLst/>
          </a:prstGeom>
        </p:spPr>
        <p:txBody>
          <a:bodyPr wrap="square" lIns="91438" tIns="45719" rIns="91438" bIns="45719">
            <a:spAutoFit/>
          </a:bodyPr>
          <a:lstStyle/>
          <a:p>
            <a:pPr marL="59264" algn="just">
              <a:lnSpc>
                <a:spcPct val="150000"/>
              </a:lnSpc>
              <a:defRPr/>
            </a:pPr>
            <a:r>
              <a:rPr lang="vi-VN" sz="2700" dirty="0">
                <a:latin typeface="+mj-lt"/>
              </a:rPr>
              <a:t>   Nước trong ao hồ, trong đồng ruộng </a:t>
            </a:r>
            <a:endParaRPr lang="en-GB" sz="2700" dirty="0">
              <a:latin typeface="+mj-lt"/>
            </a:endParaRPr>
          </a:p>
          <a:p>
            <a:pPr marL="59264" algn="just">
              <a:lnSpc>
                <a:spcPct val="150000"/>
              </a:lnSpc>
              <a:defRPr/>
            </a:pPr>
            <a:r>
              <a:rPr lang="vi-VN" sz="2700" dirty="0">
                <a:latin typeface="+mj-lt"/>
              </a:rPr>
              <a:t>của mùa mưa hoà lẫn với nước dòng </a:t>
            </a:r>
            <a:endParaRPr lang="en-GB" sz="2700" dirty="0">
              <a:latin typeface="+mj-lt"/>
            </a:endParaRPr>
          </a:p>
          <a:p>
            <a:pPr marL="59264" algn="just">
              <a:lnSpc>
                <a:spcPct val="150000"/>
              </a:lnSpc>
              <a:defRPr/>
            </a:pPr>
            <a:r>
              <a:rPr lang="vi-VN" sz="2700" dirty="0">
                <a:latin typeface="+mj-lt"/>
              </a:rPr>
              <a:t>sông Cửu Long.</a:t>
            </a:r>
          </a:p>
        </p:txBody>
      </p:sp>
      <p:cxnSp>
        <p:nvCxnSpPr>
          <p:cNvPr id="87" name="Straight Connector 86">
            <a:extLst>
              <a:ext uri="{FF2B5EF4-FFF2-40B4-BE49-F238E27FC236}">
                <a16:creationId xmlns:a16="http://schemas.microsoft.com/office/drawing/2014/main" id="{DB68DD48-9047-4C0E-873F-F9EFE47EFA41}"/>
              </a:ext>
            </a:extLst>
          </p:cNvPr>
          <p:cNvCxnSpPr/>
          <p:nvPr/>
        </p:nvCxnSpPr>
        <p:spPr>
          <a:xfrm flipH="1">
            <a:off x="11462924" y="1317636"/>
            <a:ext cx="95875" cy="377325"/>
          </a:xfrm>
          <a:prstGeom prst="line">
            <a:avLst/>
          </a:prstGeom>
          <a:ln w="190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9BA808F-D37E-46DF-8F52-B75EBB68AA23}"/>
              </a:ext>
            </a:extLst>
          </p:cNvPr>
          <p:cNvCxnSpPr/>
          <p:nvPr/>
        </p:nvCxnSpPr>
        <p:spPr>
          <a:xfrm flipH="1">
            <a:off x="8814711" y="1323541"/>
            <a:ext cx="76792" cy="392297"/>
          </a:xfrm>
          <a:prstGeom prst="line">
            <a:avLst/>
          </a:prstGeom>
          <a:ln w="19050">
            <a:solidFill>
              <a:srgbClr val="FF0066"/>
            </a:solidFill>
          </a:ln>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8D317D8-0BDE-2548-9473-1455B618C082}"/>
              </a:ext>
            </a:extLst>
          </p:cNvPr>
          <p:cNvSpPr/>
          <p:nvPr/>
        </p:nvSpPr>
        <p:spPr>
          <a:xfrm>
            <a:off x="5931403" y="1363745"/>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vi-VN" sz="2500"/>
          </a:p>
        </p:txBody>
      </p:sp>
      <p:grpSp>
        <p:nvGrpSpPr>
          <p:cNvPr id="90" name="Group 89">
            <a:extLst>
              <a:ext uri="{FF2B5EF4-FFF2-40B4-BE49-F238E27FC236}">
                <a16:creationId xmlns:a16="http://schemas.microsoft.com/office/drawing/2014/main" id="{F87EC95D-EAA1-8345-856B-572EAE6BA639}"/>
              </a:ext>
            </a:extLst>
          </p:cNvPr>
          <p:cNvGrpSpPr/>
          <p:nvPr/>
        </p:nvGrpSpPr>
        <p:grpSpPr>
          <a:xfrm>
            <a:off x="8295555" y="2547288"/>
            <a:ext cx="163629" cy="440165"/>
            <a:chOff x="4944388" y="3399410"/>
            <a:chExt cx="230207" cy="470813"/>
          </a:xfrm>
        </p:grpSpPr>
        <p:cxnSp>
          <p:nvCxnSpPr>
            <p:cNvPr id="91" name="Straight Connector 90">
              <a:extLst>
                <a:ext uri="{FF2B5EF4-FFF2-40B4-BE49-F238E27FC236}">
                  <a16:creationId xmlns:a16="http://schemas.microsoft.com/office/drawing/2014/main" id="{430C2597-854E-F642-9996-D1F0B4ACB318}"/>
                </a:ext>
              </a:extLst>
            </p:cNvPr>
            <p:cNvCxnSpPr/>
            <p:nvPr/>
          </p:nvCxnSpPr>
          <p:spPr>
            <a:xfrm flipH="1">
              <a:off x="4993219" y="3399410"/>
              <a:ext cx="181376" cy="470813"/>
            </a:xfrm>
            <a:prstGeom prst="line">
              <a:avLst/>
            </a:prstGeom>
            <a:ln w="190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52F0557-CA71-8747-942E-CF3362518AD8}"/>
                </a:ext>
              </a:extLst>
            </p:cNvPr>
            <p:cNvCxnSpPr/>
            <p:nvPr/>
          </p:nvCxnSpPr>
          <p:spPr>
            <a:xfrm flipH="1">
              <a:off x="4944388" y="3399410"/>
              <a:ext cx="181376" cy="470813"/>
            </a:xfrm>
            <a:prstGeom prst="line">
              <a:avLst/>
            </a:prstGeom>
            <a:ln w="19050">
              <a:solidFill>
                <a:srgbClr val="FF0066"/>
              </a:solidFill>
            </a:ln>
          </p:spPr>
          <p:style>
            <a:lnRef idx="1">
              <a:schemeClr val="accent1"/>
            </a:lnRef>
            <a:fillRef idx="0">
              <a:schemeClr val="accent1"/>
            </a:fillRef>
            <a:effectRef idx="0">
              <a:schemeClr val="accent1"/>
            </a:effectRef>
            <a:fontRef idx="minor">
              <a:schemeClr val="tx1"/>
            </a:fontRef>
          </p:style>
        </p:cxnSp>
      </p:grpSp>
      <p:cxnSp>
        <p:nvCxnSpPr>
          <p:cNvPr id="93" name="Straight Connector 92">
            <a:extLst>
              <a:ext uri="{FF2B5EF4-FFF2-40B4-BE49-F238E27FC236}">
                <a16:creationId xmlns:a16="http://schemas.microsoft.com/office/drawing/2014/main" id="{C793B5F5-9E89-3347-9FAE-DEE49D9EE6AC}"/>
              </a:ext>
            </a:extLst>
          </p:cNvPr>
          <p:cNvCxnSpPr/>
          <p:nvPr/>
        </p:nvCxnSpPr>
        <p:spPr>
          <a:xfrm flipH="1">
            <a:off x="8110071" y="1934746"/>
            <a:ext cx="62752" cy="346911"/>
          </a:xfrm>
          <a:prstGeom prst="line">
            <a:avLst/>
          </a:prstGeom>
          <a:ln w="19050">
            <a:solidFill>
              <a:srgbClr val="FF00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595628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 calcmode="lin" valueType="num">
                                      <p:cBhvr>
                                        <p:cTn id="9" dur="750" fill="hold"/>
                                        <p:tgtEl>
                                          <p:spTgt spid="4"/>
                                        </p:tgtEl>
                                        <p:attrNameLst>
                                          <p:attrName>style.rotation</p:attrName>
                                        </p:attrNameLst>
                                      </p:cBhvr>
                                      <p:tavLst>
                                        <p:tav tm="0">
                                          <p:val>
                                            <p:fltVal val="90"/>
                                          </p:val>
                                        </p:tav>
                                        <p:tav tm="100000">
                                          <p:val>
                                            <p:fltVal val="0"/>
                                          </p:val>
                                        </p:tav>
                                      </p:tavLst>
                                    </p:anim>
                                    <p:animEffect transition="in" filter="fade">
                                      <p:cBhvr>
                                        <p:cTn id="10" dur="75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9"/>
                                        </p:tgtEl>
                                        <p:attrNameLst>
                                          <p:attrName>style.visibility</p:attrName>
                                        </p:attrNameLst>
                                      </p:cBhvr>
                                      <p:to>
                                        <p:strVal val="visible"/>
                                      </p:to>
                                    </p:set>
                                    <p:animEffect transition="in" filter="barn(inVertical)">
                                      <p:cBhvr>
                                        <p:cTn id="18" dur="500"/>
                                        <p:tgtEl>
                                          <p:spTgt spid="8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6"/>
                                        </p:tgtEl>
                                        <p:attrNameLst>
                                          <p:attrName>style.visibility</p:attrName>
                                        </p:attrNameLst>
                                      </p:cBhvr>
                                      <p:to>
                                        <p:strVal val="visible"/>
                                      </p:to>
                                    </p:set>
                                    <p:animEffect transition="in" filter="barn(inVertical)">
                                      <p:cBhvr>
                                        <p:cTn id="21" dur="500"/>
                                        <p:tgtEl>
                                          <p:spTgt spid="8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88"/>
                                        </p:tgtEl>
                                        <p:attrNameLst>
                                          <p:attrName>style.visibility</p:attrName>
                                        </p:attrNameLst>
                                      </p:cBhvr>
                                      <p:to>
                                        <p:strVal val="visible"/>
                                      </p:to>
                                    </p:set>
                                    <p:animEffect transition="in" filter="barn(inVertical)">
                                      <p:cBhvr>
                                        <p:cTn id="26" dur="500"/>
                                        <p:tgtEl>
                                          <p:spTgt spid="88"/>
                                        </p:tgtEl>
                                      </p:cBhvr>
                                    </p:animEffect>
                                  </p:childTnLst>
                                </p:cTn>
                              </p:par>
                              <p:par>
                                <p:cTn id="27" presetID="16" presetClass="entr" presetSubtype="21" fill="hold" nodeType="withEffect">
                                  <p:stCondLst>
                                    <p:cond delay="0"/>
                                  </p:stCondLst>
                                  <p:childTnLst>
                                    <p:set>
                                      <p:cBhvr>
                                        <p:cTn id="28" dur="1" fill="hold">
                                          <p:stCondLst>
                                            <p:cond delay="0"/>
                                          </p:stCondLst>
                                        </p:cTn>
                                        <p:tgtEl>
                                          <p:spTgt spid="87"/>
                                        </p:tgtEl>
                                        <p:attrNameLst>
                                          <p:attrName>style.visibility</p:attrName>
                                        </p:attrNameLst>
                                      </p:cBhvr>
                                      <p:to>
                                        <p:strVal val="visible"/>
                                      </p:to>
                                    </p:set>
                                    <p:animEffect transition="in" filter="barn(inVertical)">
                                      <p:cBhvr>
                                        <p:cTn id="29" dur="500"/>
                                        <p:tgtEl>
                                          <p:spTgt spid="87"/>
                                        </p:tgtEl>
                                      </p:cBhvr>
                                    </p:animEffect>
                                  </p:childTnLst>
                                </p:cTn>
                              </p:par>
                              <p:par>
                                <p:cTn id="30" presetID="16" presetClass="entr" presetSubtype="21" fill="hold" nodeType="withEffect">
                                  <p:stCondLst>
                                    <p:cond delay="0"/>
                                  </p:stCondLst>
                                  <p:childTnLst>
                                    <p:set>
                                      <p:cBhvr>
                                        <p:cTn id="31" dur="1" fill="hold">
                                          <p:stCondLst>
                                            <p:cond delay="0"/>
                                          </p:stCondLst>
                                        </p:cTn>
                                        <p:tgtEl>
                                          <p:spTgt spid="93"/>
                                        </p:tgtEl>
                                        <p:attrNameLst>
                                          <p:attrName>style.visibility</p:attrName>
                                        </p:attrNameLst>
                                      </p:cBhvr>
                                      <p:to>
                                        <p:strVal val="visible"/>
                                      </p:to>
                                    </p:set>
                                    <p:animEffect transition="in" filter="barn(inVertical)">
                                      <p:cBhvr>
                                        <p:cTn id="32" dur="500"/>
                                        <p:tgtEl>
                                          <p:spTgt spid="93"/>
                                        </p:tgtEl>
                                      </p:cBhvr>
                                    </p:animEffect>
                                  </p:childTnLst>
                                </p:cTn>
                              </p:par>
                              <p:par>
                                <p:cTn id="33" presetID="16" presetClass="entr" presetSubtype="21" fill="hold" nodeType="withEffect">
                                  <p:stCondLst>
                                    <p:cond delay="0"/>
                                  </p:stCondLst>
                                  <p:childTnLst>
                                    <p:set>
                                      <p:cBhvr>
                                        <p:cTn id="34" dur="1" fill="hold">
                                          <p:stCondLst>
                                            <p:cond delay="0"/>
                                          </p:stCondLst>
                                        </p:cTn>
                                        <p:tgtEl>
                                          <p:spTgt spid="90"/>
                                        </p:tgtEl>
                                        <p:attrNameLst>
                                          <p:attrName>style.visibility</p:attrName>
                                        </p:attrNameLst>
                                      </p:cBhvr>
                                      <p:to>
                                        <p:strVal val="visible"/>
                                      </p:to>
                                    </p:set>
                                    <p:animEffect transition="in" filter="barn(inVertical)">
                                      <p:cBhvr>
                                        <p:cTn id="35" dur="500"/>
                                        <p:tgtEl>
                                          <p:spTgt spid="9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barn(inVertical)">
                                      <p:cBhvr>
                                        <p:cTn id="40" dur="500"/>
                                        <p:tgtEl>
                                          <p:spTgt spid="51"/>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barn(inVertical)">
                                      <p:cBhvr>
                                        <p:cTn id="43" dur="500"/>
                                        <p:tgtEl>
                                          <p:spTgt spid="65"/>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62"/>
                                        </p:tgtEl>
                                        <p:attrNameLst>
                                          <p:attrName>style.visibility</p:attrName>
                                        </p:attrNameLst>
                                      </p:cBhvr>
                                      <p:to>
                                        <p:strVal val="visible"/>
                                      </p:to>
                                    </p:set>
                                    <p:animEffect transition="in" filter="barn(inVertical)">
                                      <p:cBhvr>
                                        <p:cTn id="46" dur="500"/>
                                        <p:tgtEl>
                                          <p:spTgt spid="62"/>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barn(inVertical)">
                                      <p:cBhvr>
                                        <p:cTn id="51" dur="500"/>
                                        <p:tgtEl>
                                          <p:spTgt spid="83"/>
                                        </p:tgtEl>
                                      </p:cBhvr>
                                    </p:animEffect>
                                  </p:childTnLst>
                                </p:cTn>
                              </p:par>
                              <p:par>
                                <p:cTn id="52" presetID="16" presetClass="entr" presetSubtype="21" fill="hold" nodeType="with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barn(inVertical)">
                                      <p:cBhvr>
                                        <p:cTn id="54" dur="500"/>
                                        <p:tgtEl>
                                          <p:spTgt spid="84"/>
                                        </p:tgtEl>
                                      </p:cBhvr>
                                    </p:animEffect>
                                  </p:childTnLst>
                                </p:cTn>
                              </p:par>
                              <p:par>
                                <p:cTn id="55" presetID="16" presetClass="entr" presetSubtype="21" fill="hold" nodeType="with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barn(inVertical)">
                                      <p:cBhvr>
                                        <p:cTn id="57" dur="500"/>
                                        <p:tgtEl>
                                          <p:spTgt spid="75"/>
                                        </p:tgtEl>
                                      </p:cBhvr>
                                    </p:animEffect>
                                  </p:childTnLst>
                                </p:cTn>
                              </p:par>
                              <p:par>
                                <p:cTn id="58" presetID="16" presetClass="entr" presetSubtype="21" fill="hold" nodeType="withEffect">
                                  <p:stCondLst>
                                    <p:cond delay="0"/>
                                  </p:stCondLst>
                                  <p:childTnLst>
                                    <p:set>
                                      <p:cBhvr>
                                        <p:cTn id="59" dur="1" fill="hold">
                                          <p:stCondLst>
                                            <p:cond delay="0"/>
                                          </p:stCondLst>
                                        </p:cTn>
                                        <p:tgtEl>
                                          <p:spTgt spid="71"/>
                                        </p:tgtEl>
                                        <p:attrNameLst>
                                          <p:attrName>style.visibility</p:attrName>
                                        </p:attrNameLst>
                                      </p:cBhvr>
                                      <p:to>
                                        <p:strVal val="visible"/>
                                      </p:to>
                                    </p:set>
                                    <p:animEffect transition="in" filter="barn(inVertical)">
                                      <p:cBhvr>
                                        <p:cTn id="60" dur="500"/>
                                        <p:tgtEl>
                                          <p:spTgt spid="71"/>
                                        </p:tgtEl>
                                      </p:cBhvr>
                                    </p:animEffect>
                                  </p:childTnLst>
                                </p:cTn>
                              </p:par>
                              <p:par>
                                <p:cTn id="61" presetID="16" presetClass="entr" presetSubtype="21" fill="hold" nodeType="withEffect">
                                  <p:stCondLst>
                                    <p:cond delay="0"/>
                                  </p:stCondLst>
                                  <p:childTnLst>
                                    <p:set>
                                      <p:cBhvr>
                                        <p:cTn id="62" dur="1" fill="hold">
                                          <p:stCondLst>
                                            <p:cond delay="0"/>
                                          </p:stCondLst>
                                        </p:cTn>
                                        <p:tgtEl>
                                          <p:spTgt spid="85"/>
                                        </p:tgtEl>
                                        <p:attrNameLst>
                                          <p:attrName>style.visibility</p:attrName>
                                        </p:attrNameLst>
                                      </p:cBhvr>
                                      <p:to>
                                        <p:strVal val="visible"/>
                                      </p:to>
                                    </p:set>
                                    <p:animEffect transition="in" filter="barn(inVertical)">
                                      <p:cBhvr>
                                        <p:cTn id="63" dur="500"/>
                                        <p:tgtEl>
                                          <p:spTgt spid="85"/>
                                        </p:tgtEl>
                                      </p:cBhvr>
                                    </p:animEffect>
                                  </p:childTnLst>
                                </p:cTn>
                              </p:par>
                              <p:par>
                                <p:cTn id="64" presetID="16" presetClass="entr" presetSubtype="21" fill="hold" nodeType="withEffect">
                                  <p:stCondLst>
                                    <p:cond delay="0"/>
                                  </p:stCondLst>
                                  <p:childTnLst>
                                    <p:set>
                                      <p:cBhvr>
                                        <p:cTn id="65" dur="1" fill="hold">
                                          <p:stCondLst>
                                            <p:cond delay="0"/>
                                          </p:stCondLst>
                                        </p:cTn>
                                        <p:tgtEl>
                                          <p:spTgt spid="77"/>
                                        </p:tgtEl>
                                        <p:attrNameLst>
                                          <p:attrName>style.visibility</p:attrName>
                                        </p:attrNameLst>
                                      </p:cBhvr>
                                      <p:to>
                                        <p:strVal val="visible"/>
                                      </p:to>
                                    </p:set>
                                    <p:animEffect transition="in" filter="barn(inVertical)">
                                      <p:cBhvr>
                                        <p:cTn id="66"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animBg="1"/>
      <p:bldP spid="51" grpId="0" animBg="1"/>
      <p:bldP spid="62" grpId="0"/>
      <p:bldP spid="65" grpId="0" animBg="1"/>
      <p:bldP spid="86" grpId="0"/>
      <p:bldP spid="8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27152" y="102422"/>
            <a:ext cx="3021965" cy="661716"/>
          </a:xfrm>
          <a:prstGeom prst="rect">
            <a:avLst/>
          </a:prstGeom>
          <a:noFill/>
        </p:spPr>
        <p:txBody>
          <a:bodyPr wrap="none" lIns="91430" tIns="45718" rIns="91430" bIns="45718" rtlCol="0">
            <a:spAutoFit/>
          </a:bodyPr>
          <a:lstStyle/>
          <a:p>
            <a:r>
              <a:rPr lang="en-US" sz="37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Mùa</a:t>
            </a:r>
            <a:r>
              <a:rPr lang="en-US" sz="37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7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nước</a:t>
            </a:r>
            <a:r>
              <a:rPr lang="en-US" sz="37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7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nổi</a:t>
            </a:r>
            <a:r>
              <a:rPr lang="en-US" sz="37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9" name="Group 8">
            <a:extLst>
              <a:ext uri="{FF2B5EF4-FFF2-40B4-BE49-F238E27FC236}">
                <a16:creationId xmlns:a16="http://schemas.microsoft.com/office/drawing/2014/main" id="{F3DD3406-2712-834B-AB0F-2A570271E8D5}"/>
              </a:ext>
            </a:extLst>
          </p:cNvPr>
          <p:cNvGrpSpPr/>
          <p:nvPr/>
        </p:nvGrpSpPr>
        <p:grpSpPr>
          <a:xfrm>
            <a:off x="187880" y="169055"/>
            <a:ext cx="1395893" cy="555217"/>
            <a:chOff x="635794" y="386605"/>
            <a:chExt cx="1395893" cy="555217"/>
          </a:xfrm>
        </p:grpSpPr>
        <p:sp>
          <p:nvSpPr>
            <p:cNvPr id="10" name="TextBox 9">
              <a:extLst>
                <a:ext uri="{FF2B5EF4-FFF2-40B4-BE49-F238E27FC236}">
                  <a16:creationId xmlns:a16="http://schemas.microsoft.com/office/drawing/2014/main" id="{C07B3502-F58A-46C0-88F8-3DE26F98CD3F}"/>
                </a:ext>
              </a:extLst>
            </p:cNvPr>
            <p:cNvSpPr txBox="1"/>
            <p:nvPr/>
          </p:nvSpPr>
          <p:spPr>
            <a:xfrm>
              <a:off x="1218102" y="386605"/>
              <a:ext cx="813585" cy="530915"/>
            </a:xfrm>
            <a:prstGeom prst="rect">
              <a:avLst/>
            </a:prstGeom>
            <a:noFill/>
          </p:spPr>
          <p:txBody>
            <a:bodyPr wrap="square" rtlCol="0">
              <a:spAutoFit/>
            </a:bodyPr>
            <a:lstStyle/>
            <a:p>
              <a:pPr algn="ctr" defTabSz="914377">
                <a:lnSpc>
                  <a:spcPct val="150000"/>
                </a:lnSpc>
                <a:buClr>
                  <a:srgbClr val="000000"/>
                </a:buClr>
                <a:defRPr/>
              </a:pPr>
              <a:r>
                <a:rPr lang="vi-VN" b="1" kern="0" dirty="0">
                  <a:solidFill>
                    <a:srgbClr val="17479D"/>
                  </a:solidFill>
                  <a:latin typeface="UTM Avo" panose="02040603050506020204" pitchFamily="18" charset="0"/>
                  <a:cs typeface="Arial"/>
                  <a:sym typeface="Arial"/>
                </a:rPr>
                <a:t>ĐỌC</a:t>
              </a:r>
              <a:endParaRPr lang="en-US" b="1" kern="0" dirty="0">
                <a:solidFill>
                  <a:srgbClr val="17479D"/>
                </a:solidFill>
                <a:latin typeface="UTM Avo" panose="02040603050506020204" pitchFamily="18" charset="0"/>
                <a:cs typeface="Arial"/>
                <a:sym typeface="Arial"/>
              </a:endParaRPr>
            </a:p>
          </p:txBody>
        </p:sp>
        <p:pic>
          <p:nvPicPr>
            <p:cNvPr id="11" name="Picture 10">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15" name="TextBox 14">
            <a:extLst>
              <a:ext uri="{FF2B5EF4-FFF2-40B4-BE49-F238E27FC236}">
                <a16:creationId xmlns:a16="http://schemas.microsoft.com/office/drawing/2014/main" id="{7BF6BCDF-9F5D-43EF-8D2F-74DA0EBB0C5C}"/>
              </a:ext>
            </a:extLst>
          </p:cNvPr>
          <p:cNvSpPr txBox="1"/>
          <p:nvPr/>
        </p:nvSpPr>
        <p:spPr>
          <a:xfrm>
            <a:off x="238213" y="706684"/>
            <a:ext cx="11613211" cy="6124755"/>
          </a:xfrm>
          <a:prstGeom prst="rect">
            <a:avLst/>
          </a:prstGeom>
          <a:noFill/>
        </p:spPr>
        <p:txBody>
          <a:bodyPr wrap="square" lIns="91438" tIns="45719" rIns="91438" bIns="45719" rtlCol="0">
            <a:spAutoFit/>
          </a:bodyPr>
          <a:lstStyle/>
          <a:p>
            <a:pPr marL="44450" algn="just">
              <a:defRPr/>
            </a:pPr>
            <a:r>
              <a:rPr lang="vi-VN" sz="2800" kern="0" dirty="0">
                <a:solidFill>
                  <a:srgbClr val="000000"/>
                </a:solidFill>
                <a:latin typeface="+mj-lt"/>
                <a:cs typeface="Arial"/>
                <a:sym typeface="Arial"/>
              </a:rPr>
              <a:t>        </a:t>
            </a:r>
            <a:r>
              <a:rPr lang="vi-VN" sz="2800" dirty="0">
                <a:latin typeface="+mj-lt"/>
              </a:rPr>
              <a:t>Mùa này người làng tôi gọi là mùa nước nổi, không gọi là mùa nước lũ vì nước lên hiền hoà. Nước mỗi ngày một dâng lên. Mưa dầm dề, mưa sướt mướt ngày này qua ngày khác.</a:t>
            </a:r>
          </a:p>
          <a:p>
            <a:pPr marL="44450" algn="just">
              <a:defRPr/>
            </a:pPr>
            <a:r>
              <a:rPr lang="vi-VN" sz="2800" dirty="0">
                <a:latin typeface="+mj-lt"/>
              </a:rPr>
              <a:t>        Rồi đến rằm tháng Bảy: “Rằm tháng Bảy nước nhảy lên bờ”. Dòng sông Cửu Long đã no đầy, lại tràn qua bờ. Nước trong ao hồ, trong đồng ruộng của mùa mưa hoà lẫn với nước dòng sông Cửu Long.</a:t>
            </a:r>
          </a:p>
          <a:p>
            <a:pPr marL="44450" algn="just">
              <a:defRPr/>
            </a:pPr>
            <a:r>
              <a:rPr lang="vi-VN" sz="2800" dirty="0">
                <a:latin typeface="+mj-lt"/>
              </a:rPr>
              <a:t>        Đồng ruộng, vườn tược và cây cỏ như biết giữ lại hạt phù sa ở quanh mình, nước lại trong dần. Ngồi trong nhà, ta thấy cả những đàn cá ròng ròng, từng đàn, từng đàn theo cá mẹ xuôi theo dòng nước, vào tận đồng sâu.</a:t>
            </a:r>
          </a:p>
          <a:p>
            <a:pPr marL="44450" algn="just">
              <a:defRPr/>
            </a:pPr>
            <a:r>
              <a:rPr lang="vi-VN" sz="2800" dirty="0">
                <a:latin typeface="+mj-lt"/>
              </a:rPr>
              <a:t>        Ngủ một đêm, sáng dậy, nước ngập lên những viên gạch. Phải lấy ván, lấy tre làm cầu từ cửa trước vào đến tận bếp. Vui quá! Có cả một cây cầu lắt lẻo ngay dưới mái nhà.</a:t>
            </a:r>
          </a:p>
          <a:p>
            <a:pPr marL="266693" algn="ctr" defTabSz="914377">
              <a:buClr>
                <a:srgbClr val="000000"/>
              </a:buClr>
              <a:defRPr/>
            </a:pPr>
            <a:r>
              <a:rPr lang="en-GB" sz="2800" dirty="0">
                <a:latin typeface="+mj-lt"/>
              </a:rPr>
              <a:t>                                         </a:t>
            </a:r>
            <a:r>
              <a:rPr lang="vi-VN" sz="2000" dirty="0">
                <a:latin typeface="+mj-lt"/>
              </a:rPr>
              <a:t>(T</a:t>
            </a:r>
            <a:r>
              <a:rPr lang="vi-VN" sz="2000" kern="0" dirty="0">
                <a:solidFill>
                  <a:srgbClr val="000000"/>
                </a:solidFill>
                <a:latin typeface="+mj-lt"/>
                <a:cs typeface="Arial"/>
                <a:sym typeface="Arial"/>
              </a:rPr>
              <a:t>heo Nguyễn Quang Sáng)</a:t>
            </a:r>
          </a:p>
        </p:txBody>
      </p:sp>
      <p:sp>
        <p:nvSpPr>
          <p:cNvPr id="7" name="Rounded Rectangle 6"/>
          <p:cNvSpPr/>
          <p:nvPr/>
        </p:nvSpPr>
        <p:spPr>
          <a:xfrm>
            <a:off x="8292661" y="102422"/>
            <a:ext cx="3899339" cy="539509"/>
          </a:xfrm>
          <a:prstGeom prst="roundRect">
            <a:avLst>
              <a:gd name="adj" fmla="val 50000"/>
            </a:avLst>
          </a:prstGeom>
          <a:solidFill>
            <a:schemeClr val="bg1"/>
          </a:solidFill>
          <a:ln w="38100">
            <a:solidFill>
              <a:srgbClr val="FADBC6"/>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2800" b="1" dirty="0" err="1">
                <a:solidFill>
                  <a:schemeClr val="tx1"/>
                </a:solidFill>
              </a:rPr>
              <a:t>Bài</a:t>
            </a:r>
            <a:r>
              <a:rPr lang="en-US" sz="2800" b="1" dirty="0">
                <a:solidFill>
                  <a:schemeClr val="tx1"/>
                </a:solidFill>
              </a:rPr>
              <a:t> </a:t>
            </a:r>
            <a:r>
              <a:rPr lang="en-US" sz="2800" b="1" dirty="0" err="1">
                <a:solidFill>
                  <a:schemeClr val="tx1"/>
                </a:solidFill>
              </a:rPr>
              <a:t>văn</a:t>
            </a:r>
            <a:r>
              <a:rPr lang="en-US" sz="2800" b="1" dirty="0">
                <a:solidFill>
                  <a:schemeClr val="tx1"/>
                </a:solidFill>
              </a:rPr>
              <a:t> </a:t>
            </a:r>
            <a:r>
              <a:rPr lang="en-US" sz="2800" b="1" dirty="0" err="1">
                <a:solidFill>
                  <a:schemeClr val="tx1"/>
                </a:solidFill>
              </a:rPr>
              <a:t>có</a:t>
            </a:r>
            <a:r>
              <a:rPr lang="en-US" sz="2800" b="1" dirty="0">
                <a:solidFill>
                  <a:schemeClr val="tx1"/>
                </a:solidFill>
              </a:rPr>
              <a:t> </a:t>
            </a:r>
            <a:r>
              <a:rPr lang="en-US" sz="2800" b="1" dirty="0" err="1">
                <a:solidFill>
                  <a:schemeClr val="tx1"/>
                </a:solidFill>
              </a:rPr>
              <a:t>mấy</a:t>
            </a:r>
            <a:r>
              <a:rPr lang="en-US" sz="2800" b="1" dirty="0">
                <a:solidFill>
                  <a:schemeClr val="tx1"/>
                </a:solidFill>
              </a:rPr>
              <a:t> </a:t>
            </a:r>
            <a:r>
              <a:rPr lang="en-US" sz="2800" b="1" dirty="0" err="1">
                <a:solidFill>
                  <a:schemeClr val="tx1"/>
                </a:solidFill>
              </a:rPr>
              <a:t>đoạn</a:t>
            </a:r>
            <a:r>
              <a:rPr lang="en-US" sz="2800" b="1" dirty="0">
                <a:solidFill>
                  <a:schemeClr val="tx1"/>
                </a:solidFill>
              </a:rPr>
              <a:t>?</a:t>
            </a:r>
          </a:p>
        </p:txBody>
      </p:sp>
      <p:sp>
        <p:nvSpPr>
          <p:cNvPr id="12" name="Rounded Rectangle 11"/>
          <p:cNvSpPr/>
          <p:nvPr/>
        </p:nvSpPr>
        <p:spPr>
          <a:xfrm>
            <a:off x="8292664" y="22262"/>
            <a:ext cx="3899337" cy="619669"/>
          </a:xfrm>
          <a:prstGeom prst="roundRect">
            <a:avLst>
              <a:gd name="adj" fmla="val 50000"/>
            </a:avLst>
          </a:prstGeom>
          <a:solidFill>
            <a:schemeClr val="bg1"/>
          </a:solidFill>
          <a:ln w="38100">
            <a:solidFill>
              <a:srgbClr val="FADBC6"/>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2800" b="1" dirty="0" err="1">
                <a:solidFill>
                  <a:schemeClr val="tx1"/>
                </a:solidFill>
              </a:rPr>
              <a:t>Luyện</a:t>
            </a:r>
            <a:r>
              <a:rPr lang="en-US" sz="2800" b="1" dirty="0">
                <a:solidFill>
                  <a:schemeClr val="tx1"/>
                </a:solidFill>
              </a:rPr>
              <a:t> </a:t>
            </a:r>
            <a:r>
              <a:rPr lang="en-US" sz="2800" b="1" dirty="0" err="1">
                <a:solidFill>
                  <a:schemeClr val="tx1"/>
                </a:solidFill>
              </a:rPr>
              <a:t>đọc</a:t>
            </a:r>
            <a:r>
              <a:rPr lang="en-US" sz="2800" b="1" dirty="0">
                <a:solidFill>
                  <a:schemeClr val="tx1"/>
                </a:solidFill>
              </a:rPr>
              <a:t> </a:t>
            </a:r>
            <a:r>
              <a:rPr lang="en-US" sz="2800" b="1" dirty="0" err="1">
                <a:solidFill>
                  <a:schemeClr val="tx1"/>
                </a:solidFill>
              </a:rPr>
              <a:t>đoạn</a:t>
            </a:r>
            <a:r>
              <a:rPr lang="en-US" sz="2800" b="1" dirty="0">
                <a:solidFill>
                  <a:schemeClr val="tx1"/>
                </a:solidFill>
              </a:rPr>
              <a:t> </a:t>
            </a:r>
            <a:r>
              <a:rPr lang="en-US" sz="2800" b="1" dirty="0" err="1">
                <a:solidFill>
                  <a:schemeClr val="tx1"/>
                </a:solidFill>
              </a:rPr>
              <a:t>văn</a:t>
            </a:r>
            <a:r>
              <a:rPr lang="en-US" sz="2800" b="1" dirty="0">
                <a:solidFill>
                  <a:schemeClr val="tx1"/>
                </a:solidFill>
              </a:rPr>
              <a:t>.</a:t>
            </a:r>
          </a:p>
        </p:txBody>
      </p:sp>
      <p:sp>
        <p:nvSpPr>
          <p:cNvPr id="13" name="Rounded Rectangle 12"/>
          <p:cNvSpPr/>
          <p:nvPr/>
        </p:nvSpPr>
        <p:spPr>
          <a:xfrm>
            <a:off x="238214" y="799715"/>
            <a:ext cx="11765615" cy="1176479"/>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14" name="Oval 13"/>
          <p:cNvSpPr/>
          <p:nvPr/>
        </p:nvSpPr>
        <p:spPr>
          <a:xfrm>
            <a:off x="445221" y="787488"/>
            <a:ext cx="516755" cy="509461"/>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2400" b="1" dirty="0">
                <a:solidFill>
                  <a:srgbClr val="C00000"/>
                </a:solidFill>
              </a:rPr>
              <a:t>1</a:t>
            </a:r>
          </a:p>
        </p:txBody>
      </p:sp>
      <p:sp>
        <p:nvSpPr>
          <p:cNvPr id="16" name="Rounded Rectangle 15"/>
          <p:cNvSpPr/>
          <p:nvPr/>
        </p:nvSpPr>
        <p:spPr>
          <a:xfrm>
            <a:off x="240674" y="2052473"/>
            <a:ext cx="11765615" cy="1248992"/>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17" name="Oval 16"/>
          <p:cNvSpPr/>
          <p:nvPr/>
        </p:nvSpPr>
        <p:spPr>
          <a:xfrm>
            <a:off x="253433" y="1976193"/>
            <a:ext cx="516755" cy="420499"/>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2400" b="1" dirty="0">
                <a:solidFill>
                  <a:srgbClr val="C00000"/>
                </a:solidFill>
              </a:rPr>
              <a:t>2</a:t>
            </a:r>
          </a:p>
        </p:txBody>
      </p:sp>
      <p:sp>
        <p:nvSpPr>
          <p:cNvPr id="18" name="Rounded Rectangle 17"/>
          <p:cNvSpPr/>
          <p:nvPr/>
        </p:nvSpPr>
        <p:spPr>
          <a:xfrm>
            <a:off x="187881" y="3269926"/>
            <a:ext cx="11765615" cy="1715961"/>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19" name="Oval 18"/>
          <p:cNvSpPr/>
          <p:nvPr/>
        </p:nvSpPr>
        <p:spPr>
          <a:xfrm>
            <a:off x="253433" y="3354677"/>
            <a:ext cx="516755" cy="39190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2400" b="1" dirty="0">
                <a:solidFill>
                  <a:srgbClr val="C00000"/>
                </a:solidFill>
              </a:rPr>
              <a:t>3</a:t>
            </a:r>
          </a:p>
        </p:txBody>
      </p:sp>
      <p:sp>
        <p:nvSpPr>
          <p:cNvPr id="20" name="Rounded Rectangle 19"/>
          <p:cNvSpPr/>
          <p:nvPr/>
        </p:nvSpPr>
        <p:spPr>
          <a:xfrm>
            <a:off x="239884" y="5041785"/>
            <a:ext cx="11765615" cy="1387891"/>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21" name="Oval 20"/>
          <p:cNvSpPr/>
          <p:nvPr/>
        </p:nvSpPr>
        <p:spPr>
          <a:xfrm>
            <a:off x="409180" y="5069610"/>
            <a:ext cx="516755" cy="293799"/>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2400" b="1" dirty="0">
                <a:solidFill>
                  <a:srgbClr val="C00000"/>
                </a:solidFill>
              </a:rPr>
              <a:t>4</a:t>
            </a:r>
          </a:p>
        </p:txBody>
      </p:sp>
    </p:spTree>
    <p:extLst>
      <p:ext uri="{BB962C8B-B14F-4D97-AF65-F5344CB8AC3E}">
        <p14:creationId xmlns:p14="http://schemas.microsoft.com/office/powerpoint/2010/main" val="40571420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par>
                          <p:cTn id="31" fill="hold">
                            <p:stCondLst>
                              <p:cond delay="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childTnLst>
                          </p:cTn>
                        </p:par>
                        <p:par>
                          <p:cTn id="42" fill="hold">
                            <p:stCondLst>
                              <p:cond delay="500"/>
                            </p:stCondLst>
                            <p:childTnLst>
                              <p:par>
                                <p:cTn id="43" presetID="53" presetClass="entr" presetSubtype="16"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left)">
                                      <p:cBhvr>
                                        <p:cTn id="52" dur="500"/>
                                        <p:tgtEl>
                                          <p:spTgt spid="20"/>
                                        </p:tgtEl>
                                      </p:cBhvr>
                                    </p:animEffect>
                                  </p:childTnLst>
                                </p:cTn>
                              </p:par>
                            </p:childTnLst>
                          </p:cTn>
                        </p:par>
                        <p:par>
                          <p:cTn id="53" fill="hold">
                            <p:stCondLst>
                              <p:cond delay="500"/>
                            </p:stCondLst>
                            <p:childTnLst>
                              <p:par>
                                <p:cTn id="54" presetID="53" presetClass="entr" presetSubtype="16"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ppt_w</p:attrName>
                                        </p:attrNameLst>
                                      </p:cBhvr>
                                      <p:tavLst>
                                        <p:tav tm="0">
                                          <p:val>
                                            <p:fltVal val="0"/>
                                          </p:val>
                                        </p:tav>
                                        <p:tav tm="100000">
                                          <p:val>
                                            <p:strVal val="#ppt_w"/>
                                          </p:val>
                                        </p:tav>
                                      </p:tavLst>
                                    </p:anim>
                                    <p:anim calcmode="lin" valueType="num">
                                      <p:cBhvr>
                                        <p:cTn id="64" dur="500" fill="hold"/>
                                        <p:tgtEl>
                                          <p:spTgt spid="12"/>
                                        </p:tgtEl>
                                        <p:attrNameLst>
                                          <p:attrName>ppt_h</p:attrName>
                                        </p:attrNameLst>
                                      </p:cBhvr>
                                      <p:tavLst>
                                        <p:tav tm="0">
                                          <p:val>
                                            <p:fltVal val="0"/>
                                          </p:val>
                                        </p:tav>
                                        <p:tav tm="100000">
                                          <p:val>
                                            <p:strVal val="#ppt_h"/>
                                          </p:val>
                                        </p:tav>
                                      </p:tavLst>
                                    </p:anim>
                                    <p:animEffect transition="in" filter="fade">
                                      <p:cBhvr>
                                        <p:cTn id="6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2" grpId="0" animBg="1"/>
      <p:bldP spid="13" grpId="0" animBg="1"/>
      <p:bldP spid="14" grpId="0" animBg="1"/>
      <p:bldP spid="16" grpId="0" animBg="1"/>
      <p:bldP spid="17" grpId="0" animBg="1"/>
      <p:bldP spid="18" grpId="0" animBg="1"/>
      <p:bldP spid="1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27152" y="102422"/>
            <a:ext cx="3021965" cy="661716"/>
          </a:xfrm>
          <a:prstGeom prst="rect">
            <a:avLst/>
          </a:prstGeom>
          <a:noFill/>
        </p:spPr>
        <p:txBody>
          <a:bodyPr wrap="none" lIns="91430" tIns="45718" rIns="91430" bIns="45718" rtlCol="0">
            <a:spAutoFit/>
          </a:bodyPr>
          <a:lstStyle/>
          <a:p>
            <a:r>
              <a:rPr lang="en-US" sz="37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Mùa</a:t>
            </a:r>
            <a:r>
              <a:rPr lang="en-US" sz="37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7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nước</a:t>
            </a:r>
            <a:r>
              <a:rPr lang="en-US" sz="37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7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nổi</a:t>
            </a:r>
            <a:r>
              <a:rPr lang="en-US" sz="37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9" name="Group 8">
            <a:extLst>
              <a:ext uri="{FF2B5EF4-FFF2-40B4-BE49-F238E27FC236}">
                <a16:creationId xmlns:a16="http://schemas.microsoft.com/office/drawing/2014/main" id="{F3DD3406-2712-834B-AB0F-2A570271E8D5}"/>
              </a:ext>
            </a:extLst>
          </p:cNvPr>
          <p:cNvGrpSpPr/>
          <p:nvPr/>
        </p:nvGrpSpPr>
        <p:grpSpPr>
          <a:xfrm>
            <a:off x="187880" y="169055"/>
            <a:ext cx="1395893" cy="555217"/>
            <a:chOff x="635794" y="386605"/>
            <a:chExt cx="1395893" cy="555217"/>
          </a:xfrm>
        </p:grpSpPr>
        <p:sp>
          <p:nvSpPr>
            <p:cNvPr id="10" name="TextBox 9">
              <a:extLst>
                <a:ext uri="{FF2B5EF4-FFF2-40B4-BE49-F238E27FC236}">
                  <a16:creationId xmlns:a16="http://schemas.microsoft.com/office/drawing/2014/main" id="{C07B3502-F58A-46C0-88F8-3DE26F98CD3F}"/>
                </a:ext>
              </a:extLst>
            </p:cNvPr>
            <p:cNvSpPr txBox="1"/>
            <p:nvPr/>
          </p:nvSpPr>
          <p:spPr>
            <a:xfrm>
              <a:off x="1218102" y="386605"/>
              <a:ext cx="813585" cy="530915"/>
            </a:xfrm>
            <a:prstGeom prst="rect">
              <a:avLst/>
            </a:prstGeom>
            <a:noFill/>
          </p:spPr>
          <p:txBody>
            <a:bodyPr wrap="square" rtlCol="0">
              <a:spAutoFit/>
            </a:bodyPr>
            <a:lstStyle/>
            <a:p>
              <a:pPr algn="ctr" defTabSz="914377">
                <a:lnSpc>
                  <a:spcPct val="150000"/>
                </a:lnSpc>
                <a:buClr>
                  <a:srgbClr val="000000"/>
                </a:buClr>
                <a:defRPr/>
              </a:pPr>
              <a:r>
                <a:rPr lang="vi-VN" b="1" kern="0" dirty="0">
                  <a:solidFill>
                    <a:srgbClr val="17479D"/>
                  </a:solidFill>
                  <a:latin typeface="UTM Avo" panose="02040603050506020204" pitchFamily="18" charset="0"/>
                  <a:cs typeface="Arial"/>
                  <a:sym typeface="Arial"/>
                </a:rPr>
                <a:t>ĐỌC</a:t>
              </a:r>
              <a:endParaRPr lang="en-US" b="1" kern="0" dirty="0">
                <a:solidFill>
                  <a:srgbClr val="17479D"/>
                </a:solidFill>
                <a:latin typeface="UTM Avo" panose="02040603050506020204" pitchFamily="18" charset="0"/>
                <a:cs typeface="Arial"/>
                <a:sym typeface="Arial"/>
              </a:endParaRPr>
            </a:p>
          </p:txBody>
        </p:sp>
        <p:pic>
          <p:nvPicPr>
            <p:cNvPr id="11" name="Picture 10">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15" name="TextBox 14">
            <a:extLst>
              <a:ext uri="{FF2B5EF4-FFF2-40B4-BE49-F238E27FC236}">
                <a16:creationId xmlns:a16="http://schemas.microsoft.com/office/drawing/2014/main" id="{7BF6BCDF-9F5D-43EF-8D2F-74DA0EBB0C5C}"/>
              </a:ext>
            </a:extLst>
          </p:cNvPr>
          <p:cNvSpPr txBox="1"/>
          <p:nvPr/>
        </p:nvSpPr>
        <p:spPr>
          <a:xfrm>
            <a:off x="257181" y="691849"/>
            <a:ext cx="11613211" cy="6124755"/>
          </a:xfrm>
          <a:prstGeom prst="rect">
            <a:avLst/>
          </a:prstGeom>
          <a:noFill/>
        </p:spPr>
        <p:txBody>
          <a:bodyPr wrap="square" lIns="91438" tIns="45719" rIns="91438" bIns="45719" rtlCol="0">
            <a:spAutoFit/>
          </a:bodyPr>
          <a:lstStyle/>
          <a:p>
            <a:pPr marL="44450" algn="just">
              <a:defRPr/>
            </a:pPr>
            <a:r>
              <a:rPr lang="vi-VN" sz="2800" kern="0" dirty="0">
                <a:solidFill>
                  <a:srgbClr val="000000"/>
                </a:solidFill>
                <a:latin typeface="+mj-lt"/>
                <a:cs typeface="Arial"/>
                <a:sym typeface="Arial"/>
              </a:rPr>
              <a:t>        </a:t>
            </a:r>
            <a:r>
              <a:rPr lang="vi-VN" sz="2800" dirty="0">
                <a:latin typeface="+mj-lt"/>
              </a:rPr>
              <a:t>Mùa này người làng tôi gọi là mùa nước nổi, không gọi là mùa nước lũ vì nước lên hiền hoà. Nước mỗi ngày một dâng lên. Mưa dầm dề, mưa sướt mướt ngày này qua ngày khác.</a:t>
            </a:r>
          </a:p>
          <a:p>
            <a:pPr marL="44450" algn="just">
              <a:defRPr/>
            </a:pPr>
            <a:r>
              <a:rPr lang="vi-VN" sz="2800" dirty="0">
                <a:latin typeface="+mj-lt"/>
              </a:rPr>
              <a:t>        Rồi đến rằm tháng Bảy: “Rằm tháng Bảy nước nhảy lên bờ”. Dòng sông Cửu Long đã no đầy, lại tràn qua bờ. Nước trong ao hồ, trong đồng ruộng của mùa mưa hoà lẫn với nước dòng sông Cửu Long.</a:t>
            </a:r>
          </a:p>
          <a:p>
            <a:pPr marL="44450" algn="just">
              <a:defRPr/>
            </a:pPr>
            <a:r>
              <a:rPr lang="vi-VN" sz="2800" dirty="0">
                <a:latin typeface="+mj-lt"/>
              </a:rPr>
              <a:t>        Đồng ruộng, vườn tược và cây cỏ như biết giữ lại hạt phù sa ở quanh mình, nước lại trong dần. Ngồi trong nhà, ta thấy cả những đàn cá ròng ròng, từng đàn, từng đàn theo cá mẹ xuôi theo dòng nước, vào tận đồng sâu.</a:t>
            </a:r>
          </a:p>
          <a:p>
            <a:pPr marL="44450" algn="just">
              <a:defRPr/>
            </a:pPr>
            <a:r>
              <a:rPr lang="vi-VN" sz="2800" dirty="0">
                <a:latin typeface="+mj-lt"/>
              </a:rPr>
              <a:t>        Ngủ một đêm, sáng dậy, nước ngập lên những viên gạch. Phải lấy ván, lấy tre làm cầu từ cửa trước vào đến tận bếp. Vui quá! Có cả một cây cầu lắt lẻo ngay dưới mái nhà.</a:t>
            </a:r>
          </a:p>
          <a:p>
            <a:pPr marL="266693" algn="ctr" defTabSz="914377">
              <a:buClr>
                <a:srgbClr val="000000"/>
              </a:buClr>
              <a:defRPr/>
            </a:pPr>
            <a:r>
              <a:rPr lang="en-GB" sz="2800" dirty="0">
                <a:latin typeface="+mj-lt"/>
              </a:rPr>
              <a:t>                                         </a:t>
            </a:r>
            <a:r>
              <a:rPr lang="vi-VN" sz="2000" dirty="0">
                <a:latin typeface="+mj-lt"/>
              </a:rPr>
              <a:t>(T</a:t>
            </a:r>
            <a:r>
              <a:rPr lang="vi-VN" sz="2000" kern="0" dirty="0">
                <a:solidFill>
                  <a:srgbClr val="000000"/>
                </a:solidFill>
                <a:latin typeface="+mj-lt"/>
                <a:cs typeface="Arial"/>
                <a:sym typeface="Arial"/>
              </a:rPr>
              <a:t>heo Nguyễn Quang Sáng)</a:t>
            </a:r>
          </a:p>
        </p:txBody>
      </p:sp>
      <p:sp>
        <p:nvSpPr>
          <p:cNvPr id="7" name="Rounded Rectangle 6"/>
          <p:cNvSpPr/>
          <p:nvPr/>
        </p:nvSpPr>
        <p:spPr>
          <a:xfrm>
            <a:off x="9364719" y="176003"/>
            <a:ext cx="2433224" cy="519631"/>
          </a:xfrm>
          <a:prstGeom prst="roundRect">
            <a:avLst>
              <a:gd name="adj" fmla="val 50000"/>
            </a:avLst>
          </a:prstGeom>
          <a:solidFill>
            <a:schemeClr val="bg1"/>
          </a:solidFill>
          <a:ln w="38100">
            <a:solidFill>
              <a:srgbClr val="FADBC6"/>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r>
              <a:rPr lang="en-US" sz="2800" b="1" dirty="0" err="1">
                <a:solidFill>
                  <a:schemeClr val="tx1"/>
                </a:solidFill>
              </a:rPr>
              <a:t>Đọc</a:t>
            </a:r>
            <a:r>
              <a:rPr lang="en-US" sz="2800" b="1" dirty="0">
                <a:solidFill>
                  <a:schemeClr val="tx1"/>
                </a:solidFill>
              </a:rPr>
              <a:t> </a:t>
            </a:r>
            <a:r>
              <a:rPr lang="en-US" sz="2800" b="1" dirty="0" err="1">
                <a:solidFill>
                  <a:schemeClr val="tx1"/>
                </a:solidFill>
              </a:rPr>
              <a:t>toàn</a:t>
            </a:r>
            <a:r>
              <a:rPr lang="en-US" sz="2800" b="1" dirty="0">
                <a:solidFill>
                  <a:schemeClr val="tx1"/>
                </a:solidFill>
              </a:rPr>
              <a:t> </a:t>
            </a:r>
            <a:r>
              <a:rPr lang="en-US" sz="2800" b="1" dirty="0" err="1">
                <a:solidFill>
                  <a:schemeClr val="tx1"/>
                </a:solidFill>
              </a:rPr>
              <a:t>bài</a:t>
            </a:r>
            <a:r>
              <a:rPr lang="en-US" sz="2800" b="1" dirty="0">
                <a:solidFill>
                  <a:schemeClr val="tx1"/>
                </a:solidFill>
              </a:rPr>
              <a:t>.</a:t>
            </a:r>
          </a:p>
        </p:txBody>
      </p:sp>
    </p:spTree>
    <p:extLst>
      <p:ext uri="{BB962C8B-B14F-4D97-AF65-F5344CB8AC3E}">
        <p14:creationId xmlns:p14="http://schemas.microsoft.com/office/powerpoint/2010/main" val="8973706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8288836" y="2704385"/>
            <a:ext cx="4175461" cy="417749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3856383" y="2279376"/>
            <a:ext cx="5500268" cy="2173357"/>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a:r>
              <a:rPr lang="en-US" sz="8000" b="1" dirty="0">
                <a:solidFill>
                  <a:schemeClr val="bg1"/>
                </a:solidFill>
                <a:cs typeface="Arial" pitchFamily="34" charset="0"/>
              </a:rPr>
              <a:t>TIẾT 2</a:t>
            </a:r>
          </a:p>
        </p:txBody>
      </p:sp>
      <p:sp>
        <p:nvSpPr>
          <p:cNvPr id="3" name="Oval 2"/>
          <p:cNvSpPr/>
          <p:nvPr/>
        </p:nvSpPr>
        <p:spPr>
          <a:xfrm>
            <a:off x="2752140" y="2604052"/>
            <a:ext cx="1616765" cy="1524000"/>
          </a:xfrm>
          <a:prstGeom prst="ellipse">
            <a:avLst/>
          </a:prstGeom>
          <a:solidFill>
            <a:srgbClr val="FC910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a:endParaRPr lang="en-US" sz="6400" b="1" dirty="0">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9" y="1"/>
            <a:ext cx="2752137" cy="2753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3560529" y="-47206"/>
            <a:ext cx="2328809" cy="26512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606519"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51"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375"/>
            <a:ext cx="0" cy="4191188"/>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94194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9197" l="3175" r="96825"/>
                    </a14:imgEffect>
                  </a14:imgLayer>
                </a14:imgProps>
              </a:ext>
              <a:ext uri="{28A0092B-C50C-407E-A947-70E740481C1C}">
                <a14:useLocalDpi xmlns:a14="http://schemas.microsoft.com/office/drawing/2010/main" val="0"/>
              </a:ext>
            </a:extLst>
          </a:blip>
          <a:srcRect r="53869"/>
          <a:stretch/>
        </p:blipFill>
        <p:spPr bwMode="auto">
          <a:xfrm>
            <a:off x="9427866" y="2122447"/>
            <a:ext cx="1476369"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p:nvPr/>
        </p:nvGrpSpPr>
        <p:grpSpPr>
          <a:xfrm>
            <a:off x="3659092" y="2127139"/>
            <a:ext cx="5768773" cy="2131189"/>
            <a:chOff x="2744315" y="1595348"/>
            <a:chExt cx="4326579" cy="1598392"/>
          </a:xfrm>
          <a:solidFill>
            <a:schemeClr val="accent1">
              <a:lumMod val="40000"/>
              <a:lumOff val="60000"/>
            </a:schemeClr>
          </a:solidFill>
        </p:grpSpPr>
        <p:sp>
          <p:nvSpPr>
            <p:cNvPr id="5" name="Right Arrow 4"/>
            <p:cNvSpPr/>
            <p:nvPr/>
          </p:nvSpPr>
          <p:spPr>
            <a:xfrm>
              <a:off x="2744315" y="1595348"/>
              <a:ext cx="4326579" cy="1598392"/>
            </a:xfrm>
            <a:prstGeom prst="rightArrow">
              <a:avLst>
                <a:gd name="adj1" fmla="val 58172"/>
                <a:gd name="adj2"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solidFill>
                  <a:prstClr val="white"/>
                </a:solidFill>
              </a:endParaRPr>
            </a:p>
          </p:txBody>
        </p:sp>
        <p:sp>
          <p:nvSpPr>
            <p:cNvPr id="13" name="TextBox 12"/>
            <p:cNvSpPr txBox="1"/>
            <p:nvPr/>
          </p:nvSpPr>
          <p:spPr>
            <a:xfrm>
              <a:off x="3084443" y="1999000"/>
              <a:ext cx="3142206" cy="707886"/>
            </a:xfrm>
            <a:prstGeom prst="rect">
              <a:avLst/>
            </a:prstGeom>
            <a:grpFill/>
          </p:spPr>
          <p:txBody>
            <a:bodyPr wrap="none" rtlCol="0">
              <a:spAutoFit/>
            </a:bodyPr>
            <a:lstStyle/>
            <a:p>
              <a:r>
                <a:rPr lang="en-US" sz="5300" b="1" dirty="0" err="1">
                  <a:solidFill>
                    <a:srgbClr val="0418AC"/>
                  </a:solidFill>
                </a:rPr>
                <a:t>Trả</a:t>
              </a:r>
              <a:r>
                <a:rPr lang="en-US" sz="5300" b="1" dirty="0">
                  <a:solidFill>
                    <a:srgbClr val="0418AC"/>
                  </a:solidFill>
                </a:rPr>
                <a:t> </a:t>
              </a:r>
              <a:r>
                <a:rPr lang="en-US" sz="5300" b="1" dirty="0" err="1">
                  <a:solidFill>
                    <a:srgbClr val="0418AC"/>
                  </a:solidFill>
                </a:rPr>
                <a:t>lời</a:t>
              </a:r>
              <a:r>
                <a:rPr lang="en-US" sz="5300" b="1" dirty="0">
                  <a:solidFill>
                    <a:srgbClr val="0418AC"/>
                  </a:solidFill>
                </a:rPr>
                <a:t> </a:t>
              </a:r>
              <a:r>
                <a:rPr lang="en-US" sz="5300" b="1" dirty="0" err="1">
                  <a:solidFill>
                    <a:srgbClr val="0418AC"/>
                  </a:solidFill>
                </a:rPr>
                <a:t>câu</a:t>
              </a:r>
              <a:r>
                <a:rPr lang="en-US" sz="5300" b="1" dirty="0">
                  <a:solidFill>
                    <a:srgbClr val="0418AC"/>
                  </a:solidFill>
                </a:rPr>
                <a:t> </a:t>
              </a:r>
              <a:r>
                <a:rPr lang="en-US" sz="5300" b="1" dirty="0" err="1">
                  <a:solidFill>
                    <a:srgbClr val="0418AC"/>
                  </a:solidFill>
                </a:rPr>
                <a:t>hỏi</a:t>
              </a:r>
              <a:endParaRPr lang="en-US" sz="5300" b="1" dirty="0">
                <a:solidFill>
                  <a:srgbClr val="0418AC"/>
                </a:solidFill>
              </a:endParaRPr>
            </a:p>
          </p:txBody>
        </p:sp>
      </p:grpSp>
      <p:grpSp>
        <p:nvGrpSpPr>
          <p:cNvPr id="9" name="Group 8"/>
          <p:cNvGrpSpPr/>
          <p:nvPr/>
        </p:nvGrpSpPr>
        <p:grpSpPr>
          <a:xfrm>
            <a:off x="2417291" y="2375987"/>
            <a:ext cx="1567717" cy="1633484"/>
            <a:chOff x="2210284" y="3447251"/>
            <a:chExt cx="826089" cy="809063"/>
          </a:xfrm>
        </p:grpSpPr>
        <p:sp>
          <p:nvSpPr>
            <p:cNvPr id="10" name="Oval 9"/>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solidFill>
                  <a:prstClr val="white"/>
                </a:solidFill>
              </a:endParaRPr>
            </a:p>
          </p:txBody>
        </p:sp>
        <p:pic>
          <p:nvPicPr>
            <p:cNvPr id="11"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6" name="Picture 2"/>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922" r="98618">
                        <a14:foregroundMark x1="50230" y1="79585" x2="50230" y2="79585"/>
                        <a14:foregroundMark x1="48387" y1="78547" x2="48387" y2="78547"/>
                        <a14:foregroundMark x1="47005" y1="76471" x2="47005" y2="76471"/>
                        <a14:foregroundMark x1="47926" y1="73702" x2="47926" y2="73702"/>
                        <a14:foregroundMark x1="52535" y1="80277" x2="52535" y2="80277"/>
                        <a14:foregroundMark x1="54839" y1="78201" x2="54839" y2="78201"/>
                        <a14:foregroundMark x1="56221" y1="77163" x2="56221" y2="77163"/>
                        <a14:foregroundMark x1="19355" y1="68512" x2="19355" y2="68512"/>
                        <a14:foregroundMark x1="17972" y1="70588" x2="17972" y2="70588"/>
                        <a14:foregroundMark x1="17972" y1="71280" x2="17972" y2="71280"/>
                        <a14:foregroundMark x1="18433" y1="73010" x2="18433" y2="73010"/>
                        <a14:foregroundMark x1="20737" y1="72318" x2="20737" y2="72318"/>
                        <a14:foregroundMark x1="23502" y1="71280" x2="23502" y2="71280"/>
                        <a14:foregroundMark x1="11060" y1="66436" x2="11060" y2="66436"/>
                        <a14:foregroundMark x1="16590" y1="67820" x2="16590" y2="67820"/>
                        <a14:foregroundMark x1="16129" y1="65398" x2="16129" y2="65398"/>
                        <a14:foregroundMark x1="15207" y1="73010" x2="15207" y2="73010"/>
                        <a14:foregroundMark x1="13364" y1="69896" x2="13364" y2="69896"/>
                        <a14:foregroundMark x1="73272" y1="75433" x2="73272" y2="75433"/>
                        <a14:foregroundMark x1="71429" y1="73010" x2="71429" y2="73010"/>
                        <a14:foregroundMark x1="69124" y1="70934" x2="69124" y2="70934"/>
                        <a14:foregroundMark x1="69124" y1="69896" x2="69124" y2="69896"/>
                        <a14:foregroundMark x1="70507" y1="74740" x2="70507" y2="74740"/>
                        <a14:foregroundMark x1="70046" y1="77163" x2="70046" y2="77163"/>
                      </a14:backgroundRemoval>
                    </a14:imgEffect>
                  </a14:imgLayer>
                </a14:imgProps>
              </a:ext>
              <a:ext uri="{28A0092B-C50C-407E-A947-70E740481C1C}">
                <a14:useLocalDpi xmlns:a14="http://schemas.microsoft.com/office/drawing/2010/main" val="0"/>
              </a:ext>
            </a:extLst>
          </a:blip>
          <a:srcRect/>
          <a:stretch>
            <a:fillRect/>
          </a:stretch>
        </p:blipFill>
        <p:spPr bwMode="auto">
          <a:xfrm>
            <a:off x="502018" y="2227637"/>
            <a:ext cx="2111697" cy="2812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6614" b="97884" l="1733" r="97525"/>
                    </a14:imgEffect>
                  </a14:imgLayer>
                </a14:imgProps>
              </a:ext>
              <a:ext uri="{28A0092B-C50C-407E-A947-70E740481C1C}">
                <a14:useLocalDpi xmlns:a14="http://schemas.microsoft.com/office/drawing/2010/main" val="0"/>
              </a:ext>
            </a:extLst>
          </a:blip>
          <a:srcRect/>
          <a:stretch>
            <a:fillRect/>
          </a:stretch>
        </p:blipFill>
        <p:spPr bwMode="auto">
          <a:xfrm>
            <a:off x="8835501" y="2931934"/>
            <a:ext cx="3275483" cy="3064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55451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42"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anim calcmode="lin" valueType="num">
                                      <p:cBhvr>
                                        <p:cTn id="11" dur="1000" fill="hold"/>
                                        <p:tgtEl>
                                          <p:spTgt spid="17"/>
                                        </p:tgtEl>
                                        <p:attrNameLst>
                                          <p:attrName>ppt_x</p:attrName>
                                        </p:attrNameLst>
                                      </p:cBhvr>
                                      <p:tavLst>
                                        <p:tav tm="0">
                                          <p:val>
                                            <p:strVal val="#ppt_x"/>
                                          </p:val>
                                        </p:tav>
                                        <p:tav tm="100000">
                                          <p:val>
                                            <p:strVal val="#ppt_x"/>
                                          </p:val>
                                        </p:tav>
                                      </p:tavLst>
                                    </p:anim>
                                    <p:anim calcmode="lin" valueType="num">
                                      <p:cBhvr>
                                        <p:cTn id="12" dur="1000" fill="hold"/>
                                        <p:tgtEl>
                                          <p:spTgt spid="17"/>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16" presetClass="entr" presetSubtype="21"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27152" y="102422"/>
            <a:ext cx="3021965" cy="661716"/>
          </a:xfrm>
          <a:prstGeom prst="rect">
            <a:avLst/>
          </a:prstGeom>
          <a:noFill/>
        </p:spPr>
        <p:txBody>
          <a:bodyPr wrap="none" lIns="91430" tIns="45718" rIns="91430" bIns="45718" rtlCol="0">
            <a:spAutoFit/>
          </a:bodyPr>
          <a:lstStyle/>
          <a:p>
            <a:r>
              <a:rPr lang="en-US" sz="37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Mùa</a:t>
            </a:r>
            <a:r>
              <a:rPr lang="en-US" sz="37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7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nước</a:t>
            </a:r>
            <a:r>
              <a:rPr lang="en-US" sz="37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7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nổi</a:t>
            </a:r>
            <a:r>
              <a:rPr lang="en-US" sz="37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9" name="Group 8">
            <a:extLst>
              <a:ext uri="{FF2B5EF4-FFF2-40B4-BE49-F238E27FC236}">
                <a16:creationId xmlns:a16="http://schemas.microsoft.com/office/drawing/2014/main" id="{F3DD3406-2712-834B-AB0F-2A570271E8D5}"/>
              </a:ext>
            </a:extLst>
          </p:cNvPr>
          <p:cNvGrpSpPr/>
          <p:nvPr/>
        </p:nvGrpSpPr>
        <p:grpSpPr>
          <a:xfrm>
            <a:off x="187880" y="169055"/>
            <a:ext cx="1395893" cy="555217"/>
            <a:chOff x="635794" y="386605"/>
            <a:chExt cx="1395893" cy="555217"/>
          </a:xfrm>
        </p:grpSpPr>
        <p:sp>
          <p:nvSpPr>
            <p:cNvPr id="10" name="TextBox 9">
              <a:extLst>
                <a:ext uri="{FF2B5EF4-FFF2-40B4-BE49-F238E27FC236}">
                  <a16:creationId xmlns:a16="http://schemas.microsoft.com/office/drawing/2014/main" id="{C07B3502-F58A-46C0-88F8-3DE26F98CD3F}"/>
                </a:ext>
              </a:extLst>
            </p:cNvPr>
            <p:cNvSpPr txBox="1"/>
            <p:nvPr/>
          </p:nvSpPr>
          <p:spPr>
            <a:xfrm>
              <a:off x="1218102" y="386605"/>
              <a:ext cx="813585" cy="530915"/>
            </a:xfrm>
            <a:prstGeom prst="rect">
              <a:avLst/>
            </a:prstGeom>
            <a:noFill/>
          </p:spPr>
          <p:txBody>
            <a:bodyPr wrap="square" rtlCol="0">
              <a:spAutoFit/>
            </a:bodyPr>
            <a:lstStyle/>
            <a:p>
              <a:pPr algn="ctr" defTabSz="914377">
                <a:lnSpc>
                  <a:spcPct val="150000"/>
                </a:lnSpc>
                <a:buClr>
                  <a:srgbClr val="000000"/>
                </a:buClr>
                <a:defRPr/>
              </a:pPr>
              <a:r>
                <a:rPr lang="vi-VN" b="1" kern="0" dirty="0">
                  <a:solidFill>
                    <a:srgbClr val="17479D"/>
                  </a:solidFill>
                  <a:latin typeface="UTM Avo" panose="02040603050506020204" pitchFamily="18" charset="0"/>
                  <a:cs typeface="Arial"/>
                  <a:sym typeface="Arial"/>
                </a:rPr>
                <a:t>ĐỌC</a:t>
              </a:r>
              <a:endParaRPr lang="en-US" b="1" kern="0" dirty="0">
                <a:solidFill>
                  <a:srgbClr val="17479D"/>
                </a:solidFill>
                <a:latin typeface="UTM Avo" panose="02040603050506020204" pitchFamily="18" charset="0"/>
                <a:cs typeface="Arial"/>
                <a:sym typeface="Arial"/>
              </a:endParaRPr>
            </a:p>
          </p:txBody>
        </p:sp>
        <p:pic>
          <p:nvPicPr>
            <p:cNvPr id="11" name="Picture 10">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15" name="TextBox 14">
            <a:extLst>
              <a:ext uri="{FF2B5EF4-FFF2-40B4-BE49-F238E27FC236}">
                <a16:creationId xmlns:a16="http://schemas.microsoft.com/office/drawing/2014/main" id="{7BF6BCDF-9F5D-43EF-8D2F-74DA0EBB0C5C}"/>
              </a:ext>
            </a:extLst>
          </p:cNvPr>
          <p:cNvSpPr txBox="1"/>
          <p:nvPr/>
        </p:nvSpPr>
        <p:spPr>
          <a:xfrm>
            <a:off x="257181" y="691849"/>
            <a:ext cx="11613211" cy="6124755"/>
          </a:xfrm>
          <a:prstGeom prst="rect">
            <a:avLst/>
          </a:prstGeom>
          <a:noFill/>
        </p:spPr>
        <p:txBody>
          <a:bodyPr wrap="square" lIns="91438" tIns="45719" rIns="91438" bIns="45719" rtlCol="0">
            <a:spAutoFit/>
          </a:bodyPr>
          <a:lstStyle/>
          <a:p>
            <a:pPr marL="44450" algn="just">
              <a:defRPr/>
            </a:pPr>
            <a:r>
              <a:rPr lang="vi-VN" sz="2800" kern="0" dirty="0">
                <a:solidFill>
                  <a:srgbClr val="000000"/>
                </a:solidFill>
                <a:latin typeface="+mj-lt"/>
                <a:cs typeface="Arial"/>
                <a:sym typeface="Arial"/>
              </a:rPr>
              <a:t>        </a:t>
            </a:r>
            <a:r>
              <a:rPr lang="vi-VN" sz="2800" dirty="0">
                <a:latin typeface="+mj-lt"/>
              </a:rPr>
              <a:t>Mùa này người làng tôi gọi là mùa nước nổi, không gọi là mùa nước lũ vì nước lên hiền hoà. Nước mỗi ngày một dâng lên. Mưa dầm dề, mưa sướt mướt ngày này qua ngày khác.</a:t>
            </a:r>
          </a:p>
          <a:p>
            <a:pPr marL="44450" algn="just">
              <a:defRPr/>
            </a:pPr>
            <a:r>
              <a:rPr lang="vi-VN" sz="2800" dirty="0">
                <a:latin typeface="+mj-lt"/>
              </a:rPr>
              <a:t>        Rồi đến rằm tháng Bảy: “Rằm tháng Bảy nước nhảy lên bờ”. Dòng sông Cửu Long đã no đầy, lại tràn qua bờ. Nước trong ao hồ, trong đồng ruộng của mùa mưa hoà lẫn với nước dòng sông Cửu Long.</a:t>
            </a:r>
          </a:p>
          <a:p>
            <a:pPr marL="44450" algn="just">
              <a:defRPr/>
            </a:pPr>
            <a:r>
              <a:rPr lang="vi-VN" sz="2800" dirty="0">
                <a:latin typeface="+mj-lt"/>
              </a:rPr>
              <a:t>        Đồng ruộng, vườn tược và cây cỏ như biết giữ lại hạt phù sa ở quanh mình, nước lại trong dần. Ngồi trong nhà, ta thấy cả những đàn cá ròng ròng, từng đàn, từng đàn theo cá mẹ xuôi theo dòng nước, vào tận đồng sâu.</a:t>
            </a:r>
          </a:p>
          <a:p>
            <a:pPr marL="44450" algn="just">
              <a:defRPr/>
            </a:pPr>
            <a:r>
              <a:rPr lang="vi-VN" sz="2800" dirty="0">
                <a:latin typeface="+mj-lt"/>
              </a:rPr>
              <a:t>        Ngủ một đêm, sáng dậy, nước ngập lên những viên gạch. Phải lấy ván, lấy tre làm cầu từ cửa trước vào đến tận bếp. Vui quá! Có cả một cây cầu lắt lẻo ngay dưới mái nhà.</a:t>
            </a:r>
          </a:p>
          <a:p>
            <a:pPr marL="266693" algn="ctr" defTabSz="914377">
              <a:buClr>
                <a:srgbClr val="000000"/>
              </a:buClr>
              <a:defRPr/>
            </a:pPr>
            <a:r>
              <a:rPr lang="en-GB" sz="2800" dirty="0">
                <a:latin typeface="+mj-lt"/>
              </a:rPr>
              <a:t>                                         </a:t>
            </a:r>
            <a:r>
              <a:rPr lang="vi-VN" sz="2000" dirty="0">
                <a:latin typeface="+mj-lt"/>
              </a:rPr>
              <a:t>(T</a:t>
            </a:r>
            <a:r>
              <a:rPr lang="vi-VN" sz="2000" kern="0" dirty="0">
                <a:solidFill>
                  <a:srgbClr val="000000"/>
                </a:solidFill>
                <a:latin typeface="+mj-lt"/>
                <a:cs typeface="Arial"/>
                <a:sym typeface="Arial"/>
              </a:rPr>
              <a:t>heo Nguyễn Quang Sáng)</a:t>
            </a:r>
          </a:p>
        </p:txBody>
      </p:sp>
      <p:sp>
        <p:nvSpPr>
          <p:cNvPr id="7" name="Rounded Rectangle 6"/>
          <p:cNvSpPr/>
          <p:nvPr/>
        </p:nvSpPr>
        <p:spPr>
          <a:xfrm>
            <a:off x="9364719" y="176003"/>
            <a:ext cx="2433224" cy="519631"/>
          </a:xfrm>
          <a:prstGeom prst="roundRect">
            <a:avLst>
              <a:gd name="adj" fmla="val 50000"/>
            </a:avLst>
          </a:prstGeom>
          <a:solidFill>
            <a:schemeClr val="bg1"/>
          </a:solidFill>
          <a:ln w="38100">
            <a:solidFill>
              <a:srgbClr val="FADBC6"/>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r>
              <a:rPr lang="en-US" sz="2800" b="1" dirty="0" err="1">
                <a:solidFill>
                  <a:schemeClr val="tx1"/>
                </a:solidFill>
              </a:rPr>
              <a:t>Đọc</a:t>
            </a:r>
            <a:r>
              <a:rPr lang="en-US" sz="2800" b="1" dirty="0">
                <a:solidFill>
                  <a:schemeClr val="tx1"/>
                </a:solidFill>
              </a:rPr>
              <a:t> </a:t>
            </a:r>
            <a:r>
              <a:rPr lang="en-US" sz="2800" b="1" dirty="0" err="1">
                <a:solidFill>
                  <a:schemeClr val="tx1"/>
                </a:solidFill>
              </a:rPr>
              <a:t>toàn</a:t>
            </a:r>
            <a:r>
              <a:rPr lang="en-US" sz="2800" b="1" dirty="0">
                <a:solidFill>
                  <a:schemeClr val="tx1"/>
                </a:solidFill>
              </a:rPr>
              <a:t> </a:t>
            </a:r>
            <a:r>
              <a:rPr lang="en-US" sz="2800" b="1" dirty="0" err="1">
                <a:solidFill>
                  <a:schemeClr val="tx1"/>
                </a:solidFill>
              </a:rPr>
              <a:t>bài</a:t>
            </a:r>
            <a:r>
              <a:rPr lang="en-US" sz="2800" b="1" dirty="0">
                <a:solidFill>
                  <a:schemeClr val="tx1"/>
                </a:solidFill>
              </a:rPr>
              <a:t>.</a:t>
            </a:r>
          </a:p>
        </p:txBody>
      </p:sp>
    </p:spTree>
    <p:extLst>
      <p:ext uri="{BB962C8B-B14F-4D97-AF65-F5344CB8AC3E}">
        <p14:creationId xmlns:p14="http://schemas.microsoft.com/office/powerpoint/2010/main" val="26528057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ROUNDED">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ROUNDED">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ROUNDED">
      <a:majorFont>
        <a:latin typeface="Arial-Rounded"/>
        <a:ea typeface=""/>
        <a:cs typeface=""/>
      </a:majorFont>
      <a:minorFont>
        <a:latin typeface="Arial-Rounde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1541</TotalTime>
  <Words>1857</Words>
  <Application>Microsoft Office PowerPoint</Application>
  <PresentationFormat>Widescreen</PresentationFormat>
  <Paragraphs>138</Paragraphs>
  <Slides>17</Slides>
  <Notes>17</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17</vt:i4>
      </vt:variant>
    </vt:vector>
  </HeadingPairs>
  <TitlesOfParts>
    <vt:vector size="37" baseType="lpstr">
      <vt:lpstr>微软雅黑</vt:lpstr>
      <vt:lpstr>SimSun</vt:lpstr>
      <vt:lpstr>SimSun</vt:lpstr>
      <vt:lpstr>.黑体-日本语</vt:lpstr>
      <vt:lpstr>Arial</vt:lpstr>
      <vt:lpstr>Arial-Rounded</vt:lpstr>
      <vt:lpstr>Calibri</vt:lpstr>
      <vt:lpstr>Calibri Light</vt:lpstr>
      <vt:lpstr>等线</vt:lpstr>
      <vt:lpstr>HP001 4 hàng</vt:lpstr>
      <vt:lpstr>Times New Roman</vt:lpstr>
      <vt:lpstr>UTM Avo</vt:lpstr>
      <vt:lpstr>Wingdings</vt:lpstr>
      <vt:lpstr>华康方圆体W7</vt:lpstr>
      <vt:lpstr>字魂17号-萌趣果冻体</vt:lpstr>
      <vt:lpstr>字魂59号-创粗黑</vt:lpstr>
      <vt:lpstr>Office 主题</vt:lpstr>
      <vt:lpstr>1_Office Theme</vt:lpstr>
      <vt:lpstr>5_Office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HỒNG</dc:creator>
  <cp:lastModifiedBy>Admin</cp:lastModifiedBy>
  <cp:revision>344</cp:revision>
  <dcterms:created xsi:type="dcterms:W3CDTF">2021-05-22T10:10:43Z</dcterms:created>
  <dcterms:modified xsi:type="dcterms:W3CDTF">2024-01-05T02:21:58Z</dcterms:modified>
</cp:coreProperties>
</file>